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 id="2147483695" r:id="rId6"/>
    <p:sldMasterId id="2147483705" r:id="rId7"/>
    <p:sldMasterId id="2147483728" r:id="rId8"/>
  </p:sldMasterIdLst>
  <p:notesMasterIdLst>
    <p:notesMasterId r:id="rId53"/>
  </p:notesMasterIdLst>
  <p:sldIdLst>
    <p:sldId id="263" r:id="rId9"/>
    <p:sldId id="268" r:id="rId10"/>
    <p:sldId id="269" r:id="rId11"/>
    <p:sldId id="271" r:id="rId12"/>
    <p:sldId id="270" r:id="rId13"/>
    <p:sldId id="327" r:id="rId14"/>
    <p:sldId id="257" r:id="rId15"/>
    <p:sldId id="267" r:id="rId16"/>
    <p:sldId id="258" r:id="rId17"/>
    <p:sldId id="264" r:id="rId18"/>
    <p:sldId id="290" r:id="rId19"/>
    <p:sldId id="266" r:id="rId20"/>
    <p:sldId id="291" r:id="rId21"/>
    <p:sldId id="292" r:id="rId22"/>
    <p:sldId id="293" r:id="rId23"/>
    <p:sldId id="294" r:id="rId24"/>
    <p:sldId id="295" r:id="rId25"/>
    <p:sldId id="273"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1" r:id="rId41"/>
    <p:sldId id="326" r:id="rId42"/>
    <p:sldId id="275" r:id="rId43"/>
    <p:sldId id="289" r:id="rId44"/>
    <p:sldId id="256" r:id="rId45"/>
    <p:sldId id="276" r:id="rId46"/>
    <p:sldId id="277" r:id="rId47"/>
    <p:sldId id="278" r:id="rId48"/>
    <p:sldId id="260" r:id="rId49"/>
    <p:sldId id="279" r:id="rId50"/>
    <p:sldId id="280" r:id="rId51"/>
    <p:sldId id="259" r:id="rId5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6CD604-1977-425F-91E1-255F7AB50684}" v="23" dt="2022-12-20T13:19:50.957"/>
    <p1510:client id="{9C2884D0-806B-4F14-A452-EB1B903CB7AC}" v="11" dt="2022-12-20T10:22:01.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16" autoAdjust="0"/>
    <p:restoredTop sz="93265" autoAdjust="0"/>
  </p:normalViewPr>
  <p:slideViewPr>
    <p:cSldViewPr snapToGrid="0">
      <p:cViewPr varScale="1">
        <p:scale>
          <a:sx n="95" d="100"/>
          <a:sy n="95" d="100"/>
        </p:scale>
        <p:origin x="208"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F02164-64A8-4D71-8466-0660FE730794}" type="datetimeFigureOut">
              <a:rPr lang="nb-NO" smtClean="0"/>
              <a:t>12.01.2023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1E08E6-868F-4828-8EAA-7C821B71A620}" type="slidenum">
              <a:rPr lang="nb-NO" smtClean="0"/>
              <a:t>‹#›</a:t>
            </a:fld>
            <a:endParaRPr lang="nb-NO"/>
          </a:p>
        </p:txBody>
      </p:sp>
    </p:spTree>
    <p:extLst>
      <p:ext uri="{BB962C8B-B14F-4D97-AF65-F5344CB8AC3E}">
        <p14:creationId xmlns:p14="http://schemas.microsoft.com/office/powerpoint/2010/main" val="1433769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01E08E6-868F-4828-8EAA-7C821B71A620}" type="slidenum">
              <a:rPr lang="nb-NO" smtClean="0"/>
              <a:t>1</a:t>
            </a:fld>
            <a:endParaRPr lang="nb-NO"/>
          </a:p>
        </p:txBody>
      </p:sp>
    </p:spTree>
    <p:extLst>
      <p:ext uri="{BB962C8B-B14F-4D97-AF65-F5344CB8AC3E}">
        <p14:creationId xmlns:p14="http://schemas.microsoft.com/office/powerpoint/2010/main" val="3112027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01E08E6-868F-4828-8EAA-7C821B71A620}" type="slidenum">
              <a:rPr lang="nb-NO" smtClean="0"/>
              <a:t>36</a:t>
            </a:fld>
            <a:endParaRPr lang="nb-NO"/>
          </a:p>
        </p:txBody>
      </p:sp>
    </p:spTree>
    <p:extLst>
      <p:ext uri="{BB962C8B-B14F-4D97-AF65-F5344CB8AC3E}">
        <p14:creationId xmlns:p14="http://schemas.microsoft.com/office/powerpoint/2010/main" val="3132700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91f8ecd47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91f8ecd47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91f8ecd47c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91f8ecd47c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91f8ecd47c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91f8ecd47c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91f8ecd47c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91f8ecd47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01E08E6-868F-4828-8EAA-7C821B71A620}" type="slidenum">
              <a:rPr lang="nb-NO" smtClean="0"/>
              <a:t>43</a:t>
            </a:fld>
            <a:endParaRPr lang="nb-NO"/>
          </a:p>
        </p:txBody>
      </p:sp>
    </p:spTree>
    <p:extLst>
      <p:ext uri="{BB962C8B-B14F-4D97-AF65-F5344CB8AC3E}">
        <p14:creationId xmlns:p14="http://schemas.microsoft.com/office/powerpoint/2010/main" val="3706860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01E08E6-868F-4828-8EAA-7C821B71A620}" type="slidenum">
              <a:rPr lang="nb-NO" smtClean="0"/>
              <a:t>6</a:t>
            </a:fld>
            <a:endParaRPr lang="nb-NO"/>
          </a:p>
        </p:txBody>
      </p:sp>
    </p:spTree>
    <p:extLst>
      <p:ext uri="{BB962C8B-B14F-4D97-AF65-F5344CB8AC3E}">
        <p14:creationId xmlns:p14="http://schemas.microsoft.com/office/powerpoint/2010/main" val="3648635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01E08E6-868F-4828-8EAA-7C821B71A620}" type="slidenum">
              <a:rPr lang="nb-NO" smtClean="0"/>
              <a:t>7</a:t>
            </a:fld>
            <a:endParaRPr lang="nb-NO"/>
          </a:p>
        </p:txBody>
      </p:sp>
    </p:spTree>
    <p:extLst>
      <p:ext uri="{BB962C8B-B14F-4D97-AF65-F5344CB8AC3E}">
        <p14:creationId xmlns:p14="http://schemas.microsoft.com/office/powerpoint/2010/main" val="2373533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01E08E6-868F-4828-8EAA-7C821B71A620}" type="slidenum">
              <a:rPr lang="nb-NO" smtClean="0"/>
              <a:t>8</a:t>
            </a:fld>
            <a:endParaRPr lang="nb-NO"/>
          </a:p>
        </p:txBody>
      </p:sp>
    </p:spTree>
    <p:extLst>
      <p:ext uri="{BB962C8B-B14F-4D97-AF65-F5344CB8AC3E}">
        <p14:creationId xmlns:p14="http://schemas.microsoft.com/office/powerpoint/2010/main" val="523116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01E08E6-868F-4828-8EAA-7C821B71A620}" type="slidenum">
              <a:rPr lang="nb-NO" smtClean="0"/>
              <a:t>9</a:t>
            </a:fld>
            <a:endParaRPr lang="nb-NO"/>
          </a:p>
        </p:txBody>
      </p:sp>
    </p:spTree>
    <p:extLst>
      <p:ext uri="{BB962C8B-B14F-4D97-AF65-F5344CB8AC3E}">
        <p14:creationId xmlns:p14="http://schemas.microsoft.com/office/powerpoint/2010/main" val="2447933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01E08E6-868F-4828-8EAA-7C821B71A620}" type="slidenum">
              <a:rPr lang="nb-NO" smtClean="0"/>
              <a:t>15</a:t>
            </a:fld>
            <a:endParaRPr lang="nb-NO"/>
          </a:p>
        </p:txBody>
      </p:sp>
    </p:spTree>
    <p:extLst>
      <p:ext uri="{BB962C8B-B14F-4D97-AF65-F5344CB8AC3E}">
        <p14:creationId xmlns:p14="http://schemas.microsoft.com/office/powerpoint/2010/main" val="2594457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01E08E6-868F-4828-8EAA-7C821B71A620}" type="slidenum">
              <a:rPr lang="nb-NO" smtClean="0"/>
              <a:t>21</a:t>
            </a:fld>
            <a:endParaRPr lang="nb-NO"/>
          </a:p>
        </p:txBody>
      </p:sp>
    </p:spTree>
    <p:extLst>
      <p:ext uri="{BB962C8B-B14F-4D97-AF65-F5344CB8AC3E}">
        <p14:creationId xmlns:p14="http://schemas.microsoft.com/office/powerpoint/2010/main" val="1879079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01E08E6-868F-4828-8EAA-7C821B71A620}" type="slidenum">
              <a:rPr lang="nb-NO" smtClean="0"/>
              <a:t>32</a:t>
            </a:fld>
            <a:endParaRPr lang="nb-NO"/>
          </a:p>
        </p:txBody>
      </p:sp>
    </p:spTree>
    <p:extLst>
      <p:ext uri="{BB962C8B-B14F-4D97-AF65-F5344CB8AC3E}">
        <p14:creationId xmlns:p14="http://schemas.microsoft.com/office/powerpoint/2010/main" val="3698836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01E08E6-868F-4828-8EAA-7C821B71A620}" type="slidenum">
              <a:rPr lang="nb-NO" smtClean="0"/>
              <a:t>35</a:t>
            </a:fld>
            <a:endParaRPr lang="nb-NO"/>
          </a:p>
        </p:txBody>
      </p:sp>
    </p:spTree>
    <p:extLst>
      <p:ext uri="{BB962C8B-B14F-4D97-AF65-F5344CB8AC3E}">
        <p14:creationId xmlns:p14="http://schemas.microsoft.com/office/powerpoint/2010/main" val="2860039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32.svg"/><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32.svg"/><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3.sv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33.svg"/><Relationship Id="rId5" Type="http://schemas.openxmlformats.org/officeDocument/2006/relationships/image" Target="../media/image19.png"/><Relationship Id="rId4" Type="http://schemas.openxmlformats.org/officeDocument/2006/relationships/image" Target="../media/image24.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33.svg"/><Relationship Id="rId4" Type="http://schemas.openxmlformats.org/officeDocument/2006/relationships/image" Target="../media/image19.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Master" Target="../slideMasters/slideMaster5.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 bil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F04AD87-2425-F3B8-0ACF-64B8CC704E0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6579" t="45178" b="5588"/>
          <a:stretch/>
        </p:blipFill>
        <p:spPr>
          <a:xfrm>
            <a:off x="-1" y="1"/>
            <a:ext cx="12196763" cy="6858000"/>
          </a:xfrm>
          <a:prstGeom prst="rect">
            <a:avLst/>
          </a:prstGeom>
        </p:spPr>
      </p:pic>
      <p:pic>
        <p:nvPicPr>
          <p:cNvPr id="11" name="Graphic 10">
            <a:extLst>
              <a:ext uri="{FF2B5EF4-FFF2-40B4-BE49-F238E27FC236}">
                <a16:creationId xmlns:a16="http://schemas.microsoft.com/office/drawing/2014/main" id="{4B6C6F97-2D01-2F74-D927-C41A9B85C54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808" y="363542"/>
            <a:ext cx="1638456" cy="369094"/>
          </a:xfrm>
          <a:prstGeom prst="rect">
            <a:avLst/>
          </a:prstGeom>
        </p:spPr>
      </p:pic>
      <p:sp>
        <p:nvSpPr>
          <p:cNvPr id="2" name="Title 1">
            <a:extLst>
              <a:ext uri="{FF2B5EF4-FFF2-40B4-BE49-F238E27FC236}">
                <a16:creationId xmlns:a16="http://schemas.microsoft.com/office/drawing/2014/main" id="{C6C57D9A-090A-24A1-7A97-6D48F78FDB0F}"/>
              </a:ext>
            </a:extLst>
          </p:cNvPr>
          <p:cNvSpPr>
            <a:spLocks noGrp="1"/>
          </p:cNvSpPr>
          <p:nvPr>
            <p:ph type="ctrTitle"/>
          </p:nvPr>
        </p:nvSpPr>
        <p:spPr>
          <a:xfrm>
            <a:off x="377826" y="1809750"/>
            <a:ext cx="4541836" cy="1668466"/>
          </a:xfrm>
        </p:spPr>
        <p:txBody>
          <a:bodyPr anchor="b"/>
          <a:lstStyle>
            <a:lvl1pPr algn="l">
              <a:defRPr sz="4000">
                <a:solidFill>
                  <a:schemeClr val="accent2"/>
                </a:solidFill>
              </a:defRPr>
            </a:lvl1pPr>
          </a:lstStyle>
          <a:p>
            <a:r>
              <a:rPr lang="nb-NO"/>
              <a:t>Klikk for å redigere tittelstil</a:t>
            </a:r>
            <a:endParaRPr lang="nb-NO" dirty="0"/>
          </a:p>
        </p:txBody>
      </p:sp>
      <p:sp>
        <p:nvSpPr>
          <p:cNvPr id="3" name="Subtitle 2">
            <a:extLst>
              <a:ext uri="{FF2B5EF4-FFF2-40B4-BE49-F238E27FC236}">
                <a16:creationId xmlns:a16="http://schemas.microsoft.com/office/drawing/2014/main" id="{EB770555-C49D-6AE9-D93D-D3078D62E142}"/>
              </a:ext>
            </a:extLst>
          </p:cNvPr>
          <p:cNvSpPr>
            <a:spLocks noGrp="1"/>
          </p:cNvSpPr>
          <p:nvPr>
            <p:ph type="subTitle" idx="1"/>
          </p:nvPr>
        </p:nvSpPr>
        <p:spPr>
          <a:xfrm>
            <a:off x="377826" y="3809208"/>
            <a:ext cx="4541836" cy="1253331"/>
          </a:xfrm>
        </p:spPr>
        <p:txBody>
          <a:bodyPr/>
          <a:lstStyle>
            <a:lvl1pPr marL="0" indent="0" algn="l">
              <a:lnSpc>
                <a:spcPct val="90000"/>
              </a:lnSpc>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2" name="Picture Placeholder 11">
            <a:extLst>
              <a:ext uri="{FF2B5EF4-FFF2-40B4-BE49-F238E27FC236}">
                <a16:creationId xmlns:a16="http://schemas.microsoft.com/office/drawing/2014/main" id="{AE2CFBBE-D4B3-9AE5-67BE-29D6713B13B5}"/>
              </a:ext>
            </a:extLst>
          </p:cNvPr>
          <p:cNvSpPr>
            <a:spLocks noGrp="1"/>
          </p:cNvSpPr>
          <p:nvPr>
            <p:ph type="pic" sz="quarter" idx="10"/>
          </p:nvPr>
        </p:nvSpPr>
        <p:spPr>
          <a:xfrm>
            <a:off x="5715001" y="381000"/>
            <a:ext cx="6089650" cy="6096000"/>
          </a:xfrm>
          <a:solidFill>
            <a:schemeClr val="bg1">
              <a:lumMod val="85000"/>
            </a:schemeClr>
          </a:solidFill>
        </p:spPr>
        <p:txBody>
          <a:bodyPr/>
          <a:lstStyle>
            <a:lvl1pPr marL="0" indent="0">
              <a:buNone/>
              <a:defRPr/>
            </a:lvl1pPr>
          </a:lstStyle>
          <a:p>
            <a:r>
              <a:rPr lang="nb-NO"/>
              <a:t>Klikk på ikonet for å legge til et bilde</a:t>
            </a:r>
            <a:endParaRPr lang="nb-NO" dirty="0"/>
          </a:p>
        </p:txBody>
      </p:sp>
      <p:pic>
        <p:nvPicPr>
          <p:cNvPr id="14" name="Graphic 13">
            <a:extLst>
              <a:ext uri="{FF2B5EF4-FFF2-40B4-BE49-F238E27FC236}">
                <a16:creationId xmlns:a16="http://schemas.microsoft.com/office/drawing/2014/main" id="{01DD98EC-7C3A-0871-F80A-A69572C948C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82586" y="6139653"/>
            <a:ext cx="2655889" cy="393935"/>
          </a:xfrm>
          <a:prstGeom prst="rect">
            <a:avLst/>
          </a:prstGeom>
        </p:spPr>
      </p:pic>
    </p:spTree>
    <p:extLst>
      <p:ext uri="{BB962C8B-B14F-4D97-AF65-F5344CB8AC3E}">
        <p14:creationId xmlns:p14="http://schemas.microsoft.com/office/powerpoint/2010/main" val="1689056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nhold">
    <p:bg>
      <p:bgPr>
        <a:solidFill>
          <a:schemeClr val="l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Tittel på presentasjon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2" name="Picture Placeholder 1">
            <a:extLst>
              <a:ext uri="{FF2B5EF4-FFF2-40B4-BE49-F238E27FC236}">
                <a16:creationId xmlns:a16="http://schemas.microsoft.com/office/drawing/2014/main" id="{86A57517-4EE1-3001-D9A8-B2C8889B0E8F}"/>
              </a:ext>
            </a:extLst>
          </p:cNvPr>
          <p:cNvSpPr>
            <a:spLocks noGrp="1"/>
          </p:cNvSpPr>
          <p:nvPr>
            <p:ph type="pic" sz="quarter" idx="14"/>
          </p:nvPr>
        </p:nvSpPr>
        <p:spPr>
          <a:xfrm>
            <a:off x="391886" y="391886"/>
            <a:ext cx="11423875" cy="5805714"/>
          </a:xfrm>
          <a:prstGeom prst="rect">
            <a:avLst/>
          </a:prstGeom>
        </p:spPr>
        <p:txBody>
          <a:bodyPr lIns="0" tIns="0" rIns="0" bIns="0"/>
          <a:lstStyle/>
          <a:p>
            <a:r>
              <a:rPr lang="nb-NO"/>
              <a:t>Klikk på ikonet for å legge til et bilde</a:t>
            </a:r>
          </a:p>
        </p:txBody>
      </p:sp>
    </p:spTree>
    <p:extLst>
      <p:ext uri="{BB962C8B-B14F-4D97-AF65-F5344CB8AC3E}">
        <p14:creationId xmlns:p14="http://schemas.microsoft.com/office/powerpoint/2010/main" val="2129556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Innhold">
    <p:bg>
      <p:bgPr>
        <a:solidFill>
          <a:schemeClr val="lt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BB2F107-F10E-C40F-1EA3-C16441EB9D3C}"/>
              </a:ext>
            </a:extLst>
          </p:cNvPr>
          <p:cNvSpPr>
            <a:spLocks noGrp="1"/>
          </p:cNvSpPr>
          <p:nvPr>
            <p:ph sz="quarter" idx="13"/>
          </p:nvPr>
        </p:nvSpPr>
        <p:spPr>
          <a:xfrm>
            <a:off x="391887" y="391886"/>
            <a:ext cx="5588000" cy="5805714"/>
          </a:xfrm>
          <a:solidFill>
            <a:schemeClr val="bg2"/>
          </a:solidFill>
        </p:spPr>
        <p:txBody>
          <a:bodyPr/>
          <a:lstStyle>
            <a:lvl1pPr marL="0" indent="0">
              <a:buNone/>
              <a:defRPr/>
            </a:lvl1pPr>
          </a:lstStyle>
          <a:p>
            <a:pPr lvl="0"/>
            <a:r>
              <a:rPr lang="nb-NO"/>
              <a:t>Klikk for å redigere tekststiler i malen</a:t>
            </a:r>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Tittel på presentasjon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7" name="Content Placeholder 8">
            <a:extLst>
              <a:ext uri="{FF2B5EF4-FFF2-40B4-BE49-F238E27FC236}">
                <a16:creationId xmlns:a16="http://schemas.microsoft.com/office/drawing/2014/main" id="{A8ACC0F8-97AF-6B29-0C7A-D40CB9BD756E}"/>
              </a:ext>
            </a:extLst>
          </p:cNvPr>
          <p:cNvSpPr>
            <a:spLocks noGrp="1"/>
          </p:cNvSpPr>
          <p:nvPr>
            <p:ph sz="quarter" idx="14"/>
          </p:nvPr>
        </p:nvSpPr>
        <p:spPr>
          <a:xfrm>
            <a:off x="6227761" y="391886"/>
            <a:ext cx="5588000" cy="5805714"/>
          </a:xfrm>
          <a:solidFill>
            <a:schemeClr val="bg2"/>
          </a:solidFill>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80023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to innhold">
    <p:bg>
      <p:bgPr>
        <a:solidFill>
          <a:schemeClr val="lt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BB2F107-F10E-C40F-1EA3-C16441EB9D3C}"/>
              </a:ext>
            </a:extLst>
          </p:cNvPr>
          <p:cNvSpPr>
            <a:spLocks noGrp="1"/>
          </p:cNvSpPr>
          <p:nvPr>
            <p:ph sz="quarter" idx="13"/>
          </p:nvPr>
        </p:nvSpPr>
        <p:spPr>
          <a:xfrm>
            <a:off x="391887" y="1698170"/>
            <a:ext cx="5588000" cy="4499429"/>
          </a:xfrm>
          <a:solidFill>
            <a:schemeClr val="bg2"/>
          </a:solidFill>
        </p:spPr>
        <p:txBody>
          <a:bodyPr/>
          <a:lstStyle>
            <a:lvl1pPr marL="0" indent="0">
              <a:buNone/>
              <a:defRPr/>
            </a:lvl1pPr>
          </a:lstStyle>
          <a:p>
            <a:pPr lvl="0"/>
            <a:r>
              <a:rPr lang="nb-NO"/>
              <a:t>Klikk for å redigere tekststiler i malen</a:t>
            </a:r>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Tittel på presentasjon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7" name="Content Placeholder 8">
            <a:extLst>
              <a:ext uri="{FF2B5EF4-FFF2-40B4-BE49-F238E27FC236}">
                <a16:creationId xmlns:a16="http://schemas.microsoft.com/office/drawing/2014/main" id="{A8ACC0F8-97AF-6B29-0C7A-D40CB9BD756E}"/>
              </a:ext>
            </a:extLst>
          </p:cNvPr>
          <p:cNvSpPr>
            <a:spLocks noGrp="1"/>
          </p:cNvSpPr>
          <p:nvPr>
            <p:ph sz="quarter" idx="14"/>
          </p:nvPr>
        </p:nvSpPr>
        <p:spPr>
          <a:xfrm>
            <a:off x="6227761" y="1698170"/>
            <a:ext cx="5588000" cy="4499429"/>
          </a:xfrm>
          <a:solidFill>
            <a:schemeClr val="bg2"/>
          </a:solidFill>
        </p:spPr>
        <p:txBody>
          <a:bodyPr/>
          <a:lstStyle>
            <a:lvl1pPr marL="0" indent="0">
              <a:buNone/>
              <a:defRPr/>
            </a:lvl1pPr>
          </a:lstStyle>
          <a:p>
            <a:pPr lvl="0"/>
            <a:r>
              <a:rPr lang="nb-NO"/>
              <a:t>Klikk for å redigere tekststiler i malen</a:t>
            </a:r>
          </a:p>
        </p:txBody>
      </p:sp>
      <p:sp>
        <p:nvSpPr>
          <p:cNvPr id="8" name="Title 1">
            <a:extLst>
              <a:ext uri="{FF2B5EF4-FFF2-40B4-BE49-F238E27FC236}">
                <a16:creationId xmlns:a16="http://schemas.microsoft.com/office/drawing/2014/main" id="{5A4AE543-D3F6-A8F5-89C3-648F0850738B}"/>
              </a:ext>
            </a:extLst>
          </p:cNvPr>
          <p:cNvSpPr>
            <a:spLocks noGrp="1"/>
          </p:cNvSpPr>
          <p:nvPr>
            <p:ph type="title"/>
          </p:nvPr>
        </p:nvSpPr>
        <p:spPr>
          <a:xfrm>
            <a:off x="388937" y="593095"/>
            <a:ext cx="11426823" cy="600705"/>
          </a:xfrm>
        </p:spPr>
        <p:txBody>
          <a:bodyPr anchor="b"/>
          <a:lstStyle/>
          <a:p>
            <a:r>
              <a:rPr lang="nb-NO"/>
              <a:t>Klikk for å redigere tittelstil</a:t>
            </a:r>
            <a:endParaRPr lang="nb-NO" dirty="0"/>
          </a:p>
        </p:txBody>
      </p:sp>
    </p:spTree>
    <p:extLst>
      <p:ext uri="{BB962C8B-B14F-4D97-AF65-F5344CB8AC3E}">
        <p14:creationId xmlns:p14="http://schemas.microsoft.com/office/powerpoint/2010/main" val="665133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itat">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8BC9E-3621-5C2E-9EFA-311DBB621ED2}"/>
              </a:ext>
            </a:extLst>
          </p:cNvPr>
          <p:cNvSpPr>
            <a:spLocks noGrp="1"/>
          </p:cNvSpPr>
          <p:nvPr>
            <p:ph type="title"/>
          </p:nvPr>
        </p:nvSpPr>
        <p:spPr>
          <a:xfrm>
            <a:off x="2629352" y="1306285"/>
            <a:ext cx="7893505" cy="2365829"/>
          </a:xfrm>
        </p:spPr>
        <p:txBody>
          <a:bodyPr anchor="t"/>
          <a:lstStyle>
            <a:lvl1pPr>
              <a:lnSpc>
                <a:spcPct val="101000"/>
              </a:lnSpc>
              <a:defRPr sz="3800"/>
            </a:lvl1pPr>
          </a:lstStyle>
          <a:p>
            <a:r>
              <a:rPr lang="nb-NO"/>
              <a:t>Klikk for å redigere tittelstil</a:t>
            </a:r>
            <a:endParaRPr lang="nb-NO" dirty="0"/>
          </a:p>
        </p:txBody>
      </p:sp>
      <p:sp>
        <p:nvSpPr>
          <p:cNvPr id="3" name="Text Placeholder 2">
            <a:extLst>
              <a:ext uri="{FF2B5EF4-FFF2-40B4-BE49-F238E27FC236}">
                <a16:creationId xmlns:a16="http://schemas.microsoft.com/office/drawing/2014/main" id="{6ABECEF2-9C57-ACFB-2BEA-45E76586D98C}"/>
              </a:ext>
            </a:extLst>
          </p:cNvPr>
          <p:cNvSpPr>
            <a:spLocks noGrp="1"/>
          </p:cNvSpPr>
          <p:nvPr>
            <p:ph type="body" idx="1"/>
          </p:nvPr>
        </p:nvSpPr>
        <p:spPr>
          <a:xfrm>
            <a:off x="2627086" y="3805691"/>
            <a:ext cx="7893505" cy="1500187"/>
          </a:xfrm>
        </p:spPr>
        <p:txBody>
          <a:bodyPr/>
          <a:lstStyle>
            <a:lvl1pPr marL="0" indent="0">
              <a:buNone/>
              <a:defRPr sz="2000" i="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5" name="Footer Placeholder 4">
            <a:extLst>
              <a:ext uri="{FF2B5EF4-FFF2-40B4-BE49-F238E27FC236}">
                <a16:creationId xmlns:a16="http://schemas.microsoft.com/office/drawing/2014/main" id="{FC4504DB-27D3-792A-1E54-BC9AE4794116}"/>
              </a:ext>
            </a:extLst>
          </p:cNvPr>
          <p:cNvSpPr>
            <a:spLocks noGrp="1"/>
          </p:cNvSpPr>
          <p:nvPr>
            <p:ph type="ftr" sz="quarter" idx="11"/>
          </p:nvPr>
        </p:nvSpPr>
        <p:spPr/>
        <p:txBody>
          <a:bodyPr/>
          <a:lstStyle/>
          <a:p>
            <a:r>
              <a:rPr lang="nb-NO"/>
              <a:t>Tittel på presentasjon</a:t>
            </a:r>
          </a:p>
        </p:txBody>
      </p:sp>
      <p:sp>
        <p:nvSpPr>
          <p:cNvPr id="6" name="Slide Number Placeholder 5">
            <a:extLst>
              <a:ext uri="{FF2B5EF4-FFF2-40B4-BE49-F238E27FC236}">
                <a16:creationId xmlns:a16="http://schemas.microsoft.com/office/drawing/2014/main" id="{4ADC0E8E-F99A-AC07-596A-246DCDE642C5}"/>
              </a:ext>
            </a:extLst>
          </p:cNvPr>
          <p:cNvSpPr>
            <a:spLocks noGrp="1"/>
          </p:cNvSpPr>
          <p:nvPr>
            <p:ph type="sldNum" sz="quarter" idx="12"/>
          </p:nvPr>
        </p:nvSpPr>
        <p:spPr/>
        <p:txBody>
          <a:bodyPr/>
          <a:lstStyle/>
          <a:p>
            <a:fld id="{014433D3-DA9B-471A-9B93-9F9D805CC3CB}" type="slidenum">
              <a:rPr lang="nb-NO" smtClean="0"/>
              <a:t>‹#›</a:t>
            </a:fld>
            <a:endParaRPr lang="nb-NO"/>
          </a:p>
        </p:txBody>
      </p:sp>
      <p:pic>
        <p:nvPicPr>
          <p:cNvPr id="10" name="Graphic 9">
            <a:extLst>
              <a:ext uri="{FF2B5EF4-FFF2-40B4-BE49-F238E27FC236}">
                <a16:creationId xmlns:a16="http://schemas.microsoft.com/office/drawing/2014/main" id="{BE4F548F-4B8F-A7A9-9666-A650C385A3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59176" y="1269543"/>
            <a:ext cx="511632" cy="511632"/>
          </a:xfrm>
          <a:prstGeom prst="rect">
            <a:avLst/>
          </a:prstGeom>
        </p:spPr>
      </p:pic>
    </p:spTree>
    <p:extLst>
      <p:ext uri="{BB962C8B-B14F-4D97-AF65-F5344CB8AC3E}">
        <p14:creationId xmlns:p14="http://schemas.microsoft.com/office/powerpoint/2010/main" val="711457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auseslide blå">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FF68609-8DC3-2BA9-FEF4-072BF3C5ACBF}"/>
              </a:ext>
            </a:extLst>
          </p:cNvPr>
          <p:cNvSpPr/>
          <p:nvPr userDrawn="1"/>
        </p:nvSpPr>
        <p:spPr>
          <a:xfrm rot="1555211">
            <a:off x="-1362092" y="1226916"/>
            <a:ext cx="11175208" cy="6820549"/>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6" name="Oval 5">
            <a:extLst>
              <a:ext uri="{FF2B5EF4-FFF2-40B4-BE49-F238E27FC236}">
                <a16:creationId xmlns:a16="http://schemas.microsoft.com/office/drawing/2014/main" id="{BE0D61F4-FB5C-3476-F6D7-FD8F880DD924}"/>
              </a:ext>
            </a:extLst>
          </p:cNvPr>
          <p:cNvSpPr/>
          <p:nvPr userDrawn="1"/>
        </p:nvSpPr>
        <p:spPr>
          <a:xfrm>
            <a:off x="6166220" y="-1359011"/>
            <a:ext cx="7464081" cy="4555542"/>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2" name="Title 1">
            <a:extLst>
              <a:ext uri="{FF2B5EF4-FFF2-40B4-BE49-F238E27FC236}">
                <a16:creationId xmlns:a16="http://schemas.microsoft.com/office/drawing/2014/main" id="{F25E29D2-81B4-F4C4-D95C-92F42B0AFD25}"/>
              </a:ext>
            </a:extLst>
          </p:cNvPr>
          <p:cNvSpPr>
            <a:spLocks noGrp="1"/>
          </p:cNvSpPr>
          <p:nvPr>
            <p:ph type="title"/>
          </p:nvPr>
        </p:nvSpPr>
        <p:spPr>
          <a:xfrm>
            <a:off x="1765514" y="3219449"/>
            <a:ext cx="5512616" cy="623502"/>
          </a:xfrm>
        </p:spPr>
        <p:txBody>
          <a:bodyPr/>
          <a:lstStyle>
            <a:lvl1pPr>
              <a:defRPr sz="3400" b="1" spc="-30" baseline="0">
                <a:solidFill>
                  <a:schemeClr val="bg1"/>
                </a:solidFill>
              </a:defRPr>
            </a:lvl1pPr>
          </a:lstStyle>
          <a:p>
            <a:r>
              <a:rPr lang="nb-NO"/>
              <a:t>Klikk for å redigere tittelstil</a:t>
            </a:r>
            <a:endParaRPr lang="nb-NO" dirty="0"/>
          </a:p>
        </p:txBody>
      </p:sp>
    </p:spTree>
    <p:extLst>
      <p:ext uri="{BB962C8B-B14F-4D97-AF65-F5344CB8AC3E}">
        <p14:creationId xmlns:p14="http://schemas.microsoft.com/office/powerpoint/2010/main" val="179697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0-#ppt_w/2"/>
                                          </p:val>
                                        </p:tav>
                                        <p:tav tm="100000">
                                          <p:val>
                                            <p:strVal val="#ppt_x"/>
                                          </p:val>
                                        </p:tav>
                                      </p:tavLst>
                                    </p:anim>
                                    <p:anim calcmode="lin" valueType="num">
                                      <p:cBhvr additive="base">
                                        <p:cTn id="8" dur="3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3" decel="5000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500" fill="hold"/>
                                        <p:tgtEl>
                                          <p:spTgt spid="6"/>
                                        </p:tgtEl>
                                        <p:attrNameLst>
                                          <p:attrName>ppt_x</p:attrName>
                                        </p:attrNameLst>
                                      </p:cBhvr>
                                      <p:tavLst>
                                        <p:tav tm="0">
                                          <p:val>
                                            <p:strVal val="1+#ppt_w/2"/>
                                          </p:val>
                                        </p:tav>
                                        <p:tav tm="100000">
                                          <p:val>
                                            <p:strVal val="#ppt_x"/>
                                          </p:val>
                                        </p:tav>
                                      </p:tavLst>
                                    </p:anim>
                                    <p:anim calcmode="lin" valueType="num">
                                      <p:cBhvr additive="base">
                                        <p:cTn id="12" dur="2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auseslide Rø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F2F6E92-7013-5714-19E2-3E39C7E906FA}"/>
              </a:ext>
            </a:extLst>
          </p:cNvPr>
          <p:cNvSpPr/>
          <p:nvPr userDrawn="1"/>
        </p:nvSpPr>
        <p:spPr>
          <a:xfrm rot="1555211">
            <a:off x="-1362092" y="1226916"/>
            <a:ext cx="11175208" cy="6820549"/>
          </a:xfrm>
          <a:prstGeom prst="ellipse">
            <a:avLst/>
          </a:pr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4" name="Oval 3">
            <a:extLst>
              <a:ext uri="{FF2B5EF4-FFF2-40B4-BE49-F238E27FC236}">
                <a16:creationId xmlns:a16="http://schemas.microsoft.com/office/drawing/2014/main" id="{80DE8A2B-5F2E-E33C-C288-5738969869B2}"/>
              </a:ext>
            </a:extLst>
          </p:cNvPr>
          <p:cNvSpPr/>
          <p:nvPr userDrawn="1"/>
        </p:nvSpPr>
        <p:spPr>
          <a:xfrm>
            <a:off x="6166220" y="-1359011"/>
            <a:ext cx="7464081" cy="4555542"/>
          </a:xfrm>
          <a:prstGeom prst="ellipse">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2" name="Title 1">
            <a:extLst>
              <a:ext uri="{FF2B5EF4-FFF2-40B4-BE49-F238E27FC236}">
                <a16:creationId xmlns:a16="http://schemas.microsoft.com/office/drawing/2014/main" id="{F25E29D2-81B4-F4C4-D95C-92F42B0AFD25}"/>
              </a:ext>
            </a:extLst>
          </p:cNvPr>
          <p:cNvSpPr>
            <a:spLocks noGrp="1"/>
          </p:cNvSpPr>
          <p:nvPr>
            <p:ph type="title"/>
          </p:nvPr>
        </p:nvSpPr>
        <p:spPr>
          <a:xfrm>
            <a:off x="1765514" y="3219449"/>
            <a:ext cx="5512616" cy="623502"/>
          </a:xfrm>
        </p:spPr>
        <p:txBody>
          <a:bodyPr/>
          <a:lstStyle>
            <a:lvl1pPr>
              <a:defRPr sz="3400" b="1" spc="-30" baseline="0">
                <a:solidFill>
                  <a:schemeClr val="bg1"/>
                </a:solidFill>
              </a:defRPr>
            </a:lvl1pPr>
          </a:lstStyle>
          <a:p>
            <a:r>
              <a:rPr lang="nb-NO"/>
              <a:t>Klikk for å redigere tittelstil</a:t>
            </a:r>
            <a:endParaRPr lang="nb-NO" dirty="0"/>
          </a:p>
        </p:txBody>
      </p:sp>
    </p:spTree>
    <p:extLst>
      <p:ext uri="{BB962C8B-B14F-4D97-AF65-F5344CB8AC3E}">
        <p14:creationId xmlns:p14="http://schemas.microsoft.com/office/powerpoint/2010/main" val="239040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decel="5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0-#ppt_w/2"/>
                                          </p:val>
                                        </p:tav>
                                        <p:tav tm="100000">
                                          <p:val>
                                            <p:strVal val="#ppt_x"/>
                                          </p:val>
                                        </p:tav>
                                      </p:tavLst>
                                    </p:anim>
                                    <p:anim calcmode="lin" valueType="num">
                                      <p:cBhvr additive="base">
                                        <p:cTn id="8" dur="3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decel="50000"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500" fill="hold"/>
                                        <p:tgtEl>
                                          <p:spTgt spid="4"/>
                                        </p:tgtEl>
                                        <p:attrNameLst>
                                          <p:attrName>ppt_x</p:attrName>
                                        </p:attrNameLst>
                                      </p:cBhvr>
                                      <p:tavLst>
                                        <p:tav tm="0">
                                          <p:val>
                                            <p:strVal val="1+#ppt_w/2"/>
                                          </p:val>
                                        </p:tav>
                                        <p:tav tm="100000">
                                          <p:val>
                                            <p:strVal val="#ppt_x"/>
                                          </p:val>
                                        </p:tav>
                                      </p:tavLst>
                                    </p:anim>
                                    <p:anim calcmode="lin" valueType="num">
                                      <p:cBhvr additive="base">
                                        <p:cTn id="12" dur="2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auseslide m bil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39B449F-70CF-4B69-D67E-2A843EF3B92A}"/>
              </a:ext>
            </a:extLst>
          </p:cNvPr>
          <p:cNvSpPr>
            <a:spLocks noGrp="1"/>
          </p:cNvSpPr>
          <p:nvPr>
            <p:ph type="pic" sz="quarter" idx="10"/>
          </p:nvPr>
        </p:nvSpPr>
        <p:spPr>
          <a:xfrm>
            <a:off x="0" y="0"/>
            <a:ext cx="12192000" cy="6858000"/>
          </a:xfrm>
          <a:noFill/>
        </p:spPr>
        <p:txBody>
          <a:bodyPr/>
          <a:lstStyle>
            <a:lvl1pPr marL="0" indent="0">
              <a:buNone/>
              <a:defRPr/>
            </a:lvl1pPr>
          </a:lstStyle>
          <a:p>
            <a:r>
              <a:rPr lang="nb-NO"/>
              <a:t>Klikk på ikonet for å legge til et bilde</a:t>
            </a:r>
            <a:endParaRPr lang="nb-NO" dirty="0"/>
          </a:p>
        </p:txBody>
      </p:sp>
      <p:sp>
        <p:nvSpPr>
          <p:cNvPr id="2" name="Title 1">
            <a:extLst>
              <a:ext uri="{FF2B5EF4-FFF2-40B4-BE49-F238E27FC236}">
                <a16:creationId xmlns:a16="http://schemas.microsoft.com/office/drawing/2014/main" id="{084606FB-4D4B-1AFC-E800-BE4DD79CDBD4}"/>
              </a:ext>
            </a:extLst>
          </p:cNvPr>
          <p:cNvSpPr>
            <a:spLocks noGrp="1"/>
          </p:cNvSpPr>
          <p:nvPr>
            <p:ph type="title"/>
          </p:nvPr>
        </p:nvSpPr>
        <p:spPr>
          <a:xfrm>
            <a:off x="1754188" y="2481659"/>
            <a:ext cx="3761709" cy="1945482"/>
          </a:xfrm>
        </p:spPr>
        <p:txBody>
          <a:bodyPr anchor="ctr"/>
          <a:lstStyle>
            <a:lvl1pPr>
              <a:lnSpc>
                <a:spcPct val="101000"/>
              </a:lnSpc>
              <a:defRPr sz="3400" b="1"/>
            </a:lvl1pPr>
          </a:lstStyle>
          <a:p>
            <a:r>
              <a:rPr lang="nb-NO"/>
              <a:t>Klikk for å redigere tittelstil</a:t>
            </a:r>
            <a:endParaRPr lang="nb-NO" dirty="0"/>
          </a:p>
        </p:txBody>
      </p:sp>
    </p:spTree>
    <p:extLst>
      <p:ext uri="{BB962C8B-B14F-4D97-AF65-F5344CB8AC3E}">
        <p14:creationId xmlns:p14="http://schemas.microsoft.com/office/powerpoint/2010/main" val="604735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Pauseslide m bil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06FB-4D4B-1AFC-E800-BE4DD79CDBD4}"/>
              </a:ext>
            </a:extLst>
          </p:cNvPr>
          <p:cNvSpPr>
            <a:spLocks noGrp="1"/>
          </p:cNvSpPr>
          <p:nvPr>
            <p:ph type="title"/>
          </p:nvPr>
        </p:nvSpPr>
        <p:spPr>
          <a:xfrm>
            <a:off x="1754188" y="2481659"/>
            <a:ext cx="3761709" cy="1945482"/>
          </a:xfrm>
        </p:spPr>
        <p:txBody>
          <a:bodyPr anchor="ctr"/>
          <a:lstStyle>
            <a:lvl1pPr>
              <a:lnSpc>
                <a:spcPct val="101000"/>
              </a:lnSpc>
              <a:defRPr sz="3400" b="1"/>
            </a:lvl1pPr>
          </a:lstStyle>
          <a:p>
            <a:r>
              <a:rPr lang="nb-NO"/>
              <a:t>Klikk for å redigere tittelstil</a:t>
            </a:r>
            <a:endParaRPr lang="nb-NO" dirty="0"/>
          </a:p>
        </p:txBody>
      </p:sp>
      <p:sp>
        <p:nvSpPr>
          <p:cNvPr id="3" name="Media Placeholder 2">
            <a:extLst>
              <a:ext uri="{FF2B5EF4-FFF2-40B4-BE49-F238E27FC236}">
                <a16:creationId xmlns:a16="http://schemas.microsoft.com/office/drawing/2014/main" id="{019C53AA-323F-F3C8-CC45-67BD11D74D55}"/>
              </a:ext>
            </a:extLst>
          </p:cNvPr>
          <p:cNvSpPr>
            <a:spLocks noGrp="1"/>
          </p:cNvSpPr>
          <p:nvPr>
            <p:ph type="media" sz="quarter" idx="11"/>
          </p:nvPr>
        </p:nvSpPr>
        <p:spPr>
          <a:xfrm>
            <a:off x="0" y="0"/>
            <a:ext cx="12192000" cy="6858000"/>
          </a:xfrm>
          <a:prstGeom prst="rect">
            <a:avLst/>
          </a:prstGeom>
        </p:spPr>
        <p:txBody>
          <a:bodyPr lIns="0" tIns="0" rIns="0" bIns="0"/>
          <a:lstStyle/>
          <a:p>
            <a:r>
              <a:rPr lang="nb-NO"/>
              <a:t>Klikk ikonet for å legge til media</a:t>
            </a:r>
          </a:p>
        </p:txBody>
      </p:sp>
    </p:spTree>
    <p:extLst>
      <p:ext uri="{BB962C8B-B14F-4D97-AF65-F5344CB8AC3E}">
        <p14:creationId xmlns:p14="http://schemas.microsoft.com/office/powerpoint/2010/main" val="3883814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fo blå">
    <p:bg>
      <p:bgPr>
        <a:solidFill>
          <a:schemeClr val="l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C270673-5565-7A1D-D34E-9FD51AEF0ED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8326" t="32572"/>
          <a:stretch/>
        </p:blipFill>
        <p:spPr>
          <a:xfrm>
            <a:off x="0" y="0"/>
            <a:ext cx="5334000" cy="5831658"/>
          </a:xfrm>
          <a:prstGeom prst="rect">
            <a:avLst/>
          </a:prstGeom>
        </p:spPr>
      </p:pic>
      <p:sp>
        <p:nvSpPr>
          <p:cNvPr id="10" name="Text Placeholder 9">
            <a:extLst>
              <a:ext uri="{FF2B5EF4-FFF2-40B4-BE49-F238E27FC236}">
                <a16:creationId xmlns:a16="http://schemas.microsoft.com/office/drawing/2014/main" id="{0E1BF193-3A62-54BC-8525-2AC6E66AA7AA}"/>
              </a:ext>
            </a:extLst>
          </p:cNvPr>
          <p:cNvSpPr>
            <a:spLocks noGrp="1"/>
          </p:cNvSpPr>
          <p:nvPr>
            <p:ph type="body" sz="quarter" idx="10"/>
          </p:nvPr>
        </p:nvSpPr>
        <p:spPr>
          <a:xfrm>
            <a:off x="1760220" y="2405289"/>
            <a:ext cx="3231910" cy="708614"/>
          </a:xfrm>
        </p:spPr>
        <p:txBody>
          <a:bodyPr/>
          <a:lstStyle>
            <a:lvl1pPr marL="0" indent="0">
              <a:buNone/>
              <a:defRPr sz="2400" b="1">
                <a:solidFill>
                  <a:schemeClr val="bg1"/>
                </a:solidFill>
              </a:defRPr>
            </a:lvl1pPr>
          </a:lstStyle>
          <a:p>
            <a:pPr lvl="0"/>
            <a:r>
              <a:rPr lang="nb-NO"/>
              <a:t>Klikk for å redigere tekststiler i malen</a:t>
            </a:r>
          </a:p>
        </p:txBody>
      </p:sp>
      <p:sp>
        <p:nvSpPr>
          <p:cNvPr id="12" name="Text Placeholder 11">
            <a:extLst>
              <a:ext uri="{FF2B5EF4-FFF2-40B4-BE49-F238E27FC236}">
                <a16:creationId xmlns:a16="http://schemas.microsoft.com/office/drawing/2014/main" id="{5FD879C1-9909-CCD8-F6C6-8BC23ECF0E4D}"/>
              </a:ext>
            </a:extLst>
          </p:cNvPr>
          <p:cNvSpPr>
            <a:spLocks noGrp="1"/>
          </p:cNvSpPr>
          <p:nvPr>
            <p:ph type="body" sz="quarter" idx="11"/>
          </p:nvPr>
        </p:nvSpPr>
        <p:spPr>
          <a:xfrm>
            <a:off x="6042025" y="2426153"/>
            <a:ext cx="5334000" cy="3405505"/>
          </a:xfrm>
        </p:spPr>
        <p:txBody>
          <a:bodyPr/>
          <a:lstStyle>
            <a:lvl1pPr marL="0" indent="0">
              <a:lnSpc>
                <a:spcPct val="90000"/>
              </a:lnSpc>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259999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fo mørk">
    <p:bg>
      <p:bgPr>
        <a:solidFill>
          <a:schemeClr val="l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C270673-5565-7A1D-D34E-9FD51AEF0ED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8326" t="32572"/>
          <a:stretch/>
        </p:blipFill>
        <p:spPr>
          <a:xfrm>
            <a:off x="0" y="0"/>
            <a:ext cx="5334000" cy="5831658"/>
          </a:xfrm>
          <a:prstGeom prst="rect">
            <a:avLst/>
          </a:prstGeom>
        </p:spPr>
      </p:pic>
      <p:sp>
        <p:nvSpPr>
          <p:cNvPr id="10" name="Text Placeholder 9">
            <a:extLst>
              <a:ext uri="{FF2B5EF4-FFF2-40B4-BE49-F238E27FC236}">
                <a16:creationId xmlns:a16="http://schemas.microsoft.com/office/drawing/2014/main" id="{0E1BF193-3A62-54BC-8525-2AC6E66AA7AA}"/>
              </a:ext>
            </a:extLst>
          </p:cNvPr>
          <p:cNvSpPr>
            <a:spLocks noGrp="1"/>
          </p:cNvSpPr>
          <p:nvPr>
            <p:ph type="body" sz="quarter" idx="10"/>
          </p:nvPr>
        </p:nvSpPr>
        <p:spPr>
          <a:xfrm>
            <a:off x="1760220" y="2405289"/>
            <a:ext cx="3231910" cy="708614"/>
          </a:xfrm>
        </p:spPr>
        <p:txBody>
          <a:bodyPr/>
          <a:lstStyle>
            <a:lvl1pPr marL="0" indent="0">
              <a:buNone/>
              <a:defRPr sz="2400" b="1">
                <a:solidFill>
                  <a:schemeClr val="bg1"/>
                </a:solidFill>
              </a:defRPr>
            </a:lvl1pPr>
          </a:lstStyle>
          <a:p>
            <a:pPr lvl="0"/>
            <a:r>
              <a:rPr lang="nb-NO"/>
              <a:t>Klikk for å redigere tekststiler i malen</a:t>
            </a:r>
          </a:p>
        </p:txBody>
      </p:sp>
      <p:sp>
        <p:nvSpPr>
          <p:cNvPr id="12" name="Text Placeholder 11">
            <a:extLst>
              <a:ext uri="{FF2B5EF4-FFF2-40B4-BE49-F238E27FC236}">
                <a16:creationId xmlns:a16="http://schemas.microsoft.com/office/drawing/2014/main" id="{5FD879C1-9909-CCD8-F6C6-8BC23ECF0E4D}"/>
              </a:ext>
            </a:extLst>
          </p:cNvPr>
          <p:cNvSpPr>
            <a:spLocks noGrp="1"/>
          </p:cNvSpPr>
          <p:nvPr>
            <p:ph type="body" sz="quarter" idx="11"/>
          </p:nvPr>
        </p:nvSpPr>
        <p:spPr>
          <a:xfrm>
            <a:off x="6042025" y="2426153"/>
            <a:ext cx="5334000" cy="3405505"/>
          </a:xfrm>
        </p:spPr>
        <p:txBody>
          <a:bodyPr/>
          <a:lstStyle>
            <a:lvl1pPr marL="0" indent="0">
              <a:lnSpc>
                <a:spcPct val="90000"/>
              </a:lnSpc>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549083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rundt bilde">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6FB9F00F-B1E3-D98E-3734-D7465CA8FC4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7458" t="46079" b="4865"/>
          <a:stretch/>
        </p:blipFill>
        <p:spPr>
          <a:xfrm>
            <a:off x="0" y="-1"/>
            <a:ext cx="12192000" cy="6858001"/>
          </a:xfrm>
          <a:prstGeom prst="rect">
            <a:avLst/>
          </a:prstGeom>
        </p:spPr>
      </p:pic>
      <p:sp>
        <p:nvSpPr>
          <p:cNvPr id="2" name="Title 1">
            <a:extLst>
              <a:ext uri="{FF2B5EF4-FFF2-40B4-BE49-F238E27FC236}">
                <a16:creationId xmlns:a16="http://schemas.microsoft.com/office/drawing/2014/main" id="{C6C57D9A-090A-24A1-7A97-6D48F78FDB0F}"/>
              </a:ext>
            </a:extLst>
          </p:cNvPr>
          <p:cNvSpPr>
            <a:spLocks noGrp="1"/>
          </p:cNvSpPr>
          <p:nvPr>
            <p:ph type="ctrTitle"/>
          </p:nvPr>
        </p:nvSpPr>
        <p:spPr>
          <a:xfrm>
            <a:off x="377826" y="1809750"/>
            <a:ext cx="4541836" cy="1668466"/>
          </a:xfrm>
        </p:spPr>
        <p:txBody>
          <a:bodyPr anchor="b"/>
          <a:lstStyle>
            <a:lvl1pPr algn="l">
              <a:defRPr sz="4000">
                <a:solidFill>
                  <a:schemeClr val="accent2"/>
                </a:solidFill>
              </a:defRPr>
            </a:lvl1pPr>
          </a:lstStyle>
          <a:p>
            <a:r>
              <a:rPr lang="nb-NO"/>
              <a:t>Klikk for å redigere tittelstil</a:t>
            </a:r>
            <a:endParaRPr lang="nb-NO" dirty="0"/>
          </a:p>
        </p:txBody>
      </p:sp>
      <p:sp>
        <p:nvSpPr>
          <p:cNvPr id="3" name="Subtitle 2">
            <a:extLst>
              <a:ext uri="{FF2B5EF4-FFF2-40B4-BE49-F238E27FC236}">
                <a16:creationId xmlns:a16="http://schemas.microsoft.com/office/drawing/2014/main" id="{EB770555-C49D-6AE9-D93D-D3078D62E142}"/>
              </a:ext>
            </a:extLst>
          </p:cNvPr>
          <p:cNvSpPr>
            <a:spLocks noGrp="1"/>
          </p:cNvSpPr>
          <p:nvPr>
            <p:ph type="subTitle" idx="1"/>
          </p:nvPr>
        </p:nvSpPr>
        <p:spPr>
          <a:xfrm>
            <a:off x="377826" y="3809208"/>
            <a:ext cx="4541836" cy="1253331"/>
          </a:xfrm>
        </p:spPr>
        <p:txBody>
          <a:bodyPr/>
          <a:lstStyle>
            <a:lvl1pPr marL="0" indent="0" algn="l">
              <a:lnSpc>
                <a:spcPct val="90000"/>
              </a:lnSpc>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14" name="Graphic 13">
            <a:extLst>
              <a:ext uri="{FF2B5EF4-FFF2-40B4-BE49-F238E27FC236}">
                <a16:creationId xmlns:a16="http://schemas.microsoft.com/office/drawing/2014/main" id="{01DD98EC-7C3A-0871-F80A-A69572C948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2586" y="6139653"/>
            <a:ext cx="2655889" cy="393935"/>
          </a:xfrm>
          <a:prstGeom prst="rect">
            <a:avLst/>
          </a:prstGeom>
        </p:spPr>
      </p:pic>
      <p:sp>
        <p:nvSpPr>
          <p:cNvPr id="20" name="Picture Placeholder 19">
            <a:extLst>
              <a:ext uri="{FF2B5EF4-FFF2-40B4-BE49-F238E27FC236}">
                <a16:creationId xmlns:a16="http://schemas.microsoft.com/office/drawing/2014/main" id="{0D065CD5-DC81-F905-A3E7-76891880DD6C}"/>
              </a:ext>
            </a:extLst>
          </p:cNvPr>
          <p:cNvSpPr>
            <a:spLocks noGrp="1"/>
          </p:cNvSpPr>
          <p:nvPr>
            <p:ph type="pic" sz="quarter" idx="10"/>
          </p:nvPr>
        </p:nvSpPr>
        <p:spPr>
          <a:xfrm>
            <a:off x="5697198" y="0"/>
            <a:ext cx="6494802" cy="6100825"/>
          </a:xfrm>
          <a:custGeom>
            <a:avLst/>
            <a:gdLst>
              <a:gd name="connsiteX0" fmla="*/ 805075 w 6494802"/>
              <a:gd name="connsiteY0" fmla="*/ 0 h 6100825"/>
              <a:gd name="connsiteX1" fmla="*/ 6494802 w 6494802"/>
              <a:gd name="connsiteY1" fmla="*/ 0 h 6100825"/>
              <a:gd name="connsiteX2" fmla="*/ 6494802 w 6494802"/>
              <a:gd name="connsiteY2" fmla="*/ 4844967 h 6100825"/>
              <a:gd name="connsiteX3" fmla="*/ 6419307 w 6494802"/>
              <a:gd name="connsiteY3" fmla="*/ 4932869 h 6100825"/>
              <a:gd name="connsiteX4" fmla="*/ 3915221 w 6494802"/>
              <a:gd name="connsiteY4" fmla="*/ 6096036 h 6100825"/>
              <a:gd name="connsiteX5" fmla="*/ 3728002 w 6494802"/>
              <a:gd name="connsiteY5" fmla="*/ 6100825 h 6100825"/>
              <a:gd name="connsiteX6" fmla="*/ 3719162 w 6494802"/>
              <a:gd name="connsiteY6" fmla="*/ 6100825 h 6100825"/>
              <a:gd name="connsiteX7" fmla="*/ 3531943 w 6494802"/>
              <a:gd name="connsiteY7" fmla="*/ 6096036 h 6100825"/>
              <a:gd name="connsiteX8" fmla="*/ 4396 w 6494802"/>
              <a:gd name="connsiteY8" fmla="*/ 2527563 h 6100825"/>
              <a:gd name="connsiteX9" fmla="*/ 0 w 6494802"/>
              <a:gd name="connsiteY9" fmla="*/ 2351708 h 6100825"/>
              <a:gd name="connsiteX10" fmla="*/ 0 w 6494802"/>
              <a:gd name="connsiteY10" fmla="*/ 2315696 h 6100825"/>
              <a:gd name="connsiteX11" fmla="*/ 4396 w 6494802"/>
              <a:gd name="connsiteY11" fmla="*/ 2139841 h 6100825"/>
              <a:gd name="connsiteX12" fmla="*/ 699646 w 6494802"/>
              <a:gd name="connsiteY12" fmla="*/ 134478 h 610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94802" h="6100825">
                <a:moveTo>
                  <a:pt x="805075" y="0"/>
                </a:moveTo>
                <a:lnTo>
                  <a:pt x="6494802" y="0"/>
                </a:lnTo>
                <a:lnTo>
                  <a:pt x="6494802" y="4844967"/>
                </a:lnTo>
                <a:lnTo>
                  <a:pt x="6419307" y="4932869"/>
                </a:lnTo>
                <a:cubicBezTo>
                  <a:pt x="5782161" y="5608895"/>
                  <a:pt x="4899057" y="6045587"/>
                  <a:pt x="3915221" y="6096036"/>
                </a:cubicBezTo>
                <a:lnTo>
                  <a:pt x="3728002" y="6100825"/>
                </a:lnTo>
                <a:lnTo>
                  <a:pt x="3719162" y="6100825"/>
                </a:lnTo>
                <a:lnTo>
                  <a:pt x="3531943" y="6096036"/>
                </a:lnTo>
                <a:cubicBezTo>
                  <a:pt x="1627746" y="5998393"/>
                  <a:pt x="100919" y="4453845"/>
                  <a:pt x="4396" y="2527563"/>
                </a:cubicBezTo>
                <a:lnTo>
                  <a:pt x="0" y="2351708"/>
                </a:lnTo>
                <a:lnTo>
                  <a:pt x="0" y="2315696"/>
                </a:lnTo>
                <a:lnTo>
                  <a:pt x="4396" y="2139841"/>
                </a:lnTo>
                <a:cubicBezTo>
                  <a:pt x="41799" y="1393409"/>
                  <a:pt x="293971" y="704295"/>
                  <a:pt x="699646" y="134478"/>
                </a:cubicBezTo>
                <a:close/>
              </a:path>
            </a:pathLst>
          </a:custGeom>
          <a:solidFill>
            <a:schemeClr val="accent1"/>
          </a:solidFill>
        </p:spPr>
        <p:txBody>
          <a:bodyPr wrap="square">
            <a:noAutofit/>
          </a:bodyPr>
          <a:lstStyle>
            <a:lvl1pPr marL="0" indent="0" algn="r">
              <a:buNone/>
              <a:defRPr sz="1600">
                <a:solidFill>
                  <a:schemeClr val="bg1"/>
                </a:solidFill>
              </a:defRPr>
            </a:lvl1pPr>
          </a:lstStyle>
          <a:p>
            <a:r>
              <a:rPr lang="nb-NO"/>
              <a:t>Klikk på ikonet for å legge til et bilde</a:t>
            </a:r>
            <a:endParaRPr lang="nb-NO" dirty="0"/>
          </a:p>
        </p:txBody>
      </p:sp>
      <p:pic>
        <p:nvPicPr>
          <p:cNvPr id="9" name="Graphic 8">
            <a:extLst>
              <a:ext uri="{FF2B5EF4-FFF2-40B4-BE49-F238E27FC236}">
                <a16:creationId xmlns:a16="http://schemas.microsoft.com/office/drawing/2014/main" id="{77AF50B3-EBC0-FF83-D7F5-9F1EA31C701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8808" y="363542"/>
            <a:ext cx="1638456" cy="369094"/>
          </a:xfrm>
          <a:prstGeom prst="rect">
            <a:avLst/>
          </a:prstGeom>
        </p:spPr>
      </p:pic>
    </p:spTree>
    <p:extLst>
      <p:ext uri="{BB962C8B-B14F-4D97-AF65-F5344CB8AC3E}">
        <p14:creationId xmlns:p14="http://schemas.microsoft.com/office/powerpoint/2010/main" val="483743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fo rød">
    <p:bg>
      <p:bgPr>
        <a:solidFill>
          <a:schemeClr val="l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C270673-5565-7A1D-D34E-9FD51AEF0ED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8326" t="32572"/>
          <a:stretch/>
        </p:blipFill>
        <p:spPr>
          <a:xfrm>
            <a:off x="0" y="0"/>
            <a:ext cx="5334000" cy="5831658"/>
          </a:xfrm>
          <a:prstGeom prst="rect">
            <a:avLst/>
          </a:prstGeom>
        </p:spPr>
      </p:pic>
      <p:sp>
        <p:nvSpPr>
          <p:cNvPr id="10" name="Text Placeholder 9">
            <a:extLst>
              <a:ext uri="{FF2B5EF4-FFF2-40B4-BE49-F238E27FC236}">
                <a16:creationId xmlns:a16="http://schemas.microsoft.com/office/drawing/2014/main" id="{0E1BF193-3A62-54BC-8525-2AC6E66AA7AA}"/>
              </a:ext>
            </a:extLst>
          </p:cNvPr>
          <p:cNvSpPr>
            <a:spLocks noGrp="1"/>
          </p:cNvSpPr>
          <p:nvPr>
            <p:ph type="body" sz="quarter" idx="10"/>
          </p:nvPr>
        </p:nvSpPr>
        <p:spPr>
          <a:xfrm>
            <a:off x="1760220" y="2405289"/>
            <a:ext cx="3231910" cy="708614"/>
          </a:xfrm>
        </p:spPr>
        <p:txBody>
          <a:bodyPr/>
          <a:lstStyle>
            <a:lvl1pPr marL="0" indent="0">
              <a:buNone/>
              <a:defRPr sz="2400" b="1">
                <a:solidFill>
                  <a:schemeClr val="bg1"/>
                </a:solidFill>
              </a:defRPr>
            </a:lvl1pPr>
          </a:lstStyle>
          <a:p>
            <a:pPr lvl="0"/>
            <a:r>
              <a:rPr lang="nb-NO"/>
              <a:t>Klikk for å redigere tekststiler i malen</a:t>
            </a:r>
          </a:p>
        </p:txBody>
      </p:sp>
      <p:sp>
        <p:nvSpPr>
          <p:cNvPr id="12" name="Text Placeholder 11">
            <a:extLst>
              <a:ext uri="{FF2B5EF4-FFF2-40B4-BE49-F238E27FC236}">
                <a16:creationId xmlns:a16="http://schemas.microsoft.com/office/drawing/2014/main" id="{5FD879C1-9909-CCD8-F6C6-8BC23ECF0E4D}"/>
              </a:ext>
            </a:extLst>
          </p:cNvPr>
          <p:cNvSpPr>
            <a:spLocks noGrp="1"/>
          </p:cNvSpPr>
          <p:nvPr>
            <p:ph type="body" sz="quarter" idx="11"/>
          </p:nvPr>
        </p:nvSpPr>
        <p:spPr>
          <a:xfrm>
            <a:off x="6042025" y="2426153"/>
            <a:ext cx="5334000" cy="3405505"/>
          </a:xfrm>
        </p:spPr>
        <p:txBody>
          <a:bodyPr/>
          <a:lstStyle>
            <a:lvl1pPr marL="0" indent="0">
              <a:lnSpc>
                <a:spcPct val="90000"/>
              </a:lnSpc>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256860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vslutningssid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BC86385-2B9A-EAA6-086A-D0E2176643E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6579" t="45178" b="5588"/>
          <a:stretch/>
        </p:blipFill>
        <p:spPr>
          <a:xfrm>
            <a:off x="0" y="1"/>
            <a:ext cx="12192000" cy="6858000"/>
          </a:xfrm>
          <a:prstGeom prst="rect">
            <a:avLst/>
          </a:prstGeom>
        </p:spPr>
      </p:pic>
      <p:sp>
        <p:nvSpPr>
          <p:cNvPr id="2" name="Title 1">
            <a:extLst>
              <a:ext uri="{FF2B5EF4-FFF2-40B4-BE49-F238E27FC236}">
                <a16:creationId xmlns:a16="http://schemas.microsoft.com/office/drawing/2014/main" id="{FA518C1F-6B1A-4641-3DA8-E31C15E76630}"/>
              </a:ext>
            </a:extLst>
          </p:cNvPr>
          <p:cNvSpPr>
            <a:spLocks noGrp="1"/>
          </p:cNvSpPr>
          <p:nvPr>
            <p:ph type="title"/>
          </p:nvPr>
        </p:nvSpPr>
        <p:spPr>
          <a:xfrm>
            <a:off x="1752600" y="2160589"/>
            <a:ext cx="5105400" cy="1552574"/>
          </a:xfrm>
        </p:spPr>
        <p:txBody>
          <a:bodyPr anchor="b"/>
          <a:lstStyle>
            <a:lvl1pPr>
              <a:defRPr>
                <a:solidFill>
                  <a:schemeClr val="accent2"/>
                </a:solidFill>
              </a:defRPr>
            </a:lvl1pPr>
          </a:lstStyle>
          <a:p>
            <a:r>
              <a:rPr lang="nb-NO"/>
              <a:t>Klikk for å redigere tittelstil</a:t>
            </a:r>
            <a:endParaRPr lang="nb-NO" dirty="0"/>
          </a:p>
        </p:txBody>
      </p:sp>
      <p:pic>
        <p:nvPicPr>
          <p:cNvPr id="10" name="Graphic 9">
            <a:extLst>
              <a:ext uri="{FF2B5EF4-FFF2-40B4-BE49-F238E27FC236}">
                <a16:creationId xmlns:a16="http://schemas.microsoft.com/office/drawing/2014/main" id="{6D363041-B2C0-97F1-E93D-93B29ED304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55075" y="5641975"/>
            <a:ext cx="2968718" cy="844549"/>
          </a:xfrm>
          <a:prstGeom prst="rect">
            <a:avLst/>
          </a:prstGeom>
        </p:spPr>
      </p:pic>
      <p:sp>
        <p:nvSpPr>
          <p:cNvPr id="11" name="TextBox 10">
            <a:extLst>
              <a:ext uri="{FF2B5EF4-FFF2-40B4-BE49-F238E27FC236}">
                <a16:creationId xmlns:a16="http://schemas.microsoft.com/office/drawing/2014/main" id="{6B57B1EC-C4AA-EE6D-ED59-93E0453A5EA9}"/>
              </a:ext>
            </a:extLst>
          </p:cNvPr>
          <p:cNvSpPr txBox="1"/>
          <p:nvPr userDrawn="1"/>
        </p:nvSpPr>
        <p:spPr>
          <a:xfrm>
            <a:off x="10764257" y="283240"/>
            <a:ext cx="2033337" cy="369332"/>
          </a:xfrm>
          <a:prstGeom prst="rect">
            <a:avLst/>
          </a:prstGeom>
          <a:noFill/>
        </p:spPr>
        <p:txBody>
          <a:bodyPr wrap="square" rtlCol="0">
            <a:spAutoFit/>
          </a:bodyPr>
          <a:lstStyle/>
          <a:p>
            <a:r>
              <a:rPr lang="en-US" b="1" dirty="0">
                <a:solidFill>
                  <a:schemeClr val="bg1"/>
                </a:solidFill>
              </a:rPr>
              <a:t>ukom.no</a:t>
            </a:r>
            <a:endParaRPr lang="nb-NO" b="1" dirty="0">
              <a:solidFill>
                <a:schemeClr val="bg1"/>
              </a:solidFill>
            </a:endParaRPr>
          </a:p>
        </p:txBody>
      </p:sp>
      <p:sp>
        <p:nvSpPr>
          <p:cNvPr id="13" name="Text Placeholder 12">
            <a:extLst>
              <a:ext uri="{FF2B5EF4-FFF2-40B4-BE49-F238E27FC236}">
                <a16:creationId xmlns:a16="http://schemas.microsoft.com/office/drawing/2014/main" id="{CA23E899-9825-9B05-6A46-40C984D68E47}"/>
              </a:ext>
            </a:extLst>
          </p:cNvPr>
          <p:cNvSpPr>
            <a:spLocks noGrp="1"/>
          </p:cNvSpPr>
          <p:nvPr>
            <p:ph type="body" sz="quarter" idx="10" hasCustomPrompt="1"/>
          </p:nvPr>
        </p:nvSpPr>
        <p:spPr>
          <a:xfrm>
            <a:off x="1752600" y="4021931"/>
            <a:ext cx="5105400" cy="372269"/>
          </a:xfrm>
        </p:spPr>
        <p:txBody>
          <a:bodyPr/>
          <a:lstStyle>
            <a:lvl1pPr marL="0" indent="0">
              <a:buNone/>
              <a:defRPr sz="1400">
                <a:solidFill>
                  <a:schemeClr val="accent2"/>
                </a:solidFill>
              </a:defRPr>
            </a:lvl1pPr>
          </a:lstStyle>
          <a:p>
            <a:pPr lvl="0"/>
            <a:r>
              <a:rPr lang="nb-NO" dirty="0"/>
              <a:t>Navn </a:t>
            </a:r>
            <a:r>
              <a:rPr lang="nb-NO" dirty="0" err="1"/>
              <a:t>Navnesen</a:t>
            </a:r>
            <a:r>
              <a:rPr lang="nb-NO" dirty="0"/>
              <a:t>, epost@ukom.no / 99 88 77 66</a:t>
            </a:r>
          </a:p>
        </p:txBody>
      </p:sp>
    </p:spTree>
    <p:extLst>
      <p:ext uri="{BB962C8B-B14F-4D97-AF65-F5344CB8AC3E}">
        <p14:creationId xmlns:p14="http://schemas.microsoft.com/office/powerpoint/2010/main" val="3427799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rside m bil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18BCC2E-8857-ED7A-E9F3-56F8537D215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6842" t="46184" b="4859"/>
          <a:stretch/>
        </p:blipFill>
        <p:spPr>
          <a:xfrm>
            <a:off x="-128338" y="1"/>
            <a:ext cx="12320338" cy="6858000"/>
          </a:xfrm>
          <a:prstGeom prst="rect">
            <a:avLst/>
          </a:prstGeom>
        </p:spPr>
      </p:pic>
      <p:sp>
        <p:nvSpPr>
          <p:cNvPr id="2" name="Title 1">
            <a:extLst>
              <a:ext uri="{FF2B5EF4-FFF2-40B4-BE49-F238E27FC236}">
                <a16:creationId xmlns:a16="http://schemas.microsoft.com/office/drawing/2014/main" id="{C6C57D9A-090A-24A1-7A97-6D48F78FDB0F}"/>
              </a:ext>
            </a:extLst>
          </p:cNvPr>
          <p:cNvSpPr>
            <a:spLocks noGrp="1"/>
          </p:cNvSpPr>
          <p:nvPr>
            <p:ph type="ctrTitle"/>
          </p:nvPr>
        </p:nvSpPr>
        <p:spPr>
          <a:xfrm>
            <a:off x="377826" y="1809750"/>
            <a:ext cx="4541836" cy="1668466"/>
          </a:xfrm>
        </p:spPr>
        <p:txBody>
          <a:bodyPr anchor="b"/>
          <a:lstStyle>
            <a:lvl1pPr algn="l">
              <a:defRPr sz="4000">
                <a:solidFill>
                  <a:schemeClr val="bg1"/>
                </a:solidFill>
              </a:defRPr>
            </a:lvl1pPr>
          </a:lstStyle>
          <a:p>
            <a:endParaRPr lang="nb-NO" dirty="0"/>
          </a:p>
        </p:txBody>
      </p:sp>
      <p:sp>
        <p:nvSpPr>
          <p:cNvPr id="3" name="Subtitle 2">
            <a:extLst>
              <a:ext uri="{FF2B5EF4-FFF2-40B4-BE49-F238E27FC236}">
                <a16:creationId xmlns:a16="http://schemas.microsoft.com/office/drawing/2014/main" id="{EB770555-C49D-6AE9-D93D-D3078D62E142}"/>
              </a:ext>
            </a:extLst>
          </p:cNvPr>
          <p:cNvSpPr>
            <a:spLocks noGrp="1"/>
          </p:cNvSpPr>
          <p:nvPr>
            <p:ph type="subTitle" idx="1"/>
          </p:nvPr>
        </p:nvSpPr>
        <p:spPr>
          <a:xfrm>
            <a:off x="377826" y="3809208"/>
            <a:ext cx="4541836" cy="1253331"/>
          </a:xfrm>
        </p:spPr>
        <p:txBody>
          <a:bodyPr/>
          <a:lstStyle>
            <a:lvl1pPr marL="0" indent="0" algn="l">
              <a:lnSpc>
                <a:spcPct val="90000"/>
              </a:lnSpc>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dirty="0"/>
          </a:p>
        </p:txBody>
      </p:sp>
      <p:sp>
        <p:nvSpPr>
          <p:cNvPr id="12" name="Picture Placeholder 11">
            <a:extLst>
              <a:ext uri="{FF2B5EF4-FFF2-40B4-BE49-F238E27FC236}">
                <a16:creationId xmlns:a16="http://schemas.microsoft.com/office/drawing/2014/main" id="{AE2CFBBE-D4B3-9AE5-67BE-29D6713B13B5}"/>
              </a:ext>
            </a:extLst>
          </p:cNvPr>
          <p:cNvSpPr>
            <a:spLocks noGrp="1"/>
          </p:cNvSpPr>
          <p:nvPr>
            <p:ph type="pic" sz="quarter" idx="10"/>
          </p:nvPr>
        </p:nvSpPr>
        <p:spPr>
          <a:xfrm>
            <a:off x="5715001" y="381000"/>
            <a:ext cx="6089650" cy="6096000"/>
          </a:xfrm>
          <a:solidFill>
            <a:schemeClr val="bg1"/>
          </a:solidFill>
        </p:spPr>
        <p:txBody>
          <a:bodyPr/>
          <a:lstStyle>
            <a:lvl1pPr marL="0" indent="0">
              <a:buNone/>
              <a:defRPr/>
            </a:lvl1pPr>
          </a:lstStyle>
          <a:p>
            <a:endParaRPr lang="nb-NO" dirty="0"/>
          </a:p>
        </p:txBody>
      </p:sp>
      <p:pic>
        <p:nvPicPr>
          <p:cNvPr id="9" name="Graphic 8">
            <a:extLst>
              <a:ext uri="{FF2B5EF4-FFF2-40B4-BE49-F238E27FC236}">
                <a16:creationId xmlns:a16="http://schemas.microsoft.com/office/drawing/2014/main" id="{CFB066DB-1F8F-876F-1F14-10A6CEF09E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2586" y="6139653"/>
            <a:ext cx="2655882" cy="393935"/>
          </a:xfrm>
          <a:prstGeom prst="rect">
            <a:avLst/>
          </a:prstGeom>
        </p:spPr>
      </p:pic>
      <p:pic>
        <p:nvPicPr>
          <p:cNvPr id="10" name="Graphic 9">
            <a:extLst>
              <a:ext uri="{FF2B5EF4-FFF2-40B4-BE49-F238E27FC236}">
                <a16:creationId xmlns:a16="http://schemas.microsoft.com/office/drawing/2014/main" id="{FE76B5A7-F756-B4B3-954D-840B8099A61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7826" y="363542"/>
            <a:ext cx="1638454" cy="369094"/>
          </a:xfrm>
          <a:prstGeom prst="rect">
            <a:avLst/>
          </a:prstGeom>
        </p:spPr>
      </p:pic>
    </p:spTree>
    <p:extLst>
      <p:ext uri="{BB962C8B-B14F-4D97-AF65-F5344CB8AC3E}">
        <p14:creationId xmlns:p14="http://schemas.microsoft.com/office/powerpoint/2010/main" val="4043460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rside rundt bilde">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AFF8D49D-CEDE-8792-2629-C009EF5FE3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C6C57D9A-090A-24A1-7A97-6D48F78FDB0F}"/>
              </a:ext>
            </a:extLst>
          </p:cNvPr>
          <p:cNvSpPr>
            <a:spLocks noGrp="1"/>
          </p:cNvSpPr>
          <p:nvPr>
            <p:ph type="ctrTitle"/>
          </p:nvPr>
        </p:nvSpPr>
        <p:spPr>
          <a:xfrm>
            <a:off x="377826" y="1809750"/>
            <a:ext cx="4541836" cy="1668466"/>
          </a:xfrm>
        </p:spPr>
        <p:txBody>
          <a:bodyPr anchor="b"/>
          <a:lstStyle>
            <a:lvl1pPr algn="l">
              <a:defRPr sz="4000">
                <a:solidFill>
                  <a:schemeClr val="bg1"/>
                </a:solidFill>
              </a:defRPr>
            </a:lvl1pPr>
          </a:lstStyle>
          <a:p>
            <a:endParaRPr lang="nb-NO" dirty="0"/>
          </a:p>
        </p:txBody>
      </p:sp>
      <p:sp>
        <p:nvSpPr>
          <p:cNvPr id="3" name="Subtitle 2">
            <a:extLst>
              <a:ext uri="{FF2B5EF4-FFF2-40B4-BE49-F238E27FC236}">
                <a16:creationId xmlns:a16="http://schemas.microsoft.com/office/drawing/2014/main" id="{EB770555-C49D-6AE9-D93D-D3078D62E142}"/>
              </a:ext>
            </a:extLst>
          </p:cNvPr>
          <p:cNvSpPr>
            <a:spLocks noGrp="1"/>
          </p:cNvSpPr>
          <p:nvPr>
            <p:ph type="subTitle" idx="1"/>
          </p:nvPr>
        </p:nvSpPr>
        <p:spPr>
          <a:xfrm>
            <a:off x="377826" y="3809208"/>
            <a:ext cx="4541836" cy="1253331"/>
          </a:xfrm>
        </p:spPr>
        <p:txBody>
          <a:bodyPr/>
          <a:lstStyle>
            <a:lvl1pPr marL="0" indent="0" algn="l">
              <a:lnSpc>
                <a:spcPct val="9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dirty="0"/>
          </a:p>
        </p:txBody>
      </p:sp>
      <p:sp>
        <p:nvSpPr>
          <p:cNvPr id="20" name="Picture Placeholder 19">
            <a:extLst>
              <a:ext uri="{FF2B5EF4-FFF2-40B4-BE49-F238E27FC236}">
                <a16:creationId xmlns:a16="http://schemas.microsoft.com/office/drawing/2014/main" id="{0D065CD5-DC81-F905-A3E7-76891880DD6C}"/>
              </a:ext>
            </a:extLst>
          </p:cNvPr>
          <p:cNvSpPr>
            <a:spLocks noGrp="1"/>
          </p:cNvSpPr>
          <p:nvPr>
            <p:ph type="pic" sz="quarter" idx="10"/>
          </p:nvPr>
        </p:nvSpPr>
        <p:spPr>
          <a:xfrm>
            <a:off x="5697198" y="0"/>
            <a:ext cx="6494802" cy="6100825"/>
          </a:xfrm>
          <a:custGeom>
            <a:avLst/>
            <a:gdLst>
              <a:gd name="connsiteX0" fmla="*/ 805075 w 6494802"/>
              <a:gd name="connsiteY0" fmla="*/ 0 h 6100825"/>
              <a:gd name="connsiteX1" fmla="*/ 6494802 w 6494802"/>
              <a:gd name="connsiteY1" fmla="*/ 0 h 6100825"/>
              <a:gd name="connsiteX2" fmla="*/ 6494802 w 6494802"/>
              <a:gd name="connsiteY2" fmla="*/ 4844967 h 6100825"/>
              <a:gd name="connsiteX3" fmla="*/ 6419307 w 6494802"/>
              <a:gd name="connsiteY3" fmla="*/ 4932869 h 6100825"/>
              <a:gd name="connsiteX4" fmla="*/ 3915221 w 6494802"/>
              <a:gd name="connsiteY4" fmla="*/ 6096036 h 6100825"/>
              <a:gd name="connsiteX5" fmla="*/ 3728002 w 6494802"/>
              <a:gd name="connsiteY5" fmla="*/ 6100825 h 6100825"/>
              <a:gd name="connsiteX6" fmla="*/ 3719162 w 6494802"/>
              <a:gd name="connsiteY6" fmla="*/ 6100825 h 6100825"/>
              <a:gd name="connsiteX7" fmla="*/ 3531943 w 6494802"/>
              <a:gd name="connsiteY7" fmla="*/ 6096036 h 6100825"/>
              <a:gd name="connsiteX8" fmla="*/ 4396 w 6494802"/>
              <a:gd name="connsiteY8" fmla="*/ 2527563 h 6100825"/>
              <a:gd name="connsiteX9" fmla="*/ 0 w 6494802"/>
              <a:gd name="connsiteY9" fmla="*/ 2351708 h 6100825"/>
              <a:gd name="connsiteX10" fmla="*/ 0 w 6494802"/>
              <a:gd name="connsiteY10" fmla="*/ 2315696 h 6100825"/>
              <a:gd name="connsiteX11" fmla="*/ 4396 w 6494802"/>
              <a:gd name="connsiteY11" fmla="*/ 2139841 h 6100825"/>
              <a:gd name="connsiteX12" fmla="*/ 699646 w 6494802"/>
              <a:gd name="connsiteY12" fmla="*/ 134478 h 610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94802" h="6100825">
                <a:moveTo>
                  <a:pt x="805075" y="0"/>
                </a:moveTo>
                <a:lnTo>
                  <a:pt x="6494802" y="0"/>
                </a:lnTo>
                <a:lnTo>
                  <a:pt x="6494802" y="4844967"/>
                </a:lnTo>
                <a:lnTo>
                  <a:pt x="6419307" y="4932869"/>
                </a:lnTo>
                <a:cubicBezTo>
                  <a:pt x="5782161" y="5608895"/>
                  <a:pt x="4899057" y="6045587"/>
                  <a:pt x="3915221" y="6096036"/>
                </a:cubicBezTo>
                <a:lnTo>
                  <a:pt x="3728002" y="6100825"/>
                </a:lnTo>
                <a:lnTo>
                  <a:pt x="3719162" y="6100825"/>
                </a:lnTo>
                <a:lnTo>
                  <a:pt x="3531943" y="6096036"/>
                </a:lnTo>
                <a:cubicBezTo>
                  <a:pt x="1627746" y="5998393"/>
                  <a:pt x="100919" y="4453845"/>
                  <a:pt x="4396" y="2527563"/>
                </a:cubicBezTo>
                <a:lnTo>
                  <a:pt x="0" y="2351708"/>
                </a:lnTo>
                <a:lnTo>
                  <a:pt x="0" y="2315696"/>
                </a:lnTo>
                <a:lnTo>
                  <a:pt x="4396" y="2139841"/>
                </a:lnTo>
                <a:cubicBezTo>
                  <a:pt x="41799" y="1393409"/>
                  <a:pt x="293971" y="704295"/>
                  <a:pt x="699646" y="134478"/>
                </a:cubicBezTo>
                <a:close/>
              </a:path>
            </a:pathLst>
          </a:custGeom>
          <a:solidFill>
            <a:schemeClr val="accent2"/>
          </a:solidFill>
        </p:spPr>
        <p:txBody>
          <a:bodyPr wrap="square">
            <a:noAutofit/>
          </a:bodyPr>
          <a:lstStyle>
            <a:lvl1pPr marL="0" indent="0" algn="r">
              <a:buNone/>
              <a:defRPr sz="1600">
                <a:solidFill>
                  <a:schemeClr val="bg1"/>
                </a:solidFill>
              </a:defRPr>
            </a:lvl1pPr>
          </a:lstStyle>
          <a:p>
            <a:endParaRPr lang="nb-NO" dirty="0"/>
          </a:p>
        </p:txBody>
      </p:sp>
      <p:pic>
        <p:nvPicPr>
          <p:cNvPr id="13" name="Graphic 12">
            <a:extLst>
              <a:ext uri="{FF2B5EF4-FFF2-40B4-BE49-F238E27FC236}">
                <a16:creationId xmlns:a16="http://schemas.microsoft.com/office/drawing/2014/main" id="{A423AD6A-64B3-5B47-F3D9-2C3367A2B0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2586" y="6139653"/>
            <a:ext cx="2655882" cy="393935"/>
          </a:xfrm>
          <a:prstGeom prst="rect">
            <a:avLst/>
          </a:prstGeom>
        </p:spPr>
      </p:pic>
      <p:pic>
        <p:nvPicPr>
          <p:cNvPr id="10" name="Graphic 9">
            <a:extLst>
              <a:ext uri="{FF2B5EF4-FFF2-40B4-BE49-F238E27FC236}">
                <a16:creationId xmlns:a16="http://schemas.microsoft.com/office/drawing/2014/main" id="{45504F8A-959E-CFFB-2567-61027C1C180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77826" y="363542"/>
            <a:ext cx="1638454" cy="369094"/>
          </a:xfrm>
          <a:prstGeom prst="rect">
            <a:avLst/>
          </a:prstGeom>
        </p:spPr>
      </p:pic>
    </p:spTree>
    <p:extLst>
      <p:ext uri="{BB962C8B-B14F-4D97-AF65-F5344CB8AC3E}">
        <p14:creationId xmlns:p14="http://schemas.microsoft.com/office/powerpoint/2010/main" val="443481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orside illustrasj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57D9A-090A-24A1-7A97-6D48F78FDB0F}"/>
              </a:ext>
            </a:extLst>
          </p:cNvPr>
          <p:cNvSpPr>
            <a:spLocks noGrp="1"/>
          </p:cNvSpPr>
          <p:nvPr>
            <p:ph type="ctrTitle"/>
          </p:nvPr>
        </p:nvSpPr>
        <p:spPr>
          <a:xfrm>
            <a:off x="377826" y="1809750"/>
            <a:ext cx="4541836" cy="1668466"/>
          </a:xfrm>
        </p:spPr>
        <p:txBody>
          <a:bodyPr anchor="b"/>
          <a:lstStyle>
            <a:lvl1pPr algn="l">
              <a:defRPr sz="4000">
                <a:solidFill>
                  <a:schemeClr val="bg1"/>
                </a:solidFill>
              </a:defRPr>
            </a:lvl1pPr>
          </a:lstStyle>
          <a:p>
            <a:endParaRPr lang="nb-NO" dirty="0"/>
          </a:p>
        </p:txBody>
      </p:sp>
      <p:sp>
        <p:nvSpPr>
          <p:cNvPr id="3" name="Subtitle 2">
            <a:extLst>
              <a:ext uri="{FF2B5EF4-FFF2-40B4-BE49-F238E27FC236}">
                <a16:creationId xmlns:a16="http://schemas.microsoft.com/office/drawing/2014/main" id="{EB770555-C49D-6AE9-D93D-D3078D62E142}"/>
              </a:ext>
            </a:extLst>
          </p:cNvPr>
          <p:cNvSpPr>
            <a:spLocks noGrp="1"/>
          </p:cNvSpPr>
          <p:nvPr>
            <p:ph type="subTitle" idx="1"/>
          </p:nvPr>
        </p:nvSpPr>
        <p:spPr>
          <a:xfrm>
            <a:off x="377826" y="3809208"/>
            <a:ext cx="4541836" cy="1253331"/>
          </a:xfrm>
        </p:spPr>
        <p:txBody>
          <a:bodyPr/>
          <a:lstStyle>
            <a:lvl1pPr marL="0" indent="0" algn="l">
              <a:lnSpc>
                <a:spcPct val="9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dirty="0"/>
          </a:p>
        </p:txBody>
      </p:sp>
      <p:sp>
        <p:nvSpPr>
          <p:cNvPr id="8" name="Picture Placeholder 7">
            <a:extLst>
              <a:ext uri="{FF2B5EF4-FFF2-40B4-BE49-F238E27FC236}">
                <a16:creationId xmlns:a16="http://schemas.microsoft.com/office/drawing/2014/main" id="{F79D9557-7A75-5678-E95A-46963FA9F2C1}"/>
              </a:ext>
            </a:extLst>
          </p:cNvPr>
          <p:cNvSpPr>
            <a:spLocks noGrp="1"/>
          </p:cNvSpPr>
          <p:nvPr>
            <p:ph type="pic" sz="quarter" idx="10"/>
          </p:nvPr>
        </p:nvSpPr>
        <p:spPr>
          <a:xfrm>
            <a:off x="5321300" y="0"/>
            <a:ext cx="6870700" cy="6858000"/>
          </a:xfrm>
          <a:solidFill>
            <a:schemeClr val="bg1"/>
          </a:solidFill>
        </p:spPr>
        <p:txBody>
          <a:bodyPr/>
          <a:lstStyle/>
          <a:p>
            <a:endParaRPr lang="nb-NO"/>
          </a:p>
        </p:txBody>
      </p:sp>
      <p:pic>
        <p:nvPicPr>
          <p:cNvPr id="9" name="Graphic 8">
            <a:extLst>
              <a:ext uri="{FF2B5EF4-FFF2-40B4-BE49-F238E27FC236}">
                <a16:creationId xmlns:a16="http://schemas.microsoft.com/office/drawing/2014/main" id="{CE07F159-12A6-77AC-AB33-7231EFD984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586" y="6139653"/>
            <a:ext cx="2655882" cy="393935"/>
          </a:xfrm>
          <a:prstGeom prst="rect">
            <a:avLst/>
          </a:prstGeom>
        </p:spPr>
      </p:pic>
      <p:pic>
        <p:nvPicPr>
          <p:cNvPr id="10" name="Graphic 9">
            <a:extLst>
              <a:ext uri="{FF2B5EF4-FFF2-40B4-BE49-F238E27FC236}">
                <a16:creationId xmlns:a16="http://schemas.microsoft.com/office/drawing/2014/main" id="{5FB3C0B9-885E-B40F-D27A-0B1681EAE16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7826" y="363542"/>
            <a:ext cx="1638454" cy="369094"/>
          </a:xfrm>
          <a:prstGeom prst="rect">
            <a:avLst/>
          </a:prstGeom>
        </p:spPr>
      </p:pic>
    </p:spTree>
    <p:extLst>
      <p:ext uri="{BB962C8B-B14F-4D97-AF65-F5344CB8AC3E}">
        <p14:creationId xmlns:p14="http://schemas.microsoft.com/office/powerpoint/2010/main" val="4010129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a:xfrm>
            <a:off x="7486829" y="1597197"/>
            <a:ext cx="4328932" cy="3404960"/>
          </a:xfrm>
        </p:spPr>
        <p:txBody>
          <a:bodyPr anchor="ctr"/>
          <a:lstStyle>
            <a:lvl1pPr>
              <a:lnSpc>
                <a:spcPct val="105000"/>
              </a:lnSpc>
              <a:defRPr sz="3400" b="1">
                <a:solidFill>
                  <a:schemeClr val="bg1"/>
                </a:solidFill>
              </a:defRPr>
            </a:lvl1pPr>
          </a:lstStyle>
          <a:p>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lvl1pPr>
              <a:defRPr>
                <a:solidFill>
                  <a:schemeClr val="bg1"/>
                </a:solidFill>
              </a:defRPr>
            </a:lvl1pPr>
          </a:lstStyle>
          <a:p>
            <a:r>
              <a:rPr lang="nb-NO"/>
              <a:t>Tittel på presentasjon</a:t>
            </a:r>
            <a:endParaRPr lang="nb-NO" dirty="0"/>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lvl1pPr>
              <a:defRPr>
                <a:solidFill>
                  <a:schemeClr val="bg1"/>
                </a:solidFill>
              </a:defRPr>
            </a:lvl1pPr>
          </a:lstStyle>
          <a:p>
            <a:fld id="{014433D3-DA9B-471A-9B93-9F9D805CC3CB}" type="slidenum">
              <a:rPr lang="nb-NO" smtClean="0"/>
              <a:pPr/>
              <a:t>‹#›</a:t>
            </a:fld>
            <a:endParaRPr lang="nb-NO" dirty="0"/>
          </a:p>
        </p:txBody>
      </p:sp>
      <p:sp>
        <p:nvSpPr>
          <p:cNvPr id="3" name="Picture Placeholder 2">
            <a:extLst>
              <a:ext uri="{FF2B5EF4-FFF2-40B4-BE49-F238E27FC236}">
                <a16:creationId xmlns:a16="http://schemas.microsoft.com/office/drawing/2014/main" id="{1C92FA76-FAE6-D998-A051-33C8AAB0127D}"/>
              </a:ext>
            </a:extLst>
          </p:cNvPr>
          <p:cNvSpPr>
            <a:spLocks noGrp="1"/>
          </p:cNvSpPr>
          <p:nvPr>
            <p:ph type="pic" sz="quarter" idx="14"/>
          </p:nvPr>
        </p:nvSpPr>
        <p:spPr>
          <a:xfrm>
            <a:off x="1" y="0"/>
            <a:ext cx="6845301" cy="6858000"/>
          </a:xfrm>
          <a:prstGeom prst="rect">
            <a:avLst/>
          </a:prstGeom>
          <a:solidFill>
            <a:schemeClr val="bg1"/>
          </a:solidFill>
        </p:spPr>
        <p:txBody>
          <a:bodyPr lIns="0" tIns="0" rIns="0" bIns="0"/>
          <a:lstStyle/>
          <a:p>
            <a:endParaRPr lang="nb-NO"/>
          </a:p>
        </p:txBody>
      </p:sp>
    </p:spTree>
    <p:extLst>
      <p:ext uri="{BB962C8B-B14F-4D97-AF65-F5344CB8AC3E}">
        <p14:creationId xmlns:p14="http://schemas.microsoft.com/office/powerpoint/2010/main" val="1815048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 tekst og innh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a:xfrm>
            <a:off x="388938" y="1282700"/>
            <a:ext cx="4754562" cy="1125209"/>
          </a:xfrm>
        </p:spPr>
        <p:txBody>
          <a:bodyPr anchor="b"/>
          <a:lstStyle>
            <a:lvl1pPr>
              <a:defRPr>
                <a:solidFill>
                  <a:schemeClr val="bg1"/>
                </a:solidFill>
              </a:defRPr>
            </a:lvl1pPr>
          </a:lstStyle>
          <a:p>
            <a:r>
              <a:rPr lang="en-US" dirty="0"/>
              <a:t>Click to edit Master title style</a:t>
            </a:r>
            <a:endParaRPr lang="nb-NO" dirty="0"/>
          </a:p>
        </p:txBody>
      </p:sp>
      <p:sp>
        <p:nvSpPr>
          <p:cNvPr id="3" name="Content Placeholder 2">
            <a:extLst>
              <a:ext uri="{FF2B5EF4-FFF2-40B4-BE49-F238E27FC236}">
                <a16:creationId xmlns:a16="http://schemas.microsoft.com/office/drawing/2014/main" id="{430D39E9-1651-0C81-744E-3CA2F8A7192D}"/>
              </a:ext>
            </a:extLst>
          </p:cNvPr>
          <p:cNvSpPr>
            <a:spLocks noGrp="1"/>
          </p:cNvSpPr>
          <p:nvPr>
            <p:ph idx="1"/>
          </p:nvPr>
        </p:nvSpPr>
        <p:spPr>
          <a:xfrm>
            <a:off x="388938" y="2786527"/>
            <a:ext cx="4754562" cy="27887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lvl1pPr>
              <a:defRPr>
                <a:solidFill>
                  <a:schemeClr val="bg1"/>
                </a:solidFill>
              </a:defRPr>
            </a:lvl1pPr>
          </a:lstStyle>
          <a:p>
            <a:r>
              <a:rPr lang="nb-NO"/>
              <a:t>Tittel på presentasjon</a:t>
            </a:r>
            <a:endParaRPr lang="nb-NO" dirty="0"/>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lvl1pPr>
              <a:defRPr>
                <a:solidFill>
                  <a:schemeClr val="bg1"/>
                </a:solidFill>
              </a:defRPr>
            </a:lvl1pPr>
          </a:lstStyle>
          <a:p>
            <a:fld id="{014433D3-DA9B-471A-9B93-9F9D805CC3CB}" type="slidenum">
              <a:rPr lang="nb-NO" smtClean="0"/>
              <a:pPr/>
              <a:t>‹#›</a:t>
            </a:fld>
            <a:endParaRPr lang="nb-NO" dirty="0"/>
          </a:p>
        </p:txBody>
      </p:sp>
      <p:sp>
        <p:nvSpPr>
          <p:cNvPr id="4" name="Picture Placeholder 3">
            <a:extLst>
              <a:ext uri="{FF2B5EF4-FFF2-40B4-BE49-F238E27FC236}">
                <a16:creationId xmlns:a16="http://schemas.microsoft.com/office/drawing/2014/main" id="{3608EC2B-B10B-477B-30D7-0A7C1FAD5507}"/>
              </a:ext>
            </a:extLst>
          </p:cNvPr>
          <p:cNvSpPr>
            <a:spLocks noGrp="1"/>
          </p:cNvSpPr>
          <p:nvPr>
            <p:ph type="pic" sz="quarter" idx="14"/>
          </p:nvPr>
        </p:nvSpPr>
        <p:spPr>
          <a:xfrm>
            <a:off x="6007101" y="368300"/>
            <a:ext cx="5795963" cy="5778500"/>
          </a:xfrm>
          <a:prstGeom prst="rect">
            <a:avLst/>
          </a:prstGeom>
          <a:solidFill>
            <a:schemeClr val="lt1"/>
          </a:solidFill>
        </p:spPr>
        <p:txBody>
          <a:bodyPr lIns="0" tIns="0" rIns="0" bIns="0"/>
          <a:lstStyle/>
          <a:p>
            <a:endParaRPr lang="nb-NO"/>
          </a:p>
        </p:txBody>
      </p:sp>
    </p:spTree>
    <p:extLst>
      <p:ext uri="{BB962C8B-B14F-4D97-AF65-F5344CB8AC3E}">
        <p14:creationId xmlns:p14="http://schemas.microsoft.com/office/powerpoint/2010/main" val="1212679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og liggende innh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a:xfrm>
            <a:off x="388937" y="593095"/>
            <a:ext cx="11426823" cy="600705"/>
          </a:xfrm>
        </p:spPr>
        <p:txBody>
          <a:bodyPr anchor="b"/>
          <a:lstStyle>
            <a:lvl1pPr>
              <a:defRPr>
                <a:solidFill>
                  <a:schemeClr val="bg1"/>
                </a:solidFill>
              </a:defRPr>
            </a:lvl1pPr>
          </a:lstStyle>
          <a:p>
            <a:r>
              <a:rPr lang="en-US" dirty="0"/>
              <a:t>Click to edit Master title style</a:t>
            </a:r>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Tittel på presentasjon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3" name="Picture Placeholder 2">
            <a:extLst>
              <a:ext uri="{FF2B5EF4-FFF2-40B4-BE49-F238E27FC236}">
                <a16:creationId xmlns:a16="http://schemas.microsoft.com/office/drawing/2014/main" id="{CD85A5CE-9161-72C8-9450-033895A2C26E}"/>
              </a:ext>
            </a:extLst>
          </p:cNvPr>
          <p:cNvSpPr>
            <a:spLocks noGrp="1"/>
          </p:cNvSpPr>
          <p:nvPr>
            <p:ph type="pic" sz="quarter" idx="14"/>
          </p:nvPr>
        </p:nvSpPr>
        <p:spPr>
          <a:xfrm>
            <a:off x="388938" y="1536700"/>
            <a:ext cx="11414125" cy="4610100"/>
          </a:xfrm>
          <a:prstGeom prst="rect">
            <a:avLst/>
          </a:prstGeom>
          <a:solidFill>
            <a:schemeClr val="lt1"/>
          </a:solidFill>
        </p:spPr>
        <p:txBody>
          <a:bodyPr lIns="0" tIns="0" rIns="0" bIns="0"/>
          <a:lstStyle/>
          <a:p>
            <a:endParaRPr lang="nb-NO"/>
          </a:p>
        </p:txBody>
      </p:sp>
    </p:spTree>
    <p:extLst>
      <p:ext uri="{BB962C8B-B14F-4D97-AF65-F5344CB8AC3E}">
        <p14:creationId xmlns:p14="http://schemas.microsoft.com/office/powerpoint/2010/main" val="3550224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nhold">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Tittel på presentasjon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2" name="Picture Placeholder 1">
            <a:extLst>
              <a:ext uri="{FF2B5EF4-FFF2-40B4-BE49-F238E27FC236}">
                <a16:creationId xmlns:a16="http://schemas.microsoft.com/office/drawing/2014/main" id="{6A95C871-5697-44F6-8AF4-0523F3FB9D3C}"/>
              </a:ext>
            </a:extLst>
          </p:cNvPr>
          <p:cNvSpPr>
            <a:spLocks noGrp="1"/>
          </p:cNvSpPr>
          <p:nvPr>
            <p:ph type="pic" sz="quarter" idx="14"/>
          </p:nvPr>
        </p:nvSpPr>
        <p:spPr>
          <a:xfrm>
            <a:off x="391886" y="391886"/>
            <a:ext cx="11423875" cy="5805714"/>
          </a:xfrm>
          <a:prstGeom prst="rect">
            <a:avLst/>
          </a:prstGeom>
          <a:solidFill>
            <a:schemeClr val="lt1"/>
          </a:solidFill>
        </p:spPr>
        <p:txBody>
          <a:bodyPr lIns="0" tIns="0" rIns="0" bIns="0"/>
          <a:lstStyle/>
          <a:p>
            <a:endParaRPr lang="nb-NO"/>
          </a:p>
        </p:txBody>
      </p:sp>
    </p:spTree>
    <p:extLst>
      <p:ext uri="{BB962C8B-B14F-4D97-AF65-F5344CB8AC3E}">
        <p14:creationId xmlns:p14="http://schemas.microsoft.com/office/powerpoint/2010/main" val="2109826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 Innhold">
    <p:bg>
      <p:bgPr>
        <a:solidFill>
          <a:schemeClr val="accent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BB2F107-F10E-C40F-1EA3-C16441EB9D3C}"/>
              </a:ext>
            </a:extLst>
          </p:cNvPr>
          <p:cNvSpPr>
            <a:spLocks noGrp="1"/>
          </p:cNvSpPr>
          <p:nvPr>
            <p:ph sz="quarter" idx="13"/>
          </p:nvPr>
        </p:nvSpPr>
        <p:spPr>
          <a:xfrm>
            <a:off x="391887" y="391886"/>
            <a:ext cx="5588000" cy="5805714"/>
          </a:xfrm>
          <a:solidFill>
            <a:schemeClr val="bg1"/>
          </a:solidFill>
        </p:spPr>
        <p:txBody>
          <a:bodyPr/>
          <a:lstStyle>
            <a:lvl1pPr marL="0" indent="0">
              <a:buNone/>
              <a:defRPr/>
            </a:lvl1pPr>
          </a:lstStyle>
          <a:p>
            <a:pPr lvl="0"/>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Tittel på presentasjon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7" name="Content Placeholder 8">
            <a:extLst>
              <a:ext uri="{FF2B5EF4-FFF2-40B4-BE49-F238E27FC236}">
                <a16:creationId xmlns:a16="http://schemas.microsoft.com/office/drawing/2014/main" id="{A8ACC0F8-97AF-6B29-0C7A-D40CB9BD756E}"/>
              </a:ext>
            </a:extLst>
          </p:cNvPr>
          <p:cNvSpPr>
            <a:spLocks noGrp="1"/>
          </p:cNvSpPr>
          <p:nvPr>
            <p:ph sz="quarter" idx="14"/>
          </p:nvPr>
        </p:nvSpPr>
        <p:spPr>
          <a:xfrm>
            <a:off x="6227761" y="391886"/>
            <a:ext cx="5588000" cy="5805714"/>
          </a:xfrm>
          <a:solidFill>
            <a:schemeClr val="bg1"/>
          </a:solidFill>
        </p:spPr>
        <p:txBody>
          <a:bodyPr/>
          <a:lstStyle>
            <a:lvl1pPr marL="0" indent="0">
              <a:buNone/>
              <a:defRPr/>
            </a:lvl1pPr>
          </a:lstStyle>
          <a:p>
            <a:pPr lvl="0"/>
            <a:endParaRPr lang="nb-NO" dirty="0"/>
          </a:p>
        </p:txBody>
      </p:sp>
    </p:spTree>
    <p:extLst>
      <p:ext uri="{BB962C8B-B14F-4D97-AF65-F5344CB8AC3E}">
        <p14:creationId xmlns:p14="http://schemas.microsoft.com/office/powerpoint/2010/main" val="311246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illustrasjon">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57D9A-090A-24A1-7A97-6D48F78FDB0F}"/>
              </a:ext>
            </a:extLst>
          </p:cNvPr>
          <p:cNvSpPr>
            <a:spLocks noGrp="1"/>
          </p:cNvSpPr>
          <p:nvPr>
            <p:ph type="ctrTitle"/>
          </p:nvPr>
        </p:nvSpPr>
        <p:spPr>
          <a:xfrm>
            <a:off x="377826" y="1809750"/>
            <a:ext cx="4541836" cy="1668466"/>
          </a:xfrm>
        </p:spPr>
        <p:txBody>
          <a:bodyPr anchor="b"/>
          <a:lstStyle>
            <a:lvl1pPr algn="l">
              <a:defRPr sz="4000">
                <a:solidFill>
                  <a:schemeClr val="accent2"/>
                </a:solidFill>
              </a:defRPr>
            </a:lvl1pPr>
          </a:lstStyle>
          <a:p>
            <a:r>
              <a:rPr lang="nb-NO"/>
              <a:t>Klikk for å redigere tittelstil</a:t>
            </a:r>
            <a:endParaRPr lang="nb-NO" dirty="0"/>
          </a:p>
        </p:txBody>
      </p:sp>
      <p:sp>
        <p:nvSpPr>
          <p:cNvPr id="3" name="Subtitle 2">
            <a:extLst>
              <a:ext uri="{FF2B5EF4-FFF2-40B4-BE49-F238E27FC236}">
                <a16:creationId xmlns:a16="http://schemas.microsoft.com/office/drawing/2014/main" id="{EB770555-C49D-6AE9-D93D-D3078D62E142}"/>
              </a:ext>
            </a:extLst>
          </p:cNvPr>
          <p:cNvSpPr>
            <a:spLocks noGrp="1"/>
          </p:cNvSpPr>
          <p:nvPr>
            <p:ph type="subTitle" idx="1"/>
          </p:nvPr>
        </p:nvSpPr>
        <p:spPr>
          <a:xfrm>
            <a:off x="377826" y="3809208"/>
            <a:ext cx="4541836" cy="1253331"/>
          </a:xfrm>
        </p:spPr>
        <p:txBody>
          <a:bodyPr/>
          <a:lstStyle>
            <a:lvl1pPr marL="0" indent="0" algn="l">
              <a:lnSpc>
                <a:spcPct val="90000"/>
              </a:lnSpc>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14" name="Graphic 13">
            <a:extLst>
              <a:ext uri="{FF2B5EF4-FFF2-40B4-BE49-F238E27FC236}">
                <a16:creationId xmlns:a16="http://schemas.microsoft.com/office/drawing/2014/main" id="{01DD98EC-7C3A-0871-F80A-A69572C948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586" y="6139653"/>
            <a:ext cx="2655889" cy="393935"/>
          </a:xfrm>
          <a:prstGeom prst="rect">
            <a:avLst/>
          </a:prstGeom>
        </p:spPr>
      </p:pic>
      <p:sp>
        <p:nvSpPr>
          <p:cNvPr id="8" name="Picture Placeholder 7">
            <a:extLst>
              <a:ext uri="{FF2B5EF4-FFF2-40B4-BE49-F238E27FC236}">
                <a16:creationId xmlns:a16="http://schemas.microsoft.com/office/drawing/2014/main" id="{F79D9557-7A75-5678-E95A-46963FA9F2C1}"/>
              </a:ext>
            </a:extLst>
          </p:cNvPr>
          <p:cNvSpPr>
            <a:spLocks noGrp="1"/>
          </p:cNvSpPr>
          <p:nvPr>
            <p:ph type="pic" sz="quarter" idx="10"/>
          </p:nvPr>
        </p:nvSpPr>
        <p:spPr>
          <a:xfrm>
            <a:off x="5321300" y="0"/>
            <a:ext cx="6870700" cy="6858000"/>
          </a:xfrm>
        </p:spPr>
        <p:txBody>
          <a:bodyPr/>
          <a:lstStyle/>
          <a:p>
            <a:r>
              <a:rPr lang="nb-NO"/>
              <a:t>Klikk på ikonet for å legge til et bilde</a:t>
            </a:r>
          </a:p>
        </p:txBody>
      </p:sp>
      <p:pic>
        <p:nvPicPr>
          <p:cNvPr id="9" name="Graphic 8">
            <a:extLst>
              <a:ext uri="{FF2B5EF4-FFF2-40B4-BE49-F238E27FC236}">
                <a16:creationId xmlns:a16="http://schemas.microsoft.com/office/drawing/2014/main" id="{82E564EA-95A9-3C0D-0927-344439F6190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808" y="363542"/>
            <a:ext cx="1638456" cy="369094"/>
          </a:xfrm>
          <a:prstGeom prst="rect">
            <a:avLst/>
          </a:prstGeom>
        </p:spPr>
      </p:pic>
    </p:spTree>
    <p:extLst>
      <p:ext uri="{BB962C8B-B14F-4D97-AF65-F5344CB8AC3E}">
        <p14:creationId xmlns:p14="http://schemas.microsoft.com/office/powerpoint/2010/main" val="1814812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 og to innhold">
    <p:bg>
      <p:bgPr>
        <a:solidFill>
          <a:schemeClr val="accent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BB2F107-F10E-C40F-1EA3-C16441EB9D3C}"/>
              </a:ext>
            </a:extLst>
          </p:cNvPr>
          <p:cNvSpPr>
            <a:spLocks noGrp="1"/>
          </p:cNvSpPr>
          <p:nvPr>
            <p:ph sz="quarter" idx="13"/>
          </p:nvPr>
        </p:nvSpPr>
        <p:spPr>
          <a:xfrm>
            <a:off x="391887" y="1698170"/>
            <a:ext cx="5588000" cy="4499429"/>
          </a:xfrm>
          <a:solidFill>
            <a:schemeClr val="bg1"/>
          </a:solidFill>
        </p:spPr>
        <p:txBody>
          <a:bodyPr/>
          <a:lstStyle>
            <a:lvl1pPr marL="0" indent="0">
              <a:buNone/>
              <a:defRPr/>
            </a:lvl1pPr>
          </a:lstStyle>
          <a:p>
            <a:pPr lvl="0"/>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Tittel på presentasjon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7" name="Content Placeholder 8">
            <a:extLst>
              <a:ext uri="{FF2B5EF4-FFF2-40B4-BE49-F238E27FC236}">
                <a16:creationId xmlns:a16="http://schemas.microsoft.com/office/drawing/2014/main" id="{A8ACC0F8-97AF-6B29-0C7A-D40CB9BD756E}"/>
              </a:ext>
            </a:extLst>
          </p:cNvPr>
          <p:cNvSpPr>
            <a:spLocks noGrp="1"/>
          </p:cNvSpPr>
          <p:nvPr>
            <p:ph sz="quarter" idx="14"/>
          </p:nvPr>
        </p:nvSpPr>
        <p:spPr>
          <a:xfrm>
            <a:off x="6227761" y="1698170"/>
            <a:ext cx="5588000" cy="4499429"/>
          </a:xfrm>
          <a:solidFill>
            <a:schemeClr val="bg1"/>
          </a:solidFill>
        </p:spPr>
        <p:txBody>
          <a:bodyPr/>
          <a:lstStyle>
            <a:lvl1pPr marL="0" indent="0">
              <a:buNone/>
              <a:defRPr/>
            </a:lvl1pPr>
          </a:lstStyle>
          <a:p>
            <a:pPr lvl="0"/>
            <a:endParaRPr lang="nb-NO" dirty="0"/>
          </a:p>
        </p:txBody>
      </p:sp>
      <p:sp>
        <p:nvSpPr>
          <p:cNvPr id="8" name="Title 1">
            <a:extLst>
              <a:ext uri="{FF2B5EF4-FFF2-40B4-BE49-F238E27FC236}">
                <a16:creationId xmlns:a16="http://schemas.microsoft.com/office/drawing/2014/main" id="{5A4AE543-D3F6-A8F5-89C3-648F0850738B}"/>
              </a:ext>
            </a:extLst>
          </p:cNvPr>
          <p:cNvSpPr>
            <a:spLocks noGrp="1"/>
          </p:cNvSpPr>
          <p:nvPr>
            <p:ph type="title"/>
          </p:nvPr>
        </p:nvSpPr>
        <p:spPr>
          <a:xfrm>
            <a:off x="388937" y="593095"/>
            <a:ext cx="11426823" cy="600705"/>
          </a:xfrm>
        </p:spPr>
        <p:txBody>
          <a:bodyPr anchor="b"/>
          <a:lstStyle>
            <a:lvl1pPr>
              <a:defRPr>
                <a:solidFill>
                  <a:schemeClr val="bg1"/>
                </a:solidFill>
              </a:defRPr>
            </a:lvl1pPr>
          </a:lstStyle>
          <a:p>
            <a:r>
              <a:rPr lang="en-US" dirty="0"/>
              <a:t>Click to edit Master title style</a:t>
            </a:r>
            <a:endParaRPr lang="nb-NO" dirty="0"/>
          </a:p>
        </p:txBody>
      </p:sp>
    </p:spTree>
    <p:extLst>
      <p:ext uri="{BB962C8B-B14F-4D97-AF65-F5344CB8AC3E}">
        <p14:creationId xmlns:p14="http://schemas.microsoft.com/office/powerpoint/2010/main" val="732541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itat">
    <p:bg>
      <p:bgPr>
        <a:solidFill>
          <a:schemeClr val="dk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8BC9E-3621-5C2E-9EFA-311DBB621ED2}"/>
              </a:ext>
            </a:extLst>
          </p:cNvPr>
          <p:cNvSpPr>
            <a:spLocks noGrp="1"/>
          </p:cNvSpPr>
          <p:nvPr>
            <p:ph type="title"/>
          </p:nvPr>
        </p:nvSpPr>
        <p:spPr>
          <a:xfrm>
            <a:off x="2629352" y="1306285"/>
            <a:ext cx="7893505" cy="2365829"/>
          </a:xfrm>
        </p:spPr>
        <p:txBody>
          <a:bodyPr anchor="t"/>
          <a:lstStyle>
            <a:lvl1pPr>
              <a:lnSpc>
                <a:spcPct val="101000"/>
              </a:lnSpc>
              <a:defRPr sz="3800">
                <a:solidFill>
                  <a:schemeClr val="bg1"/>
                </a:solidFill>
              </a:defRPr>
            </a:lvl1pPr>
          </a:lstStyle>
          <a:p>
            <a:endParaRPr lang="nb-NO" dirty="0"/>
          </a:p>
        </p:txBody>
      </p:sp>
      <p:sp>
        <p:nvSpPr>
          <p:cNvPr id="3" name="Text Placeholder 2">
            <a:extLst>
              <a:ext uri="{FF2B5EF4-FFF2-40B4-BE49-F238E27FC236}">
                <a16:creationId xmlns:a16="http://schemas.microsoft.com/office/drawing/2014/main" id="{6ABECEF2-9C57-ACFB-2BEA-45E76586D98C}"/>
              </a:ext>
            </a:extLst>
          </p:cNvPr>
          <p:cNvSpPr>
            <a:spLocks noGrp="1"/>
          </p:cNvSpPr>
          <p:nvPr>
            <p:ph type="body" idx="1"/>
          </p:nvPr>
        </p:nvSpPr>
        <p:spPr>
          <a:xfrm>
            <a:off x="2627086" y="3805691"/>
            <a:ext cx="7893505" cy="1500187"/>
          </a:xfrm>
        </p:spPr>
        <p:txBody>
          <a:bodyPr/>
          <a:lstStyle>
            <a:lvl1pPr marL="0" indent="0">
              <a:buNone/>
              <a:defRPr sz="20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FC4504DB-27D3-792A-1E54-BC9AE4794116}"/>
              </a:ext>
            </a:extLst>
          </p:cNvPr>
          <p:cNvSpPr>
            <a:spLocks noGrp="1"/>
          </p:cNvSpPr>
          <p:nvPr>
            <p:ph type="ftr" sz="quarter" idx="11"/>
          </p:nvPr>
        </p:nvSpPr>
        <p:spPr/>
        <p:txBody>
          <a:bodyPr/>
          <a:lstStyle/>
          <a:p>
            <a:r>
              <a:rPr lang="nb-NO"/>
              <a:t>Tittel på presentasjon</a:t>
            </a:r>
          </a:p>
        </p:txBody>
      </p:sp>
      <p:sp>
        <p:nvSpPr>
          <p:cNvPr id="6" name="Slide Number Placeholder 5">
            <a:extLst>
              <a:ext uri="{FF2B5EF4-FFF2-40B4-BE49-F238E27FC236}">
                <a16:creationId xmlns:a16="http://schemas.microsoft.com/office/drawing/2014/main" id="{4ADC0E8E-F99A-AC07-596A-246DCDE642C5}"/>
              </a:ext>
            </a:extLst>
          </p:cNvPr>
          <p:cNvSpPr>
            <a:spLocks noGrp="1"/>
          </p:cNvSpPr>
          <p:nvPr>
            <p:ph type="sldNum" sz="quarter" idx="12"/>
          </p:nvPr>
        </p:nvSpPr>
        <p:spPr/>
        <p:txBody>
          <a:bodyPr/>
          <a:lstStyle/>
          <a:p>
            <a:fld id="{014433D3-DA9B-471A-9B93-9F9D805CC3CB}" type="slidenum">
              <a:rPr lang="nb-NO" smtClean="0"/>
              <a:t>‹#›</a:t>
            </a:fld>
            <a:endParaRPr lang="nb-NO"/>
          </a:p>
        </p:txBody>
      </p:sp>
      <p:pic>
        <p:nvPicPr>
          <p:cNvPr id="10" name="Graphic 9">
            <a:extLst>
              <a:ext uri="{FF2B5EF4-FFF2-40B4-BE49-F238E27FC236}">
                <a16:creationId xmlns:a16="http://schemas.microsoft.com/office/drawing/2014/main" id="{BE4F548F-4B8F-A7A9-9666-A650C385A3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59176" y="1269543"/>
            <a:ext cx="511632" cy="511632"/>
          </a:xfrm>
          <a:prstGeom prst="rect">
            <a:avLst/>
          </a:prstGeom>
        </p:spPr>
      </p:pic>
    </p:spTree>
    <p:extLst>
      <p:ext uri="{BB962C8B-B14F-4D97-AF65-F5344CB8AC3E}">
        <p14:creationId xmlns:p14="http://schemas.microsoft.com/office/powerpoint/2010/main" val="2045040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auseslide blå">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871BAF4-2D72-2492-E7BD-8D5E3C360C48}"/>
              </a:ext>
            </a:extLst>
          </p:cNvPr>
          <p:cNvSpPr/>
          <p:nvPr userDrawn="1"/>
        </p:nvSpPr>
        <p:spPr>
          <a:xfrm rot="1555211">
            <a:off x="-1362092" y="1226916"/>
            <a:ext cx="11175208" cy="6820549"/>
          </a:xfrm>
          <a:prstGeom prst="ellipse">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5" name="Oval 4">
            <a:extLst>
              <a:ext uri="{FF2B5EF4-FFF2-40B4-BE49-F238E27FC236}">
                <a16:creationId xmlns:a16="http://schemas.microsoft.com/office/drawing/2014/main" id="{455E9750-9090-B2CC-735A-EAD557A61A76}"/>
              </a:ext>
            </a:extLst>
          </p:cNvPr>
          <p:cNvSpPr/>
          <p:nvPr userDrawn="1"/>
        </p:nvSpPr>
        <p:spPr>
          <a:xfrm>
            <a:off x="6166220" y="-1359011"/>
            <a:ext cx="7464081" cy="4555542"/>
          </a:xfrm>
          <a:prstGeom prst="ellipse">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2" name="Title 1">
            <a:extLst>
              <a:ext uri="{FF2B5EF4-FFF2-40B4-BE49-F238E27FC236}">
                <a16:creationId xmlns:a16="http://schemas.microsoft.com/office/drawing/2014/main" id="{F25E29D2-81B4-F4C4-D95C-92F42B0AFD25}"/>
              </a:ext>
            </a:extLst>
          </p:cNvPr>
          <p:cNvSpPr>
            <a:spLocks noGrp="1"/>
          </p:cNvSpPr>
          <p:nvPr>
            <p:ph type="title"/>
          </p:nvPr>
        </p:nvSpPr>
        <p:spPr>
          <a:xfrm>
            <a:off x="1765514" y="3219449"/>
            <a:ext cx="5512616" cy="623502"/>
          </a:xfrm>
        </p:spPr>
        <p:txBody>
          <a:bodyPr/>
          <a:lstStyle>
            <a:lvl1pPr>
              <a:defRPr sz="3400" b="1" spc="-30" baseline="0">
                <a:solidFill>
                  <a:schemeClr val="tx2"/>
                </a:solidFill>
              </a:defRPr>
            </a:lvl1pPr>
          </a:lstStyle>
          <a:p>
            <a:endParaRPr lang="nb-NO" dirty="0"/>
          </a:p>
        </p:txBody>
      </p:sp>
    </p:spTree>
    <p:extLst>
      <p:ext uri="{BB962C8B-B14F-4D97-AF65-F5344CB8AC3E}">
        <p14:creationId xmlns:p14="http://schemas.microsoft.com/office/powerpoint/2010/main" val="246119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decel="5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0-#ppt_w/2"/>
                                          </p:val>
                                        </p:tav>
                                        <p:tav tm="100000">
                                          <p:val>
                                            <p:strVal val="#ppt_x"/>
                                          </p:val>
                                        </p:tav>
                                      </p:tavLst>
                                    </p:anim>
                                    <p:anim calcmode="lin" valueType="num">
                                      <p:cBhvr additive="base">
                                        <p:cTn id="8" dur="3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decel="5000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0" fill="hold"/>
                                        <p:tgtEl>
                                          <p:spTgt spid="5"/>
                                        </p:tgtEl>
                                        <p:attrNameLst>
                                          <p:attrName>ppt_x</p:attrName>
                                        </p:attrNameLst>
                                      </p:cBhvr>
                                      <p:tavLst>
                                        <p:tav tm="0">
                                          <p:val>
                                            <p:strVal val="1+#ppt_w/2"/>
                                          </p:val>
                                        </p:tav>
                                        <p:tav tm="100000">
                                          <p:val>
                                            <p:strVal val="#ppt_x"/>
                                          </p:val>
                                        </p:tav>
                                      </p:tavLst>
                                    </p:anim>
                                    <p:anim calcmode="lin" valueType="num">
                                      <p:cBhvr additive="base">
                                        <p:cTn id="12" dur="2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Pauseslide blå">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C90C883-4E11-C4AC-F86F-D9CE6BD09309}"/>
              </a:ext>
            </a:extLst>
          </p:cNvPr>
          <p:cNvSpPr/>
          <p:nvPr userDrawn="1"/>
        </p:nvSpPr>
        <p:spPr>
          <a:xfrm rot="1555211">
            <a:off x="-1362092" y="1226916"/>
            <a:ext cx="11175208" cy="6820549"/>
          </a:xfrm>
          <a:prstGeom prst="ellipse">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4" name="Oval 3">
            <a:extLst>
              <a:ext uri="{FF2B5EF4-FFF2-40B4-BE49-F238E27FC236}">
                <a16:creationId xmlns:a16="http://schemas.microsoft.com/office/drawing/2014/main" id="{5913CE02-782C-98EE-5D5B-07477C4B66BD}"/>
              </a:ext>
            </a:extLst>
          </p:cNvPr>
          <p:cNvSpPr/>
          <p:nvPr userDrawn="1"/>
        </p:nvSpPr>
        <p:spPr>
          <a:xfrm>
            <a:off x="6166220" y="-1359011"/>
            <a:ext cx="7464081" cy="4555542"/>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2" name="Title 1">
            <a:extLst>
              <a:ext uri="{FF2B5EF4-FFF2-40B4-BE49-F238E27FC236}">
                <a16:creationId xmlns:a16="http://schemas.microsoft.com/office/drawing/2014/main" id="{F25E29D2-81B4-F4C4-D95C-92F42B0AFD25}"/>
              </a:ext>
            </a:extLst>
          </p:cNvPr>
          <p:cNvSpPr>
            <a:spLocks noGrp="1"/>
          </p:cNvSpPr>
          <p:nvPr>
            <p:ph type="title"/>
          </p:nvPr>
        </p:nvSpPr>
        <p:spPr>
          <a:xfrm>
            <a:off x="1765514" y="3219449"/>
            <a:ext cx="5512616" cy="623502"/>
          </a:xfrm>
        </p:spPr>
        <p:txBody>
          <a:bodyPr/>
          <a:lstStyle>
            <a:lvl1pPr>
              <a:defRPr sz="3400" b="1" spc="-30" baseline="0">
                <a:solidFill>
                  <a:schemeClr val="tx2"/>
                </a:solidFill>
              </a:defRPr>
            </a:lvl1pPr>
          </a:lstStyle>
          <a:p>
            <a:endParaRPr lang="nb-NO" dirty="0"/>
          </a:p>
        </p:txBody>
      </p:sp>
    </p:spTree>
    <p:extLst>
      <p:ext uri="{BB962C8B-B14F-4D97-AF65-F5344CB8AC3E}">
        <p14:creationId xmlns:p14="http://schemas.microsoft.com/office/powerpoint/2010/main" val="166482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decel="5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0-#ppt_w/2"/>
                                          </p:val>
                                        </p:tav>
                                        <p:tav tm="100000">
                                          <p:val>
                                            <p:strVal val="#ppt_x"/>
                                          </p:val>
                                        </p:tav>
                                      </p:tavLst>
                                    </p:anim>
                                    <p:anim calcmode="lin" valueType="num">
                                      <p:cBhvr additive="base">
                                        <p:cTn id="8" dur="3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decel="50000"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500" fill="hold"/>
                                        <p:tgtEl>
                                          <p:spTgt spid="4"/>
                                        </p:tgtEl>
                                        <p:attrNameLst>
                                          <p:attrName>ppt_x</p:attrName>
                                        </p:attrNameLst>
                                      </p:cBhvr>
                                      <p:tavLst>
                                        <p:tav tm="0">
                                          <p:val>
                                            <p:strVal val="1+#ppt_w/2"/>
                                          </p:val>
                                        </p:tav>
                                        <p:tav tm="100000">
                                          <p:val>
                                            <p:strVal val="#ppt_x"/>
                                          </p:val>
                                        </p:tav>
                                      </p:tavLst>
                                    </p:anim>
                                    <p:anim calcmode="lin" valueType="num">
                                      <p:cBhvr additive="base">
                                        <p:cTn id="12" dur="2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39B449F-70CF-4B69-D67E-2A843EF3B92A}"/>
              </a:ext>
            </a:extLst>
          </p:cNvPr>
          <p:cNvSpPr>
            <a:spLocks noGrp="1"/>
          </p:cNvSpPr>
          <p:nvPr>
            <p:ph type="pic" sz="quarter" idx="10"/>
          </p:nvPr>
        </p:nvSpPr>
        <p:spPr>
          <a:xfrm>
            <a:off x="0" y="0"/>
            <a:ext cx="12192000" cy="6858000"/>
          </a:xfrm>
          <a:solidFill>
            <a:schemeClr val="tx2"/>
          </a:solidFill>
        </p:spPr>
        <p:txBody>
          <a:bodyPr/>
          <a:lstStyle>
            <a:lvl1pPr marL="0" indent="0">
              <a:buNone/>
              <a:defRPr>
                <a:solidFill>
                  <a:schemeClr val="bg1"/>
                </a:solidFill>
              </a:defRPr>
            </a:lvl1pPr>
          </a:lstStyle>
          <a:p>
            <a:endParaRPr lang="nb-NO" dirty="0"/>
          </a:p>
        </p:txBody>
      </p:sp>
      <p:sp>
        <p:nvSpPr>
          <p:cNvPr id="2" name="Title 1">
            <a:extLst>
              <a:ext uri="{FF2B5EF4-FFF2-40B4-BE49-F238E27FC236}">
                <a16:creationId xmlns:a16="http://schemas.microsoft.com/office/drawing/2014/main" id="{084606FB-4D4B-1AFC-E800-BE4DD79CDBD4}"/>
              </a:ext>
            </a:extLst>
          </p:cNvPr>
          <p:cNvSpPr>
            <a:spLocks noGrp="1"/>
          </p:cNvSpPr>
          <p:nvPr>
            <p:ph type="title"/>
          </p:nvPr>
        </p:nvSpPr>
        <p:spPr>
          <a:xfrm>
            <a:off x="1754188" y="2481659"/>
            <a:ext cx="3761709" cy="1945482"/>
          </a:xfrm>
        </p:spPr>
        <p:txBody>
          <a:bodyPr anchor="ctr"/>
          <a:lstStyle>
            <a:lvl1pPr>
              <a:lnSpc>
                <a:spcPct val="101000"/>
              </a:lnSpc>
              <a:defRPr sz="3400" b="1">
                <a:solidFill>
                  <a:schemeClr val="bg1"/>
                </a:solidFill>
              </a:defRPr>
            </a:lvl1pPr>
          </a:lstStyle>
          <a:p>
            <a:endParaRPr lang="nb-NO" dirty="0"/>
          </a:p>
        </p:txBody>
      </p:sp>
    </p:spTree>
    <p:extLst>
      <p:ext uri="{BB962C8B-B14F-4D97-AF65-F5344CB8AC3E}">
        <p14:creationId xmlns:p14="http://schemas.microsoft.com/office/powerpoint/2010/main" val="1849645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1B507A03-F20F-DE9E-9EC6-62DDBBED7B33}"/>
              </a:ext>
            </a:extLst>
          </p:cNvPr>
          <p:cNvSpPr>
            <a:spLocks noGrp="1"/>
          </p:cNvSpPr>
          <p:nvPr>
            <p:ph type="media" sz="quarter" idx="11" hasCustomPrompt="1"/>
          </p:nvPr>
        </p:nvSpPr>
        <p:spPr>
          <a:xfrm>
            <a:off x="0" y="0"/>
            <a:ext cx="12192000" cy="6858000"/>
          </a:xfrm>
          <a:prstGeom prst="rect">
            <a:avLst/>
          </a:prstGeom>
          <a:solidFill>
            <a:schemeClr val="dk2"/>
          </a:solidFill>
        </p:spPr>
        <p:txBody>
          <a:bodyPr lIns="0" tIns="0" rIns="0" bIns="0"/>
          <a:lstStyle>
            <a:lvl1pPr>
              <a:tabLst>
                <a:tab pos="1346200" algn="l"/>
              </a:tabLst>
              <a:defRPr>
                <a:solidFill>
                  <a:schemeClr val="lt1"/>
                </a:solidFill>
              </a:defRPr>
            </a:lvl1pPr>
          </a:lstStyle>
          <a:p>
            <a:r>
              <a:rPr lang="nb-NO"/>
              <a:t>media</a:t>
            </a:r>
          </a:p>
        </p:txBody>
      </p:sp>
      <p:sp>
        <p:nvSpPr>
          <p:cNvPr id="2" name="Title 1">
            <a:extLst>
              <a:ext uri="{FF2B5EF4-FFF2-40B4-BE49-F238E27FC236}">
                <a16:creationId xmlns:a16="http://schemas.microsoft.com/office/drawing/2014/main" id="{084606FB-4D4B-1AFC-E800-BE4DD79CDBD4}"/>
              </a:ext>
            </a:extLst>
          </p:cNvPr>
          <p:cNvSpPr>
            <a:spLocks noGrp="1"/>
          </p:cNvSpPr>
          <p:nvPr>
            <p:ph type="title"/>
          </p:nvPr>
        </p:nvSpPr>
        <p:spPr>
          <a:xfrm>
            <a:off x="1754188" y="2481659"/>
            <a:ext cx="3761709" cy="1945482"/>
          </a:xfrm>
        </p:spPr>
        <p:txBody>
          <a:bodyPr anchor="ctr"/>
          <a:lstStyle>
            <a:lvl1pPr>
              <a:lnSpc>
                <a:spcPct val="101000"/>
              </a:lnSpc>
              <a:defRPr sz="3400" b="1">
                <a:solidFill>
                  <a:schemeClr val="bg1"/>
                </a:solidFill>
              </a:defRPr>
            </a:lvl1pPr>
          </a:lstStyle>
          <a:p>
            <a:endParaRPr lang="nb-NO" dirty="0"/>
          </a:p>
        </p:txBody>
      </p:sp>
    </p:spTree>
    <p:extLst>
      <p:ext uri="{BB962C8B-B14F-4D97-AF65-F5344CB8AC3E}">
        <p14:creationId xmlns:p14="http://schemas.microsoft.com/office/powerpoint/2010/main" val="40271243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vslutningss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F088761-0931-79A0-AEDB-7CA17787C40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7487" t="46246" b="4718"/>
          <a:stretch/>
        </p:blipFill>
        <p:spPr>
          <a:xfrm>
            <a:off x="0" y="-1"/>
            <a:ext cx="12192000" cy="6858001"/>
          </a:xfrm>
          <a:prstGeom prst="rect">
            <a:avLst/>
          </a:prstGeom>
        </p:spPr>
      </p:pic>
      <p:sp>
        <p:nvSpPr>
          <p:cNvPr id="2" name="Title 1">
            <a:extLst>
              <a:ext uri="{FF2B5EF4-FFF2-40B4-BE49-F238E27FC236}">
                <a16:creationId xmlns:a16="http://schemas.microsoft.com/office/drawing/2014/main" id="{FA518C1F-6B1A-4641-3DA8-E31C15E76630}"/>
              </a:ext>
            </a:extLst>
          </p:cNvPr>
          <p:cNvSpPr>
            <a:spLocks noGrp="1"/>
          </p:cNvSpPr>
          <p:nvPr>
            <p:ph type="title"/>
          </p:nvPr>
        </p:nvSpPr>
        <p:spPr>
          <a:xfrm>
            <a:off x="1752600" y="2160589"/>
            <a:ext cx="5105400" cy="1552574"/>
          </a:xfrm>
        </p:spPr>
        <p:txBody>
          <a:bodyPr anchor="b"/>
          <a:lstStyle>
            <a:lvl1pPr>
              <a:defRPr>
                <a:solidFill>
                  <a:schemeClr val="bg1"/>
                </a:solidFill>
              </a:defRPr>
            </a:lvl1pPr>
          </a:lstStyle>
          <a:p>
            <a:endParaRPr lang="nb-NO" dirty="0"/>
          </a:p>
        </p:txBody>
      </p:sp>
      <p:pic>
        <p:nvPicPr>
          <p:cNvPr id="10" name="Graphic 9">
            <a:extLst>
              <a:ext uri="{FF2B5EF4-FFF2-40B4-BE49-F238E27FC236}">
                <a16:creationId xmlns:a16="http://schemas.microsoft.com/office/drawing/2014/main" id="{6D363041-B2C0-97F1-E93D-93B29ED304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55075" y="5641975"/>
            <a:ext cx="2968718" cy="844549"/>
          </a:xfrm>
          <a:prstGeom prst="rect">
            <a:avLst/>
          </a:prstGeom>
        </p:spPr>
      </p:pic>
      <p:sp>
        <p:nvSpPr>
          <p:cNvPr id="11" name="TextBox 10">
            <a:extLst>
              <a:ext uri="{FF2B5EF4-FFF2-40B4-BE49-F238E27FC236}">
                <a16:creationId xmlns:a16="http://schemas.microsoft.com/office/drawing/2014/main" id="{6B57B1EC-C4AA-EE6D-ED59-93E0453A5EA9}"/>
              </a:ext>
            </a:extLst>
          </p:cNvPr>
          <p:cNvSpPr txBox="1"/>
          <p:nvPr userDrawn="1"/>
        </p:nvSpPr>
        <p:spPr>
          <a:xfrm>
            <a:off x="10764257" y="283240"/>
            <a:ext cx="2033337" cy="369332"/>
          </a:xfrm>
          <a:prstGeom prst="rect">
            <a:avLst/>
          </a:prstGeom>
          <a:noFill/>
        </p:spPr>
        <p:txBody>
          <a:bodyPr wrap="square" rtlCol="0">
            <a:spAutoFit/>
          </a:bodyPr>
          <a:lstStyle/>
          <a:p>
            <a:r>
              <a:rPr lang="en-US" b="1" dirty="0">
                <a:solidFill>
                  <a:schemeClr val="bg1"/>
                </a:solidFill>
              </a:rPr>
              <a:t>ukom.no</a:t>
            </a:r>
            <a:endParaRPr lang="nb-NO" b="1" dirty="0">
              <a:solidFill>
                <a:schemeClr val="bg1"/>
              </a:solidFill>
            </a:endParaRPr>
          </a:p>
        </p:txBody>
      </p:sp>
      <p:sp>
        <p:nvSpPr>
          <p:cNvPr id="13" name="Text Placeholder 12">
            <a:extLst>
              <a:ext uri="{FF2B5EF4-FFF2-40B4-BE49-F238E27FC236}">
                <a16:creationId xmlns:a16="http://schemas.microsoft.com/office/drawing/2014/main" id="{CA23E899-9825-9B05-6A46-40C984D68E47}"/>
              </a:ext>
            </a:extLst>
          </p:cNvPr>
          <p:cNvSpPr>
            <a:spLocks noGrp="1"/>
          </p:cNvSpPr>
          <p:nvPr>
            <p:ph type="body" sz="quarter" idx="10" hasCustomPrompt="1"/>
          </p:nvPr>
        </p:nvSpPr>
        <p:spPr>
          <a:xfrm>
            <a:off x="1752600" y="4021931"/>
            <a:ext cx="5105400" cy="372269"/>
          </a:xfrm>
        </p:spPr>
        <p:txBody>
          <a:bodyPr/>
          <a:lstStyle>
            <a:lvl1pPr marL="0" indent="0">
              <a:buNone/>
              <a:defRPr sz="1400">
                <a:solidFill>
                  <a:schemeClr val="bg1"/>
                </a:solidFill>
              </a:defRPr>
            </a:lvl1pPr>
          </a:lstStyle>
          <a:p>
            <a:pPr lvl="0"/>
            <a:r>
              <a:rPr lang="nb-NO" dirty="0"/>
              <a:t>Navn </a:t>
            </a:r>
            <a:r>
              <a:rPr lang="nb-NO" dirty="0" err="1"/>
              <a:t>Navnesen</a:t>
            </a:r>
            <a:r>
              <a:rPr lang="nb-NO" dirty="0"/>
              <a:t>, epost@ukom.no / 99 88 77 66</a:t>
            </a:r>
          </a:p>
        </p:txBody>
      </p:sp>
    </p:spTree>
    <p:extLst>
      <p:ext uri="{BB962C8B-B14F-4D97-AF65-F5344CB8AC3E}">
        <p14:creationId xmlns:p14="http://schemas.microsoft.com/office/powerpoint/2010/main" val="2761709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tellysbilde" type="title">
  <p:cSld name="Tittellysbilde">
    <p:spTree>
      <p:nvGrpSpPr>
        <p:cNvPr id="1" name="Shape 12"/>
        <p:cNvGrpSpPr/>
        <p:nvPr/>
      </p:nvGrpSpPr>
      <p:grpSpPr>
        <a:xfrm>
          <a:off x="0" y="0"/>
          <a:ext cx="0" cy="0"/>
          <a:chOff x="0" y="0"/>
          <a:chExt cx="0" cy="0"/>
        </a:xfrm>
      </p:grpSpPr>
      <p:sp>
        <p:nvSpPr>
          <p:cNvPr id="13" name="Google Shape;13;p2"/>
          <p:cNvSpPr/>
          <p:nvPr/>
        </p:nvSpPr>
        <p:spPr>
          <a:xfrm>
            <a:off x="0" y="979552"/>
            <a:ext cx="12192000" cy="2938800"/>
          </a:xfrm>
          <a:prstGeom prst="rect">
            <a:avLst/>
          </a:prstGeom>
          <a:solidFill>
            <a:srgbClr val="F28B00"/>
          </a:solidFill>
          <a:ln>
            <a:noFill/>
          </a:ln>
        </p:spPr>
        <p:txBody>
          <a:bodyPr spcFirstLastPara="1" wrap="square" lIns="97133" tIns="48567" rIns="97133" bIns="48567" anchor="ctr" anchorCtr="0">
            <a:noAutofit/>
          </a:bodyPr>
          <a:lstStyle/>
          <a:p>
            <a:pPr marL="0" marR="0" lvl="0" indent="0" algn="ctr" rtl="0">
              <a:spcBef>
                <a:spcPts val="0"/>
              </a:spcBef>
              <a:spcAft>
                <a:spcPts val="0"/>
              </a:spcAft>
              <a:buNone/>
            </a:pPr>
            <a:endParaRPr sz="2267" b="0" i="0" u="none" strike="noStrike" cap="none">
              <a:solidFill>
                <a:schemeClr val="lt1"/>
              </a:solidFill>
              <a:latin typeface="Calibri"/>
              <a:ea typeface="Calibri"/>
              <a:cs typeface="Calibri"/>
              <a:sym typeface="Calibri"/>
            </a:endParaRPr>
          </a:p>
        </p:txBody>
      </p:sp>
      <p:sp>
        <p:nvSpPr>
          <p:cNvPr id="14" name="Google Shape;14;p2"/>
          <p:cNvSpPr/>
          <p:nvPr/>
        </p:nvSpPr>
        <p:spPr>
          <a:xfrm>
            <a:off x="0" y="3918209"/>
            <a:ext cx="12192000" cy="2644800"/>
          </a:xfrm>
          <a:prstGeom prst="rect">
            <a:avLst/>
          </a:prstGeom>
          <a:solidFill>
            <a:srgbClr val="C3D600"/>
          </a:solidFill>
          <a:ln>
            <a:noFill/>
          </a:ln>
        </p:spPr>
        <p:txBody>
          <a:bodyPr spcFirstLastPara="1" wrap="square" lIns="97133" tIns="48567" rIns="97133" bIns="48567" anchor="ctr" anchorCtr="0">
            <a:noAutofit/>
          </a:bodyPr>
          <a:lstStyle/>
          <a:p>
            <a:pPr marL="0" marR="0" lvl="0" indent="0" algn="ctr" rtl="0">
              <a:spcBef>
                <a:spcPts val="0"/>
              </a:spcBef>
              <a:spcAft>
                <a:spcPts val="0"/>
              </a:spcAft>
              <a:buNone/>
            </a:pPr>
            <a:endParaRPr sz="2267" b="0" i="0" u="none" strike="noStrike" cap="none">
              <a:solidFill>
                <a:schemeClr val="lt1"/>
              </a:solidFill>
              <a:latin typeface="Calibri"/>
              <a:ea typeface="Calibri"/>
              <a:cs typeface="Calibri"/>
              <a:sym typeface="Calibri"/>
            </a:endParaRPr>
          </a:p>
        </p:txBody>
      </p:sp>
      <p:sp>
        <p:nvSpPr>
          <p:cNvPr id="15" name="Google Shape;15;p2"/>
          <p:cNvSpPr txBox="1">
            <a:spLocks noGrp="1"/>
          </p:cNvSpPr>
          <p:nvPr>
            <p:ph type="ctrTitle"/>
          </p:nvPr>
        </p:nvSpPr>
        <p:spPr>
          <a:xfrm>
            <a:off x="1252136" y="2122364"/>
            <a:ext cx="10671600" cy="1175600"/>
          </a:xfrm>
          <a:prstGeom prst="rect">
            <a:avLst/>
          </a:prstGeom>
          <a:noFill/>
          <a:ln>
            <a:noFill/>
          </a:ln>
        </p:spPr>
        <p:txBody>
          <a:bodyPr spcFirstLastPara="1" wrap="square" lIns="72850" tIns="72850" rIns="72850" bIns="72850" anchor="t" anchorCtr="0">
            <a:noAutofit/>
          </a:bodyPr>
          <a:lstStyle>
            <a:lvl1pPr marL="0" marR="0" lvl="0" indent="0" algn="l" rtl="0">
              <a:spcBef>
                <a:spcPts val="0"/>
              </a:spcBef>
              <a:spcAft>
                <a:spcPts val="0"/>
              </a:spcAft>
              <a:buClr>
                <a:schemeClr val="dk1"/>
              </a:buClr>
              <a:buSzPts val="1100"/>
              <a:buFont typeface="Calibri"/>
              <a:buNone/>
              <a:defRPr sz="4667"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867"/>
            </a:lvl2pPr>
            <a:lvl3pPr lvl="2" indent="0" rtl="0">
              <a:spcBef>
                <a:spcPts val="0"/>
              </a:spcBef>
              <a:spcAft>
                <a:spcPts val="0"/>
              </a:spcAft>
              <a:buSzPts val="1100"/>
              <a:buNone/>
              <a:defRPr sz="1867"/>
            </a:lvl3pPr>
            <a:lvl4pPr lvl="3" indent="0" rtl="0">
              <a:spcBef>
                <a:spcPts val="0"/>
              </a:spcBef>
              <a:spcAft>
                <a:spcPts val="0"/>
              </a:spcAft>
              <a:buSzPts val="1100"/>
              <a:buNone/>
              <a:defRPr sz="1867"/>
            </a:lvl4pPr>
            <a:lvl5pPr lvl="4" indent="0" rtl="0">
              <a:spcBef>
                <a:spcPts val="0"/>
              </a:spcBef>
              <a:spcAft>
                <a:spcPts val="0"/>
              </a:spcAft>
              <a:buSzPts val="1100"/>
              <a:buNone/>
              <a:defRPr sz="1867"/>
            </a:lvl5pPr>
            <a:lvl6pPr lvl="5" indent="0" rtl="0">
              <a:spcBef>
                <a:spcPts val="0"/>
              </a:spcBef>
              <a:spcAft>
                <a:spcPts val="0"/>
              </a:spcAft>
              <a:buSzPts val="1100"/>
              <a:buNone/>
              <a:defRPr sz="1867"/>
            </a:lvl6pPr>
            <a:lvl7pPr lvl="6" indent="0" rtl="0">
              <a:spcBef>
                <a:spcPts val="0"/>
              </a:spcBef>
              <a:spcAft>
                <a:spcPts val="0"/>
              </a:spcAft>
              <a:buSzPts val="1100"/>
              <a:buNone/>
              <a:defRPr sz="1867"/>
            </a:lvl7pPr>
            <a:lvl8pPr lvl="7" indent="0" rtl="0">
              <a:spcBef>
                <a:spcPts val="0"/>
              </a:spcBef>
              <a:spcAft>
                <a:spcPts val="0"/>
              </a:spcAft>
              <a:buSzPts val="1100"/>
              <a:buNone/>
              <a:defRPr sz="1867"/>
            </a:lvl8pPr>
            <a:lvl9pPr lvl="8" indent="0" rtl="0">
              <a:spcBef>
                <a:spcPts val="0"/>
              </a:spcBef>
              <a:spcAft>
                <a:spcPts val="0"/>
              </a:spcAft>
              <a:buSzPts val="1100"/>
              <a:buNone/>
              <a:defRPr sz="1867"/>
            </a:lvl9pPr>
          </a:lstStyle>
          <a:p>
            <a:endParaRPr/>
          </a:p>
        </p:txBody>
      </p:sp>
      <p:pic>
        <p:nvPicPr>
          <p:cNvPr id="16" name="Google Shape;16;p2"/>
          <p:cNvPicPr preferRelativeResize="0"/>
          <p:nvPr/>
        </p:nvPicPr>
        <p:blipFill>
          <a:blip r:embed="rId2">
            <a:alphaModFix/>
          </a:blip>
          <a:stretch>
            <a:fillRect/>
          </a:stretch>
        </p:blipFill>
        <p:spPr>
          <a:xfrm>
            <a:off x="1377392" y="3299413"/>
            <a:ext cx="5848675" cy="3300139"/>
          </a:xfrm>
          <a:prstGeom prst="rect">
            <a:avLst/>
          </a:prstGeom>
          <a:noFill/>
          <a:ln>
            <a:noFill/>
          </a:ln>
        </p:spPr>
      </p:pic>
      <p:sp>
        <p:nvSpPr>
          <p:cNvPr id="17" name="Google Shape;17;p2"/>
          <p:cNvSpPr/>
          <p:nvPr/>
        </p:nvSpPr>
        <p:spPr>
          <a:xfrm>
            <a:off x="0" y="6546675"/>
            <a:ext cx="12192000" cy="326400"/>
          </a:xfrm>
          <a:prstGeom prst="rect">
            <a:avLst/>
          </a:prstGeom>
          <a:solidFill>
            <a:srgbClr val="9D9D9D"/>
          </a:solidFill>
          <a:ln>
            <a:noFill/>
          </a:ln>
        </p:spPr>
        <p:txBody>
          <a:bodyPr spcFirstLastPara="1" wrap="square" lIns="97133" tIns="48567" rIns="97133" bIns="48567" anchor="ctr" anchorCtr="0">
            <a:noAutofit/>
          </a:bodyPr>
          <a:lstStyle/>
          <a:p>
            <a:pPr marL="0" marR="0" lvl="0" indent="0" algn="ctr" rtl="0">
              <a:spcBef>
                <a:spcPts val="0"/>
              </a:spcBef>
              <a:spcAft>
                <a:spcPts val="0"/>
              </a:spcAft>
              <a:buNone/>
            </a:pPr>
            <a:endParaRPr sz="2267"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subTitle" idx="1"/>
          </p:nvPr>
        </p:nvSpPr>
        <p:spPr>
          <a:xfrm>
            <a:off x="1313444" y="1012204"/>
            <a:ext cx="8209200" cy="261200"/>
          </a:xfrm>
          <a:prstGeom prst="rect">
            <a:avLst/>
          </a:prstGeom>
          <a:noFill/>
          <a:ln>
            <a:noFill/>
          </a:ln>
        </p:spPr>
        <p:txBody>
          <a:bodyPr spcFirstLastPara="1" wrap="square" lIns="72850" tIns="72850" rIns="72850" bIns="72850" anchor="t" anchorCtr="0">
            <a:noAutofit/>
          </a:bodyPr>
          <a:lstStyle>
            <a:lvl1pPr marL="0" marR="0" lvl="0" indent="0" algn="l" rtl="0">
              <a:spcBef>
                <a:spcPts val="400"/>
              </a:spcBef>
              <a:spcAft>
                <a:spcPts val="0"/>
              </a:spcAft>
              <a:buClr>
                <a:schemeClr val="dk1"/>
              </a:buClr>
              <a:buSzPts val="2900"/>
              <a:buFont typeface="Noto Sans Symbols"/>
              <a:buNone/>
              <a:defRPr sz="1733" b="0" i="0" u="none" strike="noStrike" cap="none">
                <a:solidFill>
                  <a:schemeClr val="dk1"/>
                </a:solidFill>
                <a:latin typeface="Calibri"/>
                <a:ea typeface="Calibri"/>
                <a:cs typeface="Calibri"/>
                <a:sym typeface="Calibri"/>
              </a:defRPr>
            </a:lvl1pPr>
            <a:lvl2pPr marL="558786" marR="0" lvl="1" indent="0" algn="ctr" rtl="0">
              <a:spcBef>
                <a:spcPts val="667"/>
              </a:spcBef>
              <a:spcAft>
                <a:spcPts val="0"/>
              </a:spcAft>
              <a:buClr>
                <a:srgbClr val="888888"/>
              </a:buClr>
              <a:buSzPts val="2500"/>
              <a:buFont typeface="Noto Sans Symbols"/>
              <a:buNone/>
              <a:defRPr sz="3333" b="0" i="0" u="none" strike="noStrike" cap="none">
                <a:solidFill>
                  <a:srgbClr val="888888"/>
                </a:solidFill>
                <a:latin typeface="Calibri"/>
                <a:ea typeface="Calibri"/>
                <a:cs typeface="Calibri"/>
                <a:sym typeface="Calibri"/>
              </a:defRPr>
            </a:lvl2pPr>
            <a:lvl3pPr marL="1100639" marR="0" lvl="2" indent="0" algn="ctr" rtl="0">
              <a:spcBef>
                <a:spcPts val="533"/>
              </a:spcBef>
              <a:spcAft>
                <a:spcPts val="0"/>
              </a:spcAft>
              <a:buClr>
                <a:srgbClr val="888888"/>
              </a:buClr>
              <a:buSzPts val="2200"/>
              <a:buFont typeface="Noto Sans Symbols"/>
              <a:buNone/>
              <a:defRPr sz="2933" b="0" i="0" u="none" strike="noStrike" cap="none">
                <a:solidFill>
                  <a:srgbClr val="888888"/>
                </a:solidFill>
                <a:latin typeface="Calibri"/>
                <a:ea typeface="Calibri"/>
                <a:cs typeface="Calibri"/>
                <a:sym typeface="Calibri"/>
              </a:defRPr>
            </a:lvl3pPr>
            <a:lvl4pPr marL="1659425" marR="0" lvl="3" indent="0" algn="ctr" rtl="0">
              <a:spcBef>
                <a:spcPts val="533"/>
              </a:spcBef>
              <a:spcAft>
                <a:spcPts val="0"/>
              </a:spcAft>
              <a:buClr>
                <a:srgbClr val="888888"/>
              </a:buClr>
              <a:buSzPts val="1800"/>
              <a:buFont typeface="Noto Sans Symbols"/>
              <a:buNone/>
              <a:defRPr sz="2400" b="0" i="0" u="none" strike="noStrike" cap="none">
                <a:solidFill>
                  <a:srgbClr val="888888"/>
                </a:solidFill>
                <a:latin typeface="Calibri"/>
                <a:ea typeface="Calibri"/>
                <a:cs typeface="Calibri"/>
                <a:sym typeface="Calibri"/>
              </a:defRPr>
            </a:lvl4pPr>
            <a:lvl5pPr marL="2218211" marR="0" lvl="4" indent="0" algn="ctr" rtl="0">
              <a:spcBef>
                <a:spcPts val="533"/>
              </a:spcBef>
              <a:spcAft>
                <a:spcPts val="0"/>
              </a:spcAft>
              <a:buClr>
                <a:srgbClr val="888888"/>
              </a:buClr>
              <a:buSzPts val="1800"/>
              <a:buFont typeface="Noto Sans Symbols"/>
              <a:buNone/>
              <a:defRPr sz="2400" b="0" i="0" u="none" strike="noStrike" cap="none">
                <a:solidFill>
                  <a:srgbClr val="888888"/>
                </a:solidFill>
                <a:latin typeface="Calibri"/>
                <a:ea typeface="Calibri"/>
                <a:cs typeface="Calibri"/>
                <a:sym typeface="Calibri"/>
              </a:defRPr>
            </a:lvl5pPr>
            <a:lvl6pPr marL="2776997" marR="0" lvl="5" indent="-16933" algn="ctr" rtl="0">
              <a:spcBef>
                <a:spcPts val="533"/>
              </a:spcBef>
              <a:spcAft>
                <a:spcPts val="0"/>
              </a:spcAft>
              <a:buClr>
                <a:srgbClr val="888888"/>
              </a:buClr>
              <a:buSzPts val="1800"/>
              <a:buFont typeface="Arial"/>
              <a:buNone/>
              <a:defRPr sz="2400" b="0" i="0" u="none" strike="noStrike" cap="none">
                <a:solidFill>
                  <a:srgbClr val="888888"/>
                </a:solidFill>
                <a:latin typeface="Calibri"/>
                <a:ea typeface="Calibri"/>
                <a:cs typeface="Calibri"/>
                <a:sym typeface="Calibri"/>
              </a:defRPr>
            </a:lvl6pPr>
            <a:lvl7pPr marL="3318850" marR="0" lvl="6" indent="0" algn="ctr" rtl="0">
              <a:spcBef>
                <a:spcPts val="533"/>
              </a:spcBef>
              <a:spcAft>
                <a:spcPts val="0"/>
              </a:spcAft>
              <a:buClr>
                <a:srgbClr val="888888"/>
              </a:buClr>
              <a:buSzPts val="1800"/>
              <a:buFont typeface="Arial"/>
              <a:buNone/>
              <a:defRPr sz="2400" b="0" i="0" u="none" strike="noStrike" cap="none">
                <a:solidFill>
                  <a:srgbClr val="888888"/>
                </a:solidFill>
                <a:latin typeface="Calibri"/>
                <a:ea typeface="Calibri"/>
                <a:cs typeface="Calibri"/>
                <a:sym typeface="Calibri"/>
              </a:defRPr>
            </a:lvl7pPr>
            <a:lvl8pPr marL="3877636" marR="0" lvl="7" indent="0" algn="ctr" rtl="0">
              <a:spcBef>
                <a:spcPts val="533"/>
              </a:spcBef>
              <a:spcAft>
                <a:spcPts val="0"/>
              </a:spcAft>
              <a:buClr>
                <a:srgbClr val="888888"/>
              </a:buClr>
              <a:buSzPts val="1800"/>
              <a:buFont typeface="Arial"/>
              <a:buNone/>
              <a:defRPr sz="2400" b="0" i="0" u="none" strike="noStrike" cap="none">
                <a:solidFill>
                  <a:srgbClr val="888888"/>
                </a:solidFill>
                <a:latin typeface="Calibri"/>
                <a:ea typeface="Calibri"/>
                <a:cs typeface="Calibri"/>
                <a:sym typeface="Calibri"/>
              </a:defRPr>
            </a:lvl8pPr>
            <a:lvl9pPr marL="4436422" marR="0" lvl="8" indent="-16933" algn="ctr" rtl="0">
              <a:spcBef>
                <a:spcPts val="533"/>
              </a:spcBef>
              <a:spcAft>
                <a:spcPts val="0"/>
              </a:spcAft>
              <a:buClr>
                <a:srgbClr val="888888"/>
              </a:buClr>
              <a:buSzPts val="1800"/>
              <a:buFont typeface="Arial"/>
              <a:buNone/>
              <a:defRPr sz="2400" b="0" i="0" u="none" strike="noStrike" cap="none">
                <a:solidFill>
                  <a:srgbClr val="888888"/>
                </a:solidFill>
                <a:latin typeface="Calibri"/>
                <a:ea typeface="Calibri"/>
                <a:cs typeface="Calibri"/>
                <a:sym typeface="Calibri"/>
              </a:defRPr>
            </a:lvl9pPr>
          </a:lstStyle>
          <a:p>
            <a:endParaRPr/>
          </a:p>
        </p:txBody>
      </p:sp>
      <p:sp>
        <p:nvSpPr>
          <p:cNvPr id="19" name="Google Shape;19;p2"/>
          <p:cNvSpPr txBox="1">
            <a:spLocks noGrp="1"/>
          </p:cNvSpPr>
          <p:nvPr>
            <p:ph type="sldNum" idx="12"/>
          </p:nvPr>
        </p:nvSpPr>
        <p:spPr>
          <a:xfrm>
            <a:off x="11287411" y="6628304"/>
            <a:ext cx="656800" cy="228400"/>
          </a:xfrm>
          <a:prstGeom prst="rect">
            <a:avLst/>
          </a:prstGeom>
          <a:noFill/>
          <a:ln>
            <a:noFill/>
          </a:ln>
        </p:spPr>
        <p:txBody>
          <a:bodyPr spcFirstLastPara="1" wrap="square" lIns="83100" tIns="41550" rIns="83100" bIns="41550" anchor="ctr" anchorCtr="0">
            <a:noAutofit/>
          </a:bodyPr>
          <a:lstStyle>
            <a:lvl1pPr marL="0" marR="0" lvl="0" indent="0" algn="r" rtl="0">
              <a:spcBef>
                <a:spcPts val="0"/>
              </a:spcBef>
              <a:buNone/>
              <a:defRPr sz="1467" b="0" i="0" u="none" strike="noStrike" cap="none">
                <a:solidFill>
                  <a:schemeClr val="dk1"/>
                </a:solidFill>
                <a:latin typeface="Calibri"/>
                <a:ea typeface="Calibri"/>
                <a:cs typeface="Calibri"/>
                <a:sym typeface="Calibri"/>
              </a:defRPr>
            </a:lvl1pPr>
            <a:lvl2pPr marL="0" marR="0" lvl="1" indent="0" algn="r" rtl="0">
              <a:spcBef>
                <a:spcPts val="0"/>
              </a:spcBef>
              <a:buNone/>
              <a:defRPr sz="1467" b="0" i="0" u="none" strike="noStrike" cap="none">
                <a:solidFill>
                  <a:schemeClr val="dk1"/>
                </a:solidFill>
                <a:latin typeface="Calibri"/>
                <a:ea typeface="Calibri"/>
                <a:cs typeface="Calibri"/>
                <a:sym typeface="Calibri"/>
              </a:defRPr>
            </a:lvl2pPr>
            <a:lvl3pPr marL="0" marR="0" lvl="2" indent="0" algn="r" rtl="0">
              <a:spcBef>
                <a:spcPts val="0"/>
              </a:spcBef>
              <a:buNone/>
              <a:defRPr sz="1467" b="0" i="0" u="none" strike="noStrike" cap="none">
                <a:solidFill>
                  <a:schemeClr val="dk1"/>
                </a:solidFill>
                <a:latin typeface="Calibri"/>
                <a:ea typeface="Calibri"/>
                <a:cs typeface="Calibri"/>
                <a:sym typeface="Calibri"/>
              </a:defRPr>
            </a:lvl3pPr>
            <a:lvl4pPr marL="0" marR="0" lvl="3" indent="0" algn="r" rtl="0">
              <a:spcBef>
                <a:spcPts val="0"/>
              </a:spcBef>
              <a:buNone/>
              <a:defRPr sz="1467" b="0" i="0" u="none" strike="noStrike" cap="none">
                <a:solidFill>
                  <a:schemeClr val="dk1"/>
                </a:solidFill>
                <a:latin typeface="Calibri"/>
                <a:ea typeface="Calibri"/>
                <a:cs typeface="Calibri"/>
                <a:sym typeface="Calibri"/>
              </a:defRPr>
            </a:lvl4pPr>
            <a:lvl5pPr marL="0" marR="0" lvl="4" indent="0" algn="r" rtl="0">
              <a:spcBef>
                <a:spcPts val="0"/>
              </a:spcBef>
              <a:buNone/>
              <a:defRPr sz="1467" b="0" i="0" u="none" strike="noStrike" cap="none">
                <a:solidFill>
                  <a:schemeClr val="dk1"/>
                </a:solidFill>
                <a:latin typeface="Calibri"/>
                <a:ea typeface="Calibri"/>
                <a:cs typeface="Calibri"/>
                <a:sym typeface="Calibri"/>
              </a:defRPr>
            </a:lvl5pPr>
            <a:lvl6pPr marL="0" marR="0" lvl="5" indent="0" algn="r" rtl="0">
              <a:spcBef>
                <a:spcPts val="0"/>
              </a:spcBef>
              <a:buNone/>
              <a:defRPr sz="1467" b="0" i="0" u="none" strike="noStrike" cap="none">
                <a:solidFill>
                  <a:schemeClr val="dk1"/>
                </a:solidFill>
                <a:latin typeface="Calibri"/>
                <a:ea typeface="Calibri"/>
                <a:cs typeface="Calibri"/>
                <a:sym typeface="Calibri"/>
              </a:defRPr>
            </a:lvl6pPr>
            <a:lvl7pPr marL="0" marR="0" lvl="6" indent="0" algn="r" rtl="0">
              <a:spcBef>
                <a:spcPts val="0"/>
              </a:spcBef>
              <a:buNone/>
              <a:defRPr sz="1467" b="0" i="0" u="none" strike="noStrike" cap="none">
                <a:solidFill>
                  <a:schemeClr val="dk1"/>
                </a:solidFill>
                <a:latin typeface="Calibri"/>
                <a:ea typeface="Calibri"/>
                <a:cs typeface="Calibri"/>
                <a:sym typeface="Calibri"/>
              </a:defRPr>
            </a:lvl7pPr>
            <a:lvl8pPr marL="0" marR="0" lvl="7" indent="0" algn="r" rtl="0">
              <a:spcBef>
                <a:spcPts val="0"/>
              </a:spcBef>
              <a:buNone/>
              <a:defRPr sz="1467" b="0" i="0" u="none" strike="noStrike" cap="none">
                <a:solidFill>
                  <a:schemeClr val="dk1"/>
                </a:solidFill>
                <a:latin typeface="Calibri"/>
                <a:ea typeface="Calibri"/>
                <a:cs typeface="Calibri"/>
                <a:sym typeface="Calibri"/>
              </a:defRPr>
            </a:lvl8pPr>
            <a:lvl9pPr marL="0" marR="0" lvl="8" indent="0" algn="r" rtl="0">
              <a:spcBef>
                <a:spcPts val="0"/>
              </a:spcBef>
              <a:buNone/>
              <a:defRPr sz="1467" b="0" i="0" u="none" strike="noStrike" cap="none">
                <a:solidFill>
                  <a:schemeClr val="dk1"/>
                </a:solidFill>
                <a:latin typeface="Calibri"/>
                <a:ea typeface="Calibri"/>
                <a:cs typeface="Calibri"/>
                <a:sym typeface="Calibri"/>
              </a:defRPr>
            </a:lvl9pPr>
          </a:lstStyle>
          <a:p>
            <a:fld id="{00000000-1234-1234-1234-123412341234}" type="slidenum">
              <a:rPr lang="no" smtClean="0"/>
              <a:pPr/>
              <a:t>‹#›</a:t>
            </a:fld>
            <a:endParaRPr lang="no"/>
          </a:p>
        </p:txBody>
      </p:sp>
      <p:pic>
        <p:nvPicPr>
          <p:cNvPr id="20" name="Google Shape;20;p2" descr="signatur.png"/>
          <p:cNvPicPr preferRelativeResize="0"/>
          <p:nvPr/>
        </p:nvPicPr>
        <p:blipFill rotWithShape="1">
          <a:blip r:embed="rId3">
            <a:alphaModFix/>
          </a:blip>
          <a:srcRect/>
          <a:stretch/>
        </p:blipFill>
        <p:spPr>
          <a:xfrm>
            <a:off x="595341" y="236405"/>
            <a:ext cx="3558400" cy="528000"/>
          </a:xfrm>
          <a:prstGeom prst="rect">
            <a:avLst/>
          </a:prstGeom>
          <a:noFill/>
          <a:ln>
            <a:noFill/>
          </a:ln>
        </p:spPr>
      </p:pic>
      <p:sp>
        <p:nvSpPr>
          <p:cNvPr id="21" name="Google Shape;21;p2"/>
          <p:cNvSpPr txBox="1"/>
          <p:nvPr/>
        </p:nvSpPr>
        <p:spPr>
          <a:xfrm rot="-5400000">
            <a:off x="11277836" y="5670521"/>
            <a:ext cx="1567600" cy="219200"/>
          </a:xfrm>
          <a:prstGeom prst="rect">
            <a:avLst/>
          </a:prstGeom>
          <a:noFill/>
          <a:ln>
            <a:noFill/>
          </a:ln>
        </p:spPr>
        <p:txBody>
          <a:bodyPr spcFirstLastPara="1" wrap="square" lIns="97133" tIns="48567" rIns="97133" bIns="48567" anchor="t" anchorCtr="0">
            <a:noAutofit/>
          </a:bodyPr>
          <a:lstStyle/>
          <a:p>
            <a:pPr marL="0" marR="0" lvl="0" indent="0" algn="l" rtl="0">
              <a:spcBef>
                <a:spcPts val="0"/>
              </a:spcBef>
              <a:spcAft>
                <a:spcPts val="0"/>
              </a:spcAft>
              <a:buNone/>
            </a:pPr>
            <a:r>
              <a:rPr lang="no" sz="667" b="0" i="0" u="none" strike="noStrike" cap="none">
                <a:solidFill>
                  <a:srgbClr val="7F7F7F"/>
                </a:solidFill>
                <a:latin typeface="Calibri"/>
                <a:ea typeface="Calibri"/>
                <a:cs typeface="Calibri"/>
                <a:sym typeface="Calibri"/>
              </a:rPr>
              <a:t>Foto: Carl Erik Eriksson</a:t>
            </a:r>
            <a:endParaRPr sz="667">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2817421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tel og innhold" type="obj">
  <p:cSld name="Tittel og innhold">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609600" y="163257"/>
            <a:ext cx="11082000" cy="1175600"/>
          </a:xfrm>
          <a:prstGeom prst="rect">
            <a:avLst/>
          </a:prstGeom>
          <a:noFill/>
          <a:ln>
            <a:noFill/>
          </a:ln>
        </p:spPr>
        <p:txBody>
          <a:bodyPr spcFirstLastPara="1" wrap="square" lIns="72850" tIns="72850" rIns="72850" bIns="72850" anchor="t" anchorCtr="0">
            <a:noAutofit/>
          </a:bodyPr>
          <a:lstStyle>
            <a:lvl1pPr marL="0" marR="0" lvl="0" indent="0" algn="l" rtl="0">
              <a:spcBef>
                <a:spcPts val="0"/>
              </a:spcBef>
              <a:spcAft>
                <a:spcPts val="0"/>
              </a:spcAft>
              <a:buClr>
                <a:schemeClr val="dk1"/>
              </a:buClr>
              <a:buSzPts val="1100"/>
              <a:buFont typeface="Calibri"/>
              <a:buNone/>
              <a:defRPr sz="5333"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867"/>
            </a:lvl2pPr>
            <a:lvl3pPr lvl="2" indent="0" rtl="0">
              <a:spcBef>
                <a:spcPts val="0"/>
              </a:spcBef>
              <a:spcAft>
                <a:spcPts val="0"/>
              </a:spcAft>
              <a:buSzPts val="1100"/>
              <a:buNone/>
              <a:defRPr sz="1867"/>
            </a:lvl3pPr>
            <a:lvl4pPr lvl="3" indent="0" rtl="0">
              <a:spcBef>
                <a:spcPts val="0"/>
              </a:spcBef>
              <a:spcAft>
                <a:spcPts val="0"/>
              </a:spcAft>
              <a:buSzPts val="1100"/>
              <a:buNone/>
              <a:defRPr sz="1867"/>
            </a:lvl4pPr>
            <a:lvl5pPr lvl="4" indent="0" rtl="0">
              <a:spcBef>
                <a:spcPts val="0"/>
              </a:spcBef>
              <a:spcAft>
                <a:spcPts val="0"/>
              </a:spcAft>
              <a:buSzPts val="1100"/>
              <a:buNone/>
              <a:defRPr sz="1867"/>
            </a:lvl5pPr>
            <a:lvl6pPr lvl="5" indent="0" rtl="0">
              <a:spcBef>
                <a:spcPts val="0"/>
              </a:spcBef>
              <a:spcAft>
                <a:spcPts val="0"/>
              </a:spcAft>
              <a:buSzPts val="1100"/>
              <a:buNone/>
              <a:defRPr sz="1867"/>
            </a:lvl6pPr>
            <a:lvl7pPr lvl="6" indent="0" rtl="0">
              <a:spcBef>
                <a:spcPts val="0"/>
              </a:spcBef>
              <a:spcAft>
                <a:spcPts val="0"/>
              </a:spcAft>
              <a:buSzPts val="1100"/>
              <a:buNone/>
              <a:defRPr sz="1867"/>
            </a:lvl7pPr>
            <a:lvl8pPr lvl="7" indent="0" rtl="0">
              <a:spcBef>
                <a:spcPts val="0"/>
              </a:spcBef>
              <a:spcAft>
                <a:spcPts val="0"/>
              </a:spcAft>
              <a:buSzPts val="1100"/>
              <a:buNone/>
              <a:defRPr sz="1867"/>
            </a:lvl8pPr>
            <a:lvl9pPr lvl="8" indent="0" rtl="0">
              <a:spcBef>
                <a:spcPts val="0"/>
              </a:spcBef>
              <a:spcAft>
                <a:spcPts val="0"/>
              </a:spcAft>
              <a:buSzPts val="1100"/>
              <a:buNone/>
              <a:defRPr sz="1867"/>
            </a:lvl9pPr>
          </a:lstStyle>
          <a:p>
            <a:endParaRPr/>
          </a:p>
        </p:txBody>
      </p:sp>
      <p:sp>
        <p:nvSpPr>
          <p:cNvPr id="24" name="Google Shape;24;p3"/>
          <p:cNvSpPr txBox="1">
            <a:spLocks noGrp="1"/>
          </p:cNvSpPr>
          <p:nvPr>
            <p:ph type="body" idx="1"/>
          </p:nvPr>
        </p:nvSpPr>
        <p:spPr>
          <a:xfrm>
            <a:off x="615677" y="1306069"/>
            <a:ext cx="11082000" cy="4963200"/>
          </a:xfrm>
          <a:prstGeom prst="rect">
            <a:avLst/>
          </a:prstGeom>
          <a:noFill/>
          <a:ln>
            <a:noFill/>
          </a:ln>
        </p:spPr>
        <p:txBody>
          <a:bodyPr spcFirstLastPara="1" wrap="square" lIns="72850" tIns="72850" rIns="72850" bIns="72850" anchor="t" anchorCtr="0">
            <a:noAutofit/>
          </a:bodyPr>
          <a:lstStyle>
            <a:lvl1pPr marL="609585" marR="0" lvl="0" indent="-550320" algn="l" rtl="0">
              <a:spcBef>
                <a:spcPts val="800"/>
              </a:spcBef>
              <a:spcAft>
                <a:spcPts val="0"/>
              </a:spcAft>
              <a:buClr>
                <a:schemeClr val="dk1"/>
              </a:buClr>
              <a:buSzPts val="2900"/>
              <a:buFont typeface="Noto Sans Symbols"/>
              <a:buChar char="▪"/>
              <a:defRPr sz="3867" b="0" i="0" u="none" strike="noStrike" cap="none">
                <a:solidFill>
                  <a:schemeClr val="dk1"/>
                </a:solidFill>
                <a:latin typeface="Calibri"/>
                <a:ea typeface="Calibri"/>
                <a:cs typeface="Calibri"/>
                <a:sym typeface="Calibri"/>
              </a:defRPr>
            </a:lvl1pPr>
            <a:lvl2pPr marL="1219170" marR="0" lvl="1" indent="-516454" algn="l" rtl="0">
              <a:spcBef>
                <a:spcPts val="667"/>
              </a:spcBef>
              <a:spcAft>
                <a:spcPts val="0"/>
              </a:spcAft>
              <a:buClr>
                <a:schemeClr val="dk1"/>
              </a:buClr>
              <a:buSzPts val="2500"/>
              <a:buFont typeface="Noto Sans Symbols"/>
              <a:buChar char="▪"/>
              <a:defRPr sz="3333" b="0" i="0" u="none" strike="noStrike" cap="none">
                <a:solidFill>
                  <a:schemeClr val="dk1"/>
                </a:solidFill>
                <a:latin typeface="Calibri"/>
                <a:ea typeface="Calibri"/>
                <a:cs typeface="Calibri"/>
                <a:sym typeface="Calibri"/>
              </a:defRPr>
            </a:lvl2pPr>
            <a:lvl3pPr marL="1828754" marR="0" lvl="2" indent="-491054" algn="l" rtl="0">
              <a:spcBef>
                <a:spcPts val="533"/>
              </a:spcBef>
              <a:spcAft>
                <a:spcPts val="0"/>
              </a:spcAft>
              <a:buClr>
                <a:schemeClr val="dk1"/>
              </a:buClr>
              <a:buSzPts val="2200"/>
              <a:buFont typeface="Noto Sans Symbols"/>
              <a:buChar char="▪"/>
              <a:defRPr sz="2933" b="0" i="0" u="none" strike="noStrike" cap="none">
                <a:solidFill>
                  <a:schemeClr val="dk1"/>
                </a:solidFill>
                <a:latin typeface="Calibri"/>
                <a:ea typeface="Calibri"/>
                <a:cs typeface="Calibri"/>
                <a:sym typeface="Calibri"/>
              </a:defRPr>
            </a:lvl3pPr>
            <a:lvl4pPr marL="2438339" marR="0" lvl="3" indent="-457189" algn="l" rtl="0">
              <a:spcBef>
                <a:spcPts val="533"/>
              </a:spcBef>
              <a:spcAft>
                <a:spcPts val="0"/>
              </a:spcAft>
              <a:buClr>
                <a:schemeClr val="dk1"/>
              </a:buClr>
              <a:buSzPts val="1800"/>
              <a:buFont typeface="Noto Sans Symbols"/>
              <a:buChar char="▪"/>
              <a:defRPr sz="2400" b="0" i="0" u="none" strike="noStrike" cap="none">
                <a:solidFill>
                  <a:schemeClr val="dk1"/>
                </a:solidFill>
                <a:latin typeface="Calibri"/>
                <a:ea typeface="Calibri"/>
                <a:cs typeface="Calibri"/>
                <a:sym typeface="Calibri"/>
              </a:defRPr>
            </a:lvl4pPr>
            <a:lvl5pPr marL="3047924" marR="0" lvl="4" indent="-457189" algn="l" rtl="0">
              <a:spcBef>
                <a:spcPts val="533"/>
              </a:spcBef>
              <a:spcAft>
                <a:spcPts val="0"/>
              </a:spcAft>
              <a:buClr>
                <a:schemeClr val="dk1"/>
              </a:buClr>
              <a:buSzPts val="1800"/>
              <a:buFont typeface="Noto Sans Symbols"/>
              <a:buChar char="▪"/>
              <a:defRPr sz="2400" b="0" i="0" u="none" strike="noStrike" cap="none">
                <a:solidFill>
                  <a:schemeClr val="dk1"/>
                </a:solidFill>
                <a:latin typeface="Calibri"/>
                <a:ea typeface="Calibri"/>
                <a:cs typeface="Calibri"/>
                <a:sym typeface="Calibri"/>
              </a:defRPr>
            </a:lvl5pPr>
            <a:lvl6pPr marL="3657509" marR="0" lvl="5" indent="-457189" algn="l" rtl="0">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sldNum" idx="12"/>
          </p:nvPr>
        </p:nvSpPr>
        <p:spPr>
          <a:xfrm>
            <a:off x="11287411" y="6628304"/>
            <a:ext cx="574800" cy="228400"/>
          </a:xfrm>
          <a:prstGeom prst="rect">
            <a:avLst/>
          </a:prstGeom>
          <a:noFill/>
          <a:ln>
            <a:noFill/>
          </a:ln>
        </p:spPr>
        <p:txBody>
          <a:bodyPr spcFirstLastPara="1" wrap="square" lIns="83100" tIns="41550" rIns="83100" bIns="41550" anchor="ctr" anchorCtr="0">
            <a:noAutofit/>
          </a:bodyPr>
          <a:lstStyle>
            <a:lvl1pPr marL="0" marR="0" lvl="0" indent="0" algn="r" rtl="0">
              <a:spcBef>
                <a:spcPts val="0"/>
              </a:spcBef>
              <a:buNone/>
              <a:defRPr sz="1467">
                <a:solidFill>
                  <a:schemeClr val="dk1"/>
                </a:solidFill>
                <a:latin typeface="Calibri"/>
                <a:ea typeface="Calibri"/>
                <a:cs typeface="Calibri"/>
                <a:sym typeface="Calibri"/>
              </a:defRPr>
            </a:lvl1pPr>
            <a:lvl2pPr marL="0" marR="0" lvl="1" indent="0" algn="r" rtl="0">
              <a:spcBef>
                <a:spcPts val="0"/>
              </a:spcBef>
              <a:buNone/>
              <a:defRPr sz="1467">
                <a:solidFill>
                  <a:schemeClr val="dk1"/>
                </a:solidFill>
                <a:latin typeface="Calibri"/>
                <a:ea typeface="Calibri"/>
                <a:cs typeface="Calibri"/>
                <a:sym typeface="Calibri"/>
              </a:defRPr>
            </a:lvl2pPr>
            <a:lvl3pPr marL="0" marR="0" lvl="2" indent="0" algn="r" rtl="0">
              <a:spcBef>
                <a:spcPts val="0"/>
              </a:spcBef>
              <a:buNone/>
              <a:defRPr sz="1467">
                <a:solidFill>
                  <a:schemeClr val="dk1"/>
                </a:solidFill>
                <a:latin typeface="Calibri"/>
                <a:ea typeface="Calibri"/>
                <a:cs typeface="Calibri"/>
                <a:sym typeface="Calibri"/>
              </a:defRPr>
            </a:lvl3pPr>
            <a:lvl4pPr marL="0" marR="0" lvl="3" indent="0" algn="r" rtl="0">
              <a:spcBef>
                <a:spcPts val="0"/>
              </a:spcBef>
              <a:buNone/>
              <a:defRPr sz="1467">
                <a:solidFill>
                  <a:schemeClr val="dk1"/>
                </a:solidFill>
                <a:latin typeface="Calibri"/>
                <a:ea typeface="Calibri"/>
                <a:cs typeface="Calibri"/>
                <a:sym typeface="Calibri"/>
              </a:defRPr>
            </a:lvl4pPr>
            <a:lvl5pPr marL="0" marR="0" lvl="4" indent="0" algn="r" rtl="0">
              <a:spcBef>
                <a:spcPts val="0"/>
              </a:spcBef>
              <a:buNone/>
              <a:defRPr sz="1467">
                <a:solidFill>
                  <a:schemeClr val="dk1"/>
                </a:solidFill>
                <a:latin typeface="Calibri"/>
                <a:ea typeface="Calibri"/>
                <a:cs typeface="Calibri"/>
                <a:sym typeface="Calibri"/>
              </a:defRPr>
            </a:lvl5pPr>
            <a:lvl6pPr marL="0" marR="0" lvl="5" indent="0" algn="r" rtl="0">
              <a:spcBef>
                <a:spcPts val="0"/>
              </a:spcBef>
              <a:buNone/>
              <a:defRPr sz="1467">
                <a:solidFill>
                  <a:schemeClr val="dk1"/>
                </a:solidFill>
                <a:latin typeface="Calibri"/>
                <a:ea typeface="Calibri"/>
                <a:cs typeface="Calibri"/>
                <a:sym typeface="Calibri"/>
              </a:defRPr>
            </a:lvl6pPr>
            <a:lvl7pPr marL="0" marR="0" lvl="6" indent="0" algn="r" rtl="0">
              <a:spcBef>
                <a:spcPts val="0"/>
              </a:spcBef>
              <a:buNone/>
              <a:defRPr sz="1467">
                <a:solidFill>
                  <a:schemeClr val="dk1"/>
                </a:solidFill>
                <a:latin typeface="Calibri"/>
                <a:ea typeface="Calibri"/>
                <a:cs typeface="Calibri"/>
                <a:sym typeface="Calibri"/>
              </a:defRPr>
            </a:lvl7pPr>
            <a:lvl8pPr marL="0" marR="0" lvl="7" indent="0" algn="r" rtl="0">
              <a:spcBef>
                <a:spcPts val="0"/>
              </a:spcBef>
              <a:buNone/>
              <a:defRPr sz="1467">
                <a:solidFill>
                  <a:schemeClr val="dk1"/>
                </a:solidFill>
                <a:latin typeface="Calibri"/>
                <a:ea typeface="Calibri"/>
                <a:cs typeface="Calibri"/>
                <a:sym typeface="Calibri"/>
              </a:defRPr>
            </a:lvl8pPr>
            <a:lvl9pPr marL="0" marR="0" lvl="8" indent="0" algn="r" rtl="0">
              <a:spcBef>
                <a:spcPts val="0"/>
              </a:spcBef>
              <a:buNone/>
              <a:defRPr sz="1467">
                <a:solidFill>
                  <a:schemeClr val="dk1"/>
                </a:solidFill>
                <a:latin typeface="Calibri"/>
                <a:ea typeface="Calibri"/>
                <a:cs typeface="Calibri"/>
                <a:sym typeface="Calibri"/>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19036821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nndelingsoverskrift" type="secHead">
  <p:cSld name="Inndelingsoverskrif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759540" y="4406908"/>
            <a:ext cx="10566800" cy="1362000"/>
          </a:xfrm>
          <a:prstGeom prst="rect">
            <a:avLst/>
          </a:prstGeom>
          <a:noFill/>
          <a:ln>
            <a:noFill/>
          </a:ln>
        </p:spPr>
        <p:txBody>
          <a:bodyPr spcFirstLastPara="1" wrap="square" lIns="72850" tIns="72850" rIns="72850" bIns="72850" anchor="t" anchorCtr="0">
            <a:noAutofit/>
          </a:bodyPr>
          <a:lstStyle>
            <a:lvl1pPr marL="0" marR="0" lvl="0" indent="0" algn="l" rtl="0">
              <a:spcBef>
                <a:spcPts val="0"/>
              </a:spcBef>
              <a:spcAft>
                <a:spcPts val="0"/>
              </a:spcAft>
              <a:buClr>
                <a:schemeClr val="dk1"/>
              </a:buClr>
              <a:buSzPts val="1100"/>
              <a:buFont typeface="Calibri"/>
              <a:buNone/>
              <a:defRPr sz="4667" b="1"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867"/>
            </a:lvl2pPr>
            <a:lvl3pPr lvl="2" indent="0" rtl="0">
              <a:spcBef>
                <a:spcPts val="0"/>
              </a:spcBef>
              <a:spcAft>
                <a:spcPts val="0"/>
              </a:spcAft>
              <a:buSzPts val="1100"/>
              <a:buNone/>
              <a:defRPr sz="1867"/>
            </a:lvl3pPr>
            <a:lvl4pPr lvl="3" indent="0" rtl="0">
              <a:spcBef>
                <a:spcPts val="0"/>
              </a:spcBef>
              <a:spcAft>
                <a:spcPts val="0"/>
              </a:spcAft>
              <a:buSzPts val="1100"/>
              <a:buNone/>
              <a:defRPr sz="1867"/>
            </a:lvl4pPr>
            <a:lvl5pPr lvl="4" indent="0" rtl="0">
              <a:spcBef>
                <a:spcPts val="0"/>
              </a:spcBef>
              <a:spcAft>
                <a:spcPts val="0"/>
              </a:spcAft>
              <a:buSzPts val="1100"/>
              <a:buNone/>
              <a:defRPr sz="1867"/>
            </a:lvl5pPr>
            <a:lvl6pPr lvl="5" indent="0" rtl="0">
              <a:spcBef>
                <a:spcPts val="0"/>
              </a:spcBef>
              <a:spcAft>
                <a:spcPts val="0"/>
              </a:spcAft>
              <a:buSzPts val="1100"/>
              <a:buNone/>
              <a:defRPr sz="1867"/>
            </a:lvl6pPr>
            <a:lvl7pPr lvl="6" indent="0" rtl="0">
              <a:spcBef>
                <a:spcPts val="0"/>
              </a:spcBef>
              <a:spcAft>
                <a:spcPts val="0"/>
              </a:spcAft>
              <a:buSzPts val="1100"/>
              <a:buNone/>
              <a:defRPr sz="1867"/>
            </a:lvl7pPr>
            <a:lvl8pPr lvl="7" indent="0" rtl="0">
              <a:spcBef>
                <a:spcPts val="0"/>
              </a:spcBef>
              <a:spcAft>
                <a:spcPts val="0"/>
              </a:spcAft>
              <a:buSzPts val="1100"/>
              <a:buNone/>
              <a:defRPr sz="1867"/>
            </a:lvl8pPr>
            <a:lvl9pPr lvl="8" indent="0" rtl="0">
              <a:spcBef>
                <a:spcPts val="0"/>
              </a:spcBef>
              <a:spcAft>
                <a:spcPts val="0"/>
              </a:spcAft>
              <a:buSzPts val="1100"/>
              <a:buNone/>
              <a:defRPr sz="1867"/>
            </a:lvl9pPr>
          </a:lstStyle>
          <a:p>
            <a:endParaRPr/>
          </a:p>
        </p:txBody>
      </p:sp>
      <p:sp>
        <p:nvSpPr>
          <p:cNvPr id="28" name="Google Shape;28;p4"/>
          <p:cNvSpPr txBox="1">
            <a:spLocks noGrp="1"/>
          </p:cNvSpPr>
          <p:nvPr>
            <p:ph type="body" idx="1"/>
          </p:nvPr>
        </p:nvSpPr>
        <p:spPr>
          <a:xfrm>
            <a:off x="759540" y="2906719"/>
            <a:ext cx="10566800" cy="1500000"/>
          </a:xfrm>
          <a:prstGeom prst="rect">
            <a:avLst/>
          </a:prstGeom>
          <a:noFill/>
          <a:ln>
            <a:noFill/>
          </a:ln>
        </p:spPr>
        <p:txBody>
          <a:bodyPr spcFirstLastPara="1" wrap="square" lIns="72850" tIns="72850" rIns="72850" bIns="72850" anchor="b" anchorCtr="0">
            <a:noAutofit/>
          </a:bodyPr>
          <a:lstStyle>
            <a:lvl1pPr marL="609585" marR="0" lvl="0" indent="-304792" algn="l" rtl="0">
              <a:spcBef>
                <a:spcPts val="533"/>
              </a:spcBef>
              <a:spcAft>
                <a:spcPts val="0"/>
              </a:spcAft>
              <a:buClr>
                <a:srgbClr val="888888"/>
              </a:buClr>
              <a:buSzPts val="2900"/>
              <a:buFont typeface="Noto Sans Symbols"/>
              <a:buNone/>
              <a:defRPr sz="2533" b="0" i="0" u="none" strike="noStrike" cap="none">
                <a:solidFill>
                  <a:srgbClr val="888888"/>
                </a:solidFill>
                <a:latin typeface="Calibri"/>
                <a:ea typeface="Calibri"/>
                <a:cs typeface="Calibri"/>
                <a:sym typeface="Calibri"/>
              </a:defRPr>
            </a:lvl1pPr>
            <a:lvl2pPr marL="1219170" marR="0" lvl="1" indent="-304792" algn="l" rtl="0">
              <a:spcBef>
                <a:spcPts val="400"/>
              </a:spcBef>
              <a:spcAft>
                <a:spcPts val="0"/>
              </a:spcAft>
              <a:buClr>
                <a:srgbClr val="888888"/>
              </a:buClr>
              <a:buSzPts val="2500"/>
              <a:buFont typeface="Noto Sans Symbols"/>
              <a:buNone/>
              <a:defRPr sz="2267" b="0" i="0" u="none" strike="noStrike" cap="none">
                <a:solidFill>
                  <a:srgbClr val="888888"/>
                </a:solidFill>
                <a:latin typeface="Calibri"/>
                <a:ea typeface="Calibri"/>
                <a:cs typeface="Calibri"/>
                <a:sym typeface="Calibri"/>
              </a:defRPr>
            </a:lvl2pPr>
            <a:lvl3pPr marL="1828754" marR="0" lvl="2" indent="-304792" algn="l" rtl="0">
              <a:spcBef>
                <a:spcPts val="400"/>
              </a:spcBef>
              <a:spcAft>
                <a:spcPts val="0"/>
              </a:spcAft>
              <a:buClr>
                <a:srgbClr val="888888"/>
              </a:buClr>
              <a:buSzPts val="2200"/>
              <a:buFont typeface="Noto Sans Symbols"/>
              <a:buNone/>
              <a:defRPr sz="1867" b="0" i="0" u="none" strike="noStrike" cap="none">
                <a:solidFill>
                  <a:srgbClr val="888888"/>
                </a:solidFill>
                <a:latin typeface="Calibri"/>
                <a:ea typeface="Calibri"/>
                <a:cs typeface="Calibri"/>
                <a:sym typeface="Calibri"/>
              </a:defRPr>
            </a:lvl3pPr>
            <a:lvl4pPr marL="2438339" marR="0" lvl="3" indent="-304792" algn="l" rtl="0">
              <a:spcBef>
                <a:spcPts val="400"/>
              </a:spcBef>
              <a:spcAft>
                <a:spcPts val="0"/>
              </a:spcAft>
              <a:buClr>
                <a:srgbClr val="888888"/>
              </a:buClr>
              <a:buSzPts val="1800"/>
              <a:buFont typeface="Noto Sans Symbols"/>
              <a:buNone/>
              <a:defRPr sz="1733" b="0" i="0" u="none" strike="noStrike" cap="none">
                <a:solidFill>
                  <a:srgbClr val="888888"/>
                </a:solidFill>
                <a:latin typeface="Calibri"/>
                <a:ea typeface="Calibri"/>
                <a:cs typeface="Calibri"/>
                <a:sym typeface="Calibri"/>
              </a:defRPr>
            </a:lvl4pPr>
            <a:lvl5pPr marL="3047924" marR="0" lvl="4" indent="-304792" algn="l" rtl="0">
              <a:spcBef>
                <a:spcPts val="400"/>
              </a:spcBef>
              <a:spcAft>
                <a:spcPts val="0"/>
              </a:spcAft>
              <a:buClr>
                <a:srgbClr val="888888"/>
              </a:buClr>
              <a:buSzPts val="1800"/>
              <a:buFont typeface="Noto Sans Symbols"/>
              <a:buNone/>
              <a:defRPr sz="1733" b="0" i="0" u="none" strike="noStrike" cap="none">
                <a:solidFill>
                  <a:srgbClr val="888888"/>
                </a:solidFill>
                <a:latin typeface="Calibri"/>
                <a:ea typeface="Calibri"/>
                <a:cs typeface="Calibri"/>
                <a:sym typeface="Calibri"/>
              </a:defRPr>
            </a:lvl5pPr>
            <a:lvl6pPr marL="3657509" marR="0" lvl="5" indent="-304792" algn="l" rtl="0">
              <a:spcBef>
                <a:spcPts val="400"/>
              </a:spcBef>
              <a:spcAft>
                <a:spcPts val="0"/>
              </a:spcAft>
              <a:buClr>
                <a:srgbClr val="888888"/>
              </a:buClr>
              <a:buSzPts val="1800"/>
              <a:buFont typeface="Arial"/>
              <a:buNone/>
              <a:defRPr sz="1733" b="0" i="0" u="none" strike="noStrike" cap="none">
                <a:solidFill>
                  <a:srgbClr val="888888"/>
                </a:solidFill>
                <a:latin typeface="Calibri"/>
                <a:ea typeface="Calibri"/>
                <a:cs typeface="Calibri"/>
                <a:sym typeface="Calibri"/>
              </a:defRPr>
            </a:lvl6pPr>
            <a:lvl7pPr marL="4267093" marR="0" lvl="6" indent="-304792" algn="l" rtl="0">
              <a:spcBef>
                <a:spcPts val="400"/>
              </a:spcBef>
              <a:spcAft>
                <a:spcPts val="0"/>
              </a:spcAft>
              <a:buClr>
                <a:srgbClr val="888888"/>
              </a:buClr>
              <a:buSzPts val="1800"/>
              <a:buFont typeface="Arial"/>
              <a:buNone/>
              <a:defRPr sz="1733" b="0" i="0" u="none" strike="noStrike" cap="none">
                <a:solidFill>
                  <a:srgbClr val="888888"/>
                </a:solidFill>
                <a:latin typeface="Calibri"/>
                <a:ea typeface="Calibri"/>
                <a:cs typeface="Calibri"/>
                <a:sym typeface="Calibri"/>
              </a:defRPr>
            </a:lvl7pPr>
            <a:lvl8pPr marL="4876678" marR="0" lvl="7" indent="-304792" algn="l" rtl="0">
              <a:spcBef>
                <a:spcPts val="400"/>
              </a:spcBef>
              <a:spcAft>
                <a:spcPts val="0"/>
              </a:spcAft>
              <a:buClr>
                <a:srgbClr val="888888"/>
              </a:buClr>
              <a:buSzPts val="1800"/>
              <a:buFont typeface="Arial"/>
              <a:buNone/>
              <a:defRPr sz="1733" b="0" i="0" u="none" strike="noStrike" cap="none">
                <a:solidFill>
                  <a:srgbClr val="888888"/>
                </a:solidFill>
                <a:latin typeface="Calibri"/>
                <a:ea typeface="Calibri"/>
                <a:cs typeface="Calibri"/>
                <a:sym typeface="Calibri"/>
              </a:defRPr>
            </a:lvl8pPr>
            <a:lvl9pPr marL="5486263" marR="0" lvl="8" indent="-304792" algn="l" rtl="0">
              <a:spcBef>
                <a:spcPts val="400"/>
              </a:spcBef>
              <a:spcAft>
                <a:spcPts val="0"/>
              </a:spcAft>
              <a:buClr>
                <a:srgbClr val="888888"/>
              </a:buClr>
              <a:buSzPts val="1800"/>
              <a:buFont typeface="Arial"/>
              <a:buNone/>
              <a:defRPr sz="1733" b="0" i="0" u="none" strike="noStrike" cap="none">
                <a:solidFill>
                  <a:srgbClr val="888888"/>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11287411" y="6628304"/>
            <a:ext cx="574800" cy="228400"/>
          </a:xfrm>
          <a:prstGeom prst="rect">
            <a:avLst/>
          </a:prstGeom>
          <a:noFill/>
          <a:ln>
            <a:noFill/>
          </a:ln>
        </p:spPr>
        <p:txBody>
          <a:bodyPr spcFirstLastPara="1" wrap="square" lIns="83100" tIns="41550" rIns="83100" bIns="41550" anchor="ctr" anchorCtr="0">
            <a:noAutofit/>
          </a:bodyPr>
          <a:lstStyle>
            <a:lvl1pPr marL="0" marR="0" lvl="0" indent="0" algn="r" rtl="0">
              <a:spcBef>
                <a:spcPts val="0"/>
              </a:spcBef>
              <a:buNone/>
              <a:defRPr sz="1467">
                <a:solidFill>
                  <a:schemeClr val="dk1"/>
                </a:solidFill>
                <a:latin typeface="Calibri"/>
                <a:ea typeface="Calibri"/>
                <a:cs typeface="Calibri"/>
                <a:sym typeface="Calibri"/>
              </a:defRPr>
            </a:lvl1pPr>
            <a:lvl2pPr marL="0" marR="0" lvl="1" indent="0" algn="r" rtl="0">
              <a:spcBef>
                <a:spcPts val="0"/>
              </a:spcBef>
              <a:buNone/>
              <a:defRPr sz="1467">
                <a:solidFill>
                  <a:schemeClr val="dk1"/>
                </a:solidFill>
                <a:latin typeface="Calibri"/>
                <a:ea typeface="Calibri"/>
                <a:cs typeface="Calibri"/>
                <a:sym typeface="Calibri"/>
              </a:defRPr>
            </a:lvl2pPr>
            <a:lvl3pPr marL="0" marR="0" lvl="2" indent="0" algn="r" rtl="0">
              <a:spcBef>
                <a:spcPts val="0"/>
              </a:spcBef>
              <a:buNone/>
              <a:defRPr sz="1467">
                <a:solidFill>
                  <a:schemeClr val="dk1"/>
                </a:solidFill>
                <a:latin typeface="Calibri"/>
                <a:ea typeface="Calibri"/>
                <a:cs typeface="Calibri"/>
                <a:sym typeface="Calibri"/>
              </a:defRPr>
            </a:lvl3pPr>
            <a:lvl4pPr marL="0" marR="0" lvl="3" indent="0" algn="r" rtl="0">
              <a:spcBef>
                <a:spcPts val="0"/>
              </a:spcBef>
              <a:buNone/>
              <a:defRPr sz="1467">
                <a:solidFill>
                  <a:schemeClr val="dk1"/>
                </a:solidFill>
                <a:latin typeface="Calibri"/>
                <a:ea typeface="Calibri"/>
                <a:cs typeface="Calibri"/>
                <a:sym typeface="Calibri"/>
              </a:defRPr>
            </a:lvl4pPr>
            <a:lvl5pPr marL="0" marR="0" lvl="4" indent="0" algn="r" rtl="0">
              <a:spcBef>
                <a:spcPts val="0"/>
              </a:spcBef>
              <a:buNone/>
              <a:defRPr sz="1467">
                <a:solidFill>
                  <a:schemeClr val="dk1"/>
                </a:solidFill>
                <a:latin typeface="Calibri"/>
                <a:ea typeface="Calibri"/>
                <a:cs typeface="Calibri"/>
                <a:sym typeface="Calibri"/>
              </a:defRPr>
            </a:lvl5pPr>
            <a:lvl6pPr marL="0" marR="0" lvl="5" indent="0" algn="r" rtl="0">
              <a:spcBef>
                <a:spcPts val="0"/>
              </a:spcBef>
              <a:buNone/>
              <a:defRPr sz="1467">
                <a:solidFill>
                  <a:schemeClr val="dk1"/>
                </a:solidFill>
                <a:latin typeface="Calibri"/>
                <a:ea typeface="Calibri"/>
                <a:cs typeface="Calibri"/>
                <a:sym typeface="Calibri"/>
              </a:defRPr>
            </a:lvl6pPr>
            <a:lvl7pPr marL="0" marR="0" lvl="6" indent="0" algn="r" rtl="0">
              <a:spcBef>
                <a:spcPts val="0"/>
              </a:spcBef>
              <a:buNone/>
              <a:defRPr sz="1467">
                <a:solidFill>
                  <a:schemeClr val="dk1"/>
                </a:solidFill>
                <a:latin typeface="Calibri"/>
                <a:ea typeface="Calibri"/>
                <a:cs typeface="Calibri"/>
                <a:sym typeface="Calibri"/>
              </a:defRPr>
            </a:lvl7pPr>
            <a:lvl8pPr marL="0" marR="0" lvl="7" indent="0" algn="r" rtl="0">
              <a:spcBef>
                <a:spcPts val="0"/>
              </a:spcBef>
              <a:buNone/>
              <a:defRPr sz="1467">
                <a:solidFill>
                  <a:schemeClr val="dk1"/>
                </a:solidFill>
                <a:latin typeface="Calibri"/>
                <a:ea typeface="Calibri"/>
                <a:cs typeface="Calibri"/>
                <a:sym typeface="Calibri"/>
              </a:defRPr>
            </a:lvl8pPr>
            <a:lvl9pPr marL="0" marR="0" lvl="8" indent="0" algn="r" rtl="0">
              <a:spcBef>
                <a:spcPts val="0"/>
              </a:spcBef>
              <a:buNone/>
              <a:defRPr sz="1467">
                <a:solidFill>
                  <a:schemeClr val="dk1"/>
                </a:solidFill>
                <a:latin typeface="Calibri"/>
                <a:ea typeface="Calibri"/>
                <a:cs typeface="Calibri"/>
                <a:sym typeface="Calibri"/>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418038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p:txBody>
          <a:bodyPr/>
          <a:lstStyle/>
          <a:p>
            <a:r>
              <a:rPr lang="nb-NO"/>
              <a:t>Klikk for å redigere tittelstil</a:t>
            </a:r>
          </a:p>
        </p:txBody>
      </p:sp>
      <p:sp>
        <p:nvSpPr>
          <p:cNvPr id="3" name="Content Placeholder 2">
            <a:extLst>
              <a:ext uri="{FF2B5EF4-FFF2-40B4-BE49-F238E27FC236}">
                <a16:creationId xmlns:a16="http://schemas.microsoft.com/office/drawing/2014/main" id="{430D39E9-1651-0C81-744E-3CA2F8A7192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Tittel på presentasjon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10" name="Text Placeholder 9">
            <a:extLst>
              <a:ext uri="{FF2B5EF4-FFF2-40B4-BE49-F238E27FC236}">
                <a16:creationId xmlns:a16="http://schemas.microsoft.com/office/drawing/2014/main" id="{62148774-BE48-A05F-3941-22C308FEDBFE}"/>
              </a:ext>
            </a:extLst>
          </p:cNvPr>
          <p:cNvSpPr>
            <a:spLocks noGrp="1"/>
          </p:cNvSpPr>
          <p:nvPr>
            <p:ph type="body" sz="quarter" idx="13"/>
          </p:nvPr>
        </p:nvSpPr>
        <p:spPr>
          <a:xfrm>
            <a:off x="1760538" y="850899"/>
            <a:ext cx="8651446" cy="394493"/>
          </a:xfrm>
        </p:spPr>
        <p:txBody>
          <a:bodyPr anchor="b"/>
          <a:lstStyle>
            <a:lvl1pPr marL="0" indent="0">
              <a:buNone/>
              <a:defRPr sz="2500">
                <a:solidFill>
                  <a:schemeClr val="accent2"/>
                </a:solidFill>
              </a:defRPr>
            </a:lvl1pPr>
          </a:lstStyle>
          <a:p>
            <a:pPr lvl="0"/>
            <a:r>
              <a:rPr lang="nb-NO"/>
              <a:t>Klikk for å redigere tekststiler i malen</a:t>
            </a:r>
          </a:p>
        </p:txBody>
      </p:sp>
    </p:spTree>
    <p:extLst>
      <p:ext uri="{BB962C8B-B14F-4D97-AF65-F5344CB8AC3E}">
        <p14:creationId xmlns:p14="http://schemas.microsoft.com/office/powerpoint/2010/main" val="2276007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o innholdsdeler" type="twoObj">
  <p:cSld name="To innholdsdeler">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656723" y="163257"/>
            <a:ext cx="11082000" cy="1175600"/>
          </a:xfrm>
          <a:prstGeom prst="rect">
            <a:avLst/>
          </a:prstGeom>
          <a:noFill/>
          <a:ln>
            <a:noFill/>
          </a:ln>
        </p:spPr>
        <p:txBody>
          <a:bodyPr spcFirstLastPara="1" wrap="square" lIns="72850" tIns="72850" rIns="72850" bIns="72850" anchor="t" anchorCtr="0">
            <a:noAutofit/>
          </a:bodyPr>
          <a:lstStyle>
            <a:lvl1pPr marL="0" marR="0" lvl="0" indent="0" algn="l" rtl="0">
              <a:spcBef>
                <a:spcPts val="0"/>
              </a:spcBef>
              <a:spcAft>
                <a:spcPts val="0"/>
              </a:spcAft>
              <a:buClr>
                <a:schemeClr val="dk1"/>
              </a:buClr>
              <a:buSzPts val="1100"/>
              <a:buFont typeface="Calibri"/>
              <a:buNone/>
              <a:defRPr sz="5333"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867"/>
            </a:lvl2pPr>
            <a:lvl3pPr lvl="2" indent="0" rtl="0">
              <a:spcBef>
                <a:spcPts val="0"/>
              </a:spcBef>
              <a:spcAft>
                <a:spcPts val="0"/>
              </a:spcAft>
              <a:buSzPts val="1100"/>
              <a:buNone/>
              <a:defRPr sz="1867"/>
            </a:lvl3pPr>
            <a:lvl4pPr lvl="3" indent="0" rtl="0">
              <a:spcBef>
                <a:spcPts val="0"/>
              </a:spcBef>
              <a:spcAft>
                <a:spcPts val="0"/>
              </a:spcAft>
              <a:buSzPts val="1100"/>
              <a:buNone/>
              <a:defRPr sz="1867"/>
            </a:lvl4pPr>
            <a:lvl5pPr lvl="4" indent="0" rtl="0">
              <a:spcBef>
                <a:spcPts val="0"/>
              </a:spcBef>
              <a:spcAft>
                <a:spcPts val="0"/>
              </a:spcAft>
              <a:buSzPts val="1100"/>
              <a:buNone/>
              <a:defRPr sz="1867"/>
            </a:lvl5pPr>
            <a:lvl6pPr lvl="5" indent="0" rtl="0">
              <a:spcBef>
                <a:spcPts val="0"/>
              </a:spcBef>
              <a:spcAft>
                <a:spcPts val="0"/>
              </a:spcAft>
              <a:buSzPts val="1100"/>
              <a:buNone/>
              <a:defRPr sz="1867"/>
            </a:lvl6pPr>
            <a:lvl7pPr lvl="6" indent="0" rtl="0">
              <a:spcBef>
                <a:spcPts val="0"/>
              </a:spcBef>
              <a:spcAft>
                <a:spcPts val="0"/>
              </a:spcAft>
              <a:buSzPts val="1100"/>
              <a:buNone/>
              <a:defRPr sz="1867"/>
            </a:lvl7pPr>
            <a:lvl8pPr lvl="7" indent="0" rtl="0">
              <a:spcBef>
                <a:spcPts val="0"/>
              </a:spcBef>
              <a:spcAft>
                <a:spcPts val="0"/>
              </a:spcAft>
              <a:buSzPts val="1100"/>
              <a:buNone/>
              <a:defRPr sz="1867"/>
            </a:lvl8pPr>
            <a:lvl9pPr lvl="8" indent="0" rtl="0">
              <a:spcBef>
                <a:spcPts val="0"/>
              </a:spcBef>
              <a:spcAft>
                <a:spcPts val="0"/>
              </a:spcAft>
              <a:buSzPts val="1100"/>
              <a:buNone/>
              <a:defRPr sz="1867"/>
            </a:lvl9pPr>
          </a:lstStyle>
          <a:p>
            <a:endParaRPr/>
          </a:p>
        </p:txBody>
      </p:sp>
      <p:sp>
        <p:nvSpPr>
          <p:cNvPr id="32" name="Google Shape;32;p5"/>
          <p:cNvSpPr txBox="1">
            <a:spLocks noGrp="1"/>
          </p:cNvSpPr>
          <p:nvPr>
            <p:ph type="body" idx="1"/>
          </p:nvPr>
        </p:nvSpPr>
        <p:spPr>
          <a:xfrm>
            <a:off x="656723" y="1339063"/>
            <a:ext cx="5418000" cy="5028800"/>
          </a:xfrm>
          <a:prstGeom prst="rect">
            <a:avLst/>
          </a:prstGeom>
          <a:noFill/>
          <a:ln>
            <a:noFill/>
          </a:ln>
        </p:spPr>
        <p:txBody>
          <a:bodyPr spcFirstLastPara="1" wrap="square" lIns="72850" tIns="72850" rIns="72850" bIns="72850" anchor="t" anchorCtr="0">
            <a:noAutofit/>
          </a:bodyPr>
          <a:lstStyle>
            <a:lvl1pPr marL="609585" marR="0" lvl="0" indent="-516454" algn="l" rtl="0">
              <a:spcBef>
                <a:spcPts val="667"/>
              </a:spcBef>
              <a:spcAft>
                <a:spcPts val="0"/>
              </a:spcAft>
              <a:buClr>
                <a:schemeClr val="dk1"/>
              </a:buClr>
              <a:buSzPts val="2500"/>
              <a:buFont typeface="Noto Sans Symbols"/>
              <a:buChar char="▪"/>
              <a:defRPr sz="3333" b="0" i="0" u="none" strike="noStrike" cap="none">
                <a:solidFill>
                  <a:schemeClr val="dk1"/>
                </a:solidFill>
                <a:latin typeface="Calibri"/>
                <a:ea typeface="Calibri"/>
                <a:cs typeface="Calibri"/>
                <a:sym typeface="Calibri"/>
              </a:defRPr>
            </a:lvl1pPr>
            <a:lvl2pPr marL="1219170" marR="0" lvl="1" indent="-491054" algn="l" rtl="0">
              <a:spcBef>
                <a:spcPts val="533"/>
              </a:spcBef>
              <a:spcAft>
                <a:spcPts val="0"/>
              </a:spcAft>
              <a:buClr>
                <a:schemeClr val="dk1"/>
              </a:buClr>
              <a:buSzPts val="2200"/>
              <a:buFont typeface="Noto Sans Symbols"/>
              <a:buChar char="▪"/>
              <a:defRPr sz="2933" b="0" i="0" u="none" strike="noStrike" cap="none">
                <a:solidFill>
                  <a:schemeClr val="dk1"/>
                </a:solidFill>
                <a:latin typeface="Calibri"/>
                <a:ea typeface="Calibri"/>
                <a:cs typeface="Calibri"/>
                <a:sym typeface="Calibri"/>
              </a:defRPr>
            </a:lvl2pPr>
            <a:lvl3pPr marL="1828754" marR="0" lvl="2" indent="-457189" algn="l" rtl="0">
              <a:spcBef>
                <a:spcPts val="533"/>
              </a:spcBef>
              <a:spcAft>
                <a:spcPts val="0"/>
              </a:spcAft>
              <a:buClr>
                <a:schemeClr val="dk1"/>
              </a:buClr>
              <a:buSzPts val="1800"/>
              <a:buFont typeface="Noto Sans Symbols"/>
              <a:buChar char="▪"/>
              <a:defRPr sz="2400" b="0" i="0" u="none" strike="noStrike" cap="none">
                <a:solidFill>
                  <a:schemeClr val="dk1"/>
                </a:solidFill>
                <a:latin typeface="Calibri"/>
                <a:ea typeface="Calibri"/>
                <a:cs typeface="Calibri"/>
                <a:sym typeface="Calibri"/>
              </a:defRPr>
            </a:lvl3pPr>
            <a:lvl4pPr marL="2438339" marR="0" lvl="3" indent="-448722" algn="l" rtl="0">
              <a:spcBef>
                <a:spcPts val="400"/>
              </a:spcBef>
              <a:spcAft>
                <a:spcPts val="0"/>
              </a:spcAft>
              <a:buClr>
                <a:schemeClr val="dk1"/>
              </a:buClr>
              <a:buSzPts val="1700"/>
              <a:buFont typeface="Noto Sans Symbols"/>
              <a:buChar char="▪"/>
              <a:defRPr sz="2267" b="0" i="0" u="none" strike="noStrike" cap="none">
                <a:solidFill>
                  <a:schemeClr val="dk1"/>
                </a:solidFill>
                <a:latin typeface="Calibri"/>
                <a:ea typeface="Calibri"/>
                <a:cs typeface="Calibri"/>
                <a:sym typeface="Calibri"/>
              </a:defRPr>
            </a:lvl4pPr>
            <a:lvl5pPr marL="3047924" marR="0" lvl="4" indent="-448722" algn="l" rtl="0">
              <a:spcBef>
                <a:spcPts val="400"/>
              </a:spcBef>
              <a:spcAft>
                <a:spcPts val="0"/>
              </a:spcAft>
              <a:buClr>
                <a:schemeClr val="dk1"/>
              </a:buClr>
              <a:buSzPts val="1700"/>
              <a:buFont typeface="Noto Sans Symbols"/>
              <a:buChar char="▪"/>
              <a:defRPr sz="2267" b="0" i="0" u="none" strike="noStrike" cap="none">
                <a:solidFill>
                  <a:schemeClr val="dk1"/>
                </a:solidFill>
                <a:latin typeface="Calibri"/>
                <a:ea typeface="Calibri"/>
                <a:cs typeface="Calibri"/>
                <a:sym typeface="Calibri"/>
              </a:defRPr>
            </a:lvl5pPr>
            <a:lvl6pPr marL="3657509" marR="0" lvl="5" indent="-448722" algn="l" rtl="0">
              <a:spcBef>
                <a:spcPts val="400"/>
              </a:spcBef>
              <a:spcAft>
                <a:spcPts val="0"/>
              </a:spcAft>
              <a:buClr>
                <a:schemeClr val="dk1"/>
              </a:buClr>
              <a:buSzPts val="1700"/>
              <a:buFont typeface="Arial"/>
              <a:buChar char="•"/>
              <a:defRPr sz="2267" b="0" i="0" u="none" strike="noStrike" cap="none">
                <a:solidFill>
                  <a:schemeClr val="dk1"/>
                </a:solidFill>
                <a:latin typeface="Calibri"/>
                <a:ea typeface="Calibri"/>
                <a:cs typeface="Calibri"/>
                <a:sym typeface="Calibri"/>
              </a:defRPr>
            </a:lvl6pPr>
            <a:lvl7pPr marL="4267093" marR="0" lvl="6" indent="-448722" algn="l" rtl="0">
              <a:spcBef>
                <a:spcPts val="400"/>
              </a:spcBef>
              <a:spcAft>
                <a:spcPts val="0"/>
              </a:spcAft>
              <a:buClr>
                <a:schemeClr val="dk1"/>
              </a:buClr>
              <a:buSzPts val="1700"/>
              <a:buFont typeface="Arial"/>
              <a:buChar char="•"/>
              <a:defRPr sz="2267" b="0" i="0" u="none" strike="noStrike" cap="none">
                <a:solidFill>
                  <a:schemeClr val="dk1"/>
                </a:solidFill>
                <a:latin typeface="Calibri"/>
                <a:ea typeface="Calibri"/>
                <a:cs typeface="Calibri"/>
                <a:sym typeface="Calibri"/>
              </a:defRPr>
            </a:lvl7pPr>
            <a:lvl8pPr marL="4876678" marR="0" lvl="7" indent="-448722" algn="l" rtl="0">
              <a:spcBef>
                <a:spcPts val="400"/>
              </a:spcBef>
              <a:spcAft>
                <a:spcPts val="0"/>
              </a:spcAft>
              <a:buClr>
                <a:schemeClr val="dk1"/>
              </a:buClr>
              <a:buSzPts val="1700"/>
              <a:buFont typeface="Arial"/>
              <a:buChar char="•"/>
              <a:defRPr sz="2267" b="0" i="0" u="none" strike="noStrike" cap="none">
                <a:solidFill>
                  <a:schemeClr val="dk1"/>
                </a:solidFill>
                <a:latin typeface="Calibri"/>
                <a:ea typeface="Calibri"/>
                <a:cs typeface="Calibri"/>
                <a:sym typeface="Calibri"/>
              </a:defRPr>
            </a:lvl8pPr>
            <a:lvl9pPr marL="5486263" marR="0" lvl="8" indent="-448722" algn="l" rtl="0">
              <a:spcBef>
                <a:spcPts val="400"/>
              </a:spcBef>
              <a:spcAft>
                <a:spcPts val="0"/>
              </a:spcAft>
              <a:buClr>
                <a:schemeClr val="dk1"/>
              </a:buClr>
              <a:buSzPts val="1700"/>
              <a:buFont typeface="Arial"/>
              <a:buChar char="•"/>
              <a:defRPr sz="2267"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body" idx="2"/>
          </p:nvPr>
        </p:nvSpPr>
        <p:spPr>
          <a:xfrm>
            <a:off x="6320951" y="1339061"/>
            <a:ext cx="5418000" cy="5028800"/>
          </a:xfrm>
          <a:prstGeom prst="rect">
            <a:avLst/>
          </a:prstGeom>
          <a:noFill/>
          <a:ln>
            <a:noFill/>
          </a:ln>
        </p:spPr>
        <p:txBody>
          <a:bodyPr spcFirstLastPara="1" wrap="square" lIns="72850" tIns="72850" rIns="72850" bIns="72850" anchor="t" anchorCtr="0">
            <a:noAutofit/>
          </a:bodyPr>
          <a:lstStyle>
            <a:lvl1pPr marL="609585" marR="0" lvl="0" indent="-516454" algn="l" rtl="0">
              <a:spcBef>
                <a:spcPts val="667"/>
              </a:spcBef>
              <a:spcAft>
                <a:spcPts val="0"/>
              </a:spcAft>
              <a:buClr>
                <a:schemeClr val="dk1"/>
              </a:buClr>
              <a:buSzPts val="2500"/>
              <a:buFont typeface="Noto Sans Symbols"/>
              <a:buChar char="▪"/>
              <a:defRPr sz="3333" b="0" i="0" u="none" strike="noStrike" cap="none">
                <a:solidFill>
                  <a:schemeClr val="dk1"/>
                </a:solidFill>
                <a:latin typeface="Calibri"/>
                <a:ea typeface="Calibri"/>
                <a:cs typeface="Calibri"/>
                <a:sym typeface="Calibri"/>
              </a:defRPr>
            </a:lvl1pPr>
            <a:lvl2pPr marL="1219170" marR="0" lvl="1" indent="-491054" algn="l" rtl="0">
              <a:spcBef>
                <a:spcPts val="533"/>
              </a:spcBef>
              <a:spcAft>
                <a:spcPts val="0"/>
              </a:spcAft>
              <a:buClr>
                <a:schemeClr val="dk1"/>
              </a:buClr>
              <a:buSzPts val="2200"/>
              <a:buFont typeface="Noto Sans Symbols"/>
              <a:buChar char="▪"/>
              <a:defRPr sz="2933" b="0" i="0" u="none" strike="noStrike" cap="none">
                <a:solidFill>
                  <a:schemeClr val="dk1"/>
                </a:solidFill>
                <a:latin typeface="Calibri"/>
                <a:ea typeface="Calibri"/>
                <a:cs typeface="Calibri"/>
                <a:sym typeface="Calibri"/>
              </a:defRPr>
            </a:lvl2pPr>
            <a:lvl3pPr marL="1828754" marR="0" lvl="2" indent="-457189" algn="l" rtl="0">
              <a:spcBef>
                <a:spcPts val="533"/>
              </a:spcBef>
              <a:spcAft>
                <a:spcPts val="0"/>
              </a:spcAft>
              <a:buClr>
                <a:schemeClr val="dk1"/>
              </a:buClr>
              <a:buSzPts val="1800"/>
              <a:buFont typeface="Noto Sans Symbols"/>
              <a:buChar char="▪"/>
              <a:defRPr sz="2400" b="0" i="0" u="none" strike="noStrike" cap="none">
                <a:solidFill>
                  <a:schemeClr val="dk1"/>
                </a:solidFill>
                <a:latin typeface="Calibri"/>
                <a:ea typeface="Calibri"/>
                <a:cs typeface="Calibri"/>
                <a:sym typeface="Calibri"/>
              </a:defRPr>
            </a:lvl3pPr>
            <a:lvl4pPr marL="2438339" marR="0" lvl="3" indent="-448722" algn="l" rtl="0">
              <a:spcBef>
                <a:spcPts val="400"/>
              </a:spcBef>
              <a:spcAft>
                <a:spcPts val="0"/>
              </a:spcAft>
              <a:buClr>
                <a:schemeClr val="dk1"/>
              </a:buClr>
              <a:buSzPts val="1700"/>
              <a:buFont typeface="Noto Sans Symbols"/>
              <a:buChar char="▪"/>
              <a:defRPr sz="2267" b="0" i="0" u="none" strike="noStrike" cap="none">
                <a:solidFill>
                  <a:schemeClr val="dk1"/>
                </a:solidFill>
                <a:latin typeface="Calibri"/>
                <a:ea typeface="Calibri"/>
                <a:cs typeface="Calibri"/>
                <a:sym typeface="Calibri"/>
              </a:defRPr>
            </a:lvl4pPr>
            <a:lvl5pPr marL="3047924" marR="0" lvl="4" indent="-448722" algn="l" rtl="0">
              <a:spcBef>
                <a:spcPts val="400"/>
              </a:spcBef>
              <a:spcAft>
                <a:spcPts val="0"/>
              </a:spcAft>
              <a:buClr>
                <a:schemeClr val="dk1"/>
              </a:buClr>
              <a:buSzPts val="1700"/>
              <a:buFont typeface="Noto Sans Symbols"/>
              <a:buChar char="▪"/>
              <a:defRPr sz="2267" b="0" i="0" u="none" strike="noStrike" cap="none">
                <a:solidFill>
                  <a:schemeClr val="dk1"/>
                </a:solidFill>
                <a:latin typeface="Calibri"/>
                <a:ea typeface="Calibri"/>
                <a:cs typeface="Calibri"/>
                <a:sym typeface="Calibri"/>
              </a:defRPr>
            </a:lvl5pPr>
            <a:lvl6pPr marL="3657509" marR="0" lvl="5" indent="-448722" algn="l" rtl="0">
              <a:spcBef>
                <a:spcPts val="400"/>
              </a:spcBef>
              <a:spcAft>
                <a:spcPts val="0"/>
              </a:spcAft>
              <a:buClr>
                <a:schemeClr val="dk1"/>
              </a:buClr>
              <a:buSzPts val="1700"/>
              <a:buFont typeface="Arial"/>
              <a:buChar char="•"/>
              <a:defRPr sz="2267" b="0" i="0" u="none" strike="noStrike" cap="none">
                <a:solidFill>
                  <a:schemeClr val="dk1"/>
                </a:solidFill>
                <a:latin typeface="Calibri"/>
                <a:ea typeface="Calibri"/>
                <a:cs typeface="Calibri"/>
                <a:sym typeface="Calibri"/>
              </a:defRPr>
            </a:lvl6pPr>
            <a:lvl7pPr marL="4267093" marR="0" lvl="6" indent="-448722" algn="l" rtl="0">
              <a:spcBef>
                <a:spcPts val="400"/>
              </a:spcBef>
              <a:spcAft>
                <a:spcPts val="0"/>
              </a:spcAft>
              <a:buClr>
                <a:schemeClr val="dk1"/>
              </a:buClr>
              <a:buSzPts val="1700"/>
              <a:buFont typeface="Arial"/>
              <a:buChar char="•"/>
              <a:defRPr sz="2267" b="0" i="0" u="none" strike="noStrike" cap="none">
                <a:solidFill>
                  <a:schemeClr val="dk1"/>
                </a:solidFill>
                <a:latin typeface="Calibri"/>
                <a:ea typeface="Calibri"/>
                <a:cs typeface="Calibri"/>
                <a:sym typeface="Calibri"/>
              </a:defRPr>
            </a:lvl7pPr>
            <a:lvl8pPr marL="4876678" marR="0" lvl="7" indent="-448722" algn="l" rtl="0">
              <a:spcBef>
                <a:spcPts val="400"/>
              </a:spcBef>
              <a:spcAft>
                <a:spcPts val="0"/>
              </a:spcAft>
              <a:buClr>
                <a:schemeClr val="dk1"/>
              </a:buClr>
              <a:buSzPts val="1700"/>
              <a:buFont typeface="Arial"/>
              <a:buChar char="•"/>
              <a:defRPr sz="2267" b="0" i="0" u="none" strike="noStrike" cap="none">
                <a:solidFill>
                  <a:schemeClr val="dk1"/>
                </a:solidFill>
                <a:latin typeface="Calibri"/>
                <a:ea typeface="Calibri"/>
                <a:cs typeface="Calibri"/>
                <a:sym typeface="Calibri"/>
              </a:defRPr>
            </a:lvl8pPr>
            <a:lvl9pPr marL="5486263" marR="0" lvl="8" indent="-448722" algn="l" rtl="0">
              <a:spcBef>
                <a:spcPts val="400"/>
              </a:spcBef>
              <a:spcAft>
                <a:spcPts val="0"/>
              </a:spcAft>
              <a:buClr>
                <a:schemeClr val="dk1"/>
              </a:buClr>
              <a:buSzPts val="1700"/>
              <a:buFont typeface="Arial"/>
              <a:buChar char="•"/>
              <a:defRPr sz="2267"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sldNum" idx="12"/>
          </p:nvPr>
        </p:nvSpPr>
        <p:spPr>
          <a:xfrm>
            <a:off x="11287411" y="6628304"/>
            <a:ext cx="574800" cy="228400"/>
          </a:xfrm>
          <a:prstGeom prst="rect">
            <a:avLst/>
          </a:prstGeom>
          <a:noFill/>
          <a:ln>
            <a:noFill/>
          </a:ln>
        </p:spPr>
        <p:txBody>
          <a:bodyPr spcFirstLastPara="1" wrap="square" lIns="83100" tIns="41550" rIns="83100" bIns="41550" anchor="ctr" anchorCtr="0">
            <a:noAutofit/>
          </a:bodyPr>
          <a:lstStyle>
            <a:lvl1pPr marL="0" marR="0" lvl="0" indent="0" algn="r" rtl="0">
              <a:spcBef>
                <a:spcPts val="0"/>
              </a:spcBef>
              <a:buNone/>
              <a:defRPr sz="1467">
                <a:solidFill>
                  <a:schemeClr val="dk1"/>
                </a:solidFill>
                <a:latin typeface="Calibri"/>
                <a:ea typeface="Calibri"/>
                <a:cs typeface="Calibri"/>
                <a:sym typeface="Calibri"/>
              </a:defRPr>
            </a:lvl1pPr>
            <a:lvl2pPr marL="0" marR="0" lvl="1" indent="0" algn="r" rtl="0">
              <a:spcBef>
                <a:spcPts val="0"/>
              </a:spcBef>
              <a:buNone/>
              <a:defRPr sz="1467">
                <a:solidFill>
                  <a:schemeClr val="dk1"/>
                </a:solidFill>
                <a:latin typeface="Calibri"/>
                <a:ea typeface="Calibri"/>
                <a:cs typeface="Calibri"/>
                <a:sym typeface="Calibri"/>
              </a:defRPr>
            </a:lvl2pPr>
            <a:lvl3pPr marL="0" marR="0" lvl="2" indent="0" algn="r" rtl="0">
              <a:spcBef>
                <a:spcPts val="0"/>
              </a:spcBef>
              <a:buNone/>
              <a:defRPr sz="1467">
                <a:solidFill>
                  <a:schemeClr val="dk1"/>
                </a:solidFill>
                <a:latin typeface="Calibri"/>
                <a:ea typeface="Calibri"/>
                <a:cs typeface="Calibri"/>
                <a:sym typeface="Calibri"/>
              </a:defRPr>
            </a:lvl3pPr>
            <a:lvl4pPr marL="0" marR="0" lvl="3" indent="0" algn="r" rtl="0">
              <a:spcBef>
                <a:spcPts val="0"/>
              </a:spcBef>
              <a:buNone/>
              <a:defRPr sz="1467">
                <a:solidFill>
                  <a:schemeClr val="dk1"/>
                </a:solidFill>
                <a:latin typeface="Calibri"/>
                <a:ea typeface="Calibri"/>
                <a:cs typeface="Calibri"/>
                <a:sym typeface="Calibri"/>
              </a:defRPr>
            </a:lvl4pPr>
            <a:lvl5pPr marL="0" marR="0" lvl="4" indent="0" algn="r" rtl="0">
              <a:spcBef>
                <a:spcPts val="0"/>
              </a:spcBef>
              <a:buNone/>
              <a:defRPr sz="1467">
                <a:solidFill>
                  <a:schemeClr val="dk1"/>
                </a:solidFill>
                <a:latin typeface="Calibri"/>
                <a:ea typeface="Calibri"/>
                <a:cs typeface="Calibri"/>
                <a:sym typeface="Calibri"/>
              </a:defRPr>
            </a:lvl5pPr>
            <a:lvl6pPr marL="0" marR="0" lvl="5" indent="0" algn="r" rtl="0">
              <a:spcBef>
                <a:spcPts val="0"/>
              </a:spcBef>
              <a:buNone/>
              <a:defRPr sz="1467">
                <a:solidFill>
                  <a:schemeClr val="dk1"/>
                </a:solidFill>
                <a:latin typeface="Calibri"/>
                <a:ea typeface="Calibri"/>
                <a:cs typeface="Calibri"/>
                <a:sym typeface="Calibri"/>
              </a:defRPr>
            </a:lvl6pPr>
            <a:lvl7pPr marL="0" marR="0" lvl="6" indent="0" algn="r" rtl="0">
              <a:spcBef>
                <a:spcPts val="0"/>
              </a:spcBef>
              <a:buNone/>
              <a:defRPr sz="1467">
                <a:solidFill>
                  <a:schemeClr val="dk1"/>
                </a:solidFill>
                <a:latin typeface="Calibri"/>
                <a:ea typeface="Calibri"/>
                <a:cs typeface="Calibri"/>
                <a:sym typeface="Calibri"/>
              </a:defRPr>
            </a:lvl7pPr>
            <a:lvl8pPr marL="0" marR="0" lvl="7" indent="0" algn="r" rtl="0">
              <a:spcBef>
                <a:spcPts val="0"/>
              </a:spcBef>
              <a:buNone/>
              <a:defRPr sz="1467">
                <a:solidFill>
                  <a:schemeClr val="dk1"/>
                </a:solidFill>
                <a:latin typeface="Calibri"/>
                <a:ea typeface="Calibri"/>
                <a:cs typeface="Calibri"/>
                <a:sym typeface="Calibri"/>
              </a:defRPr>
            </a:lvl8pPr>
            <a:lvl9pPr marL="0" marR="0" lvl="8" indent="0" algn="r" rtl="0">
              <a:spcBef>
                <a:spcPts val="0"/>
              </a:spcBef>
              <a:buNone/>
              <a:defRPr sz="1467">
                <a:solidFill>
                  <a:schemeClr val="dk1"/>
                </a:solidFill>
                <a:latin typeface="Calibri"/>
                <a:ea typeface="Calibri"/>
                <a:cs typeface="Calibri"/>
                <a:sym typeface="Calibri"/>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727593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ammenligning" type="twoTxTwoObj">
  <p:cSld name="Sammenligning">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609600" y="274639"/>
            <a:ext cx="10972800" cy="1143200"/>
          </a:xfrm>
          <a:prstGeom prst="rect">
            <a:avLst/>
          </a:prstGeom>
          <a:noFill/>
          <a:ln>
            <a:noFill/>
          </a:ln>
        </p:spPr>
        <p:txBody>
          <a:bodyPr spcFirstLastPara="1" wrap="square" lIns="72850" tIns="72850" rIns="72850" bIns="72850" anchor="t" anchorCtr="0">
            <a:noAutofit/>
          </a:bodyPr>
          <a:lstStyle>
            <a:lvl1pPr marL="0" marR="0" lvl="0" indent="0" algn="l" rtl="0">
              <a:spcBef>
                <a:spcPts val="0"/>
              </a:spcBef>
              <a:spcAft>
                <a:spcPts val="0"/>
              </a:spcAft>
              <a:buClr>
                <a:schemeClr val="dk1"/>
              </a:buClr>
              <a:buSzPts val="1100"/>
              <a:buFont typeface="Calibri"/>
              <a:buNone/>
              <a:defRPr sz="5333"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867"/>
            </a:lvl2pPr>
            <a:lvl3pPr lvl="2" indent="0" rtl="0">
              <a:spcBef>
                <a:spcPts val="0"/>
              </a:spcBef>
              <a:spcAft>
                <a:spcPts val="0"/>
              </a:spcAft>
              <a:buSzPts val="1100"/>
              <a:buNone/>
              <a:defRPr sz="1867"/>
            </a:lvl3pPr>
            <a:lvl4pPr lvl="3" indent="0" rtl="0">
              <a:spcBef>
                <a:spcPts val="0"/>
              </a:spcBef>
              <a:spcAft>
                <a:spcPts val="0"/>
              </a:spcAft>
              <a:buSzPts val="1100"/>
              <a:buNone/>
              <a:defRPr sz="1867"/>
            </a:lvl4pPr>
            <a:lvl5pPr lvl="4" indent="0" rtl="0">
              <a:spcBef>
                <a:spcPts val="0"/>
              </a:spcBef>
              <a:spcAft>
                <a:spcPts val="0"/>
              </a:spcAft>
              <a:buSzPts val="1100"/>
              <a:buNone/>
              <a:defRPr sz="1867"/>
            </a:lvl5pPr>
            <a:lvl6pPr lvl="5" indent="0" rtl="0">
              <a:spcBef>
                <a:spcPts val="0"/>
              </a:spcBef>
              <a:spcAft>
                <a:spcPts val="0"/>
              </a:spcAft>
              <a:buSzPts val="1100"/>
              <a:buNone/>
              <a:defRPr sz="1867"/>
            </a:lvl6pPr>
            <a:lvl7pPr lvl="6" indent="0" rtl="0">
              <a:spcBef>
                <a:spcPts val="0"/>
              </a:spcBef>
              <a:spcAft>
                <a:spcPts val="0"/>
              </a:spcAft>
              <a:buSzPts val="1100"/>
              <a:buNone/>
              <a:defRPr sz="1867"/>
            </a:lvl7pPr>
            <a:lvl8pPr lvl="7" indent="0" rtl="0">
              <a:spcBef>
                <a:spcPts val="0"/>
              </a:spcBef>
              <a:spcAft>
                <a:spcPts val="0"/>
              </a:spcAft>
              <a:buSzPts val="1100"/>
              <a:buNone/>
              <a:defRPr sz="1867"/>
            </a:lvl8pPr>
            <a:lvl9pPr lvl="8" indent="0" rtl="0">
              <a:spcBef>
                <a:spcPts val="0"/>
              </a:spcBef>
              <a:spcAft>
                <a:spcPts val="0"/>
              </a:spcAft>
              <a:buSzPts val="1100"/>
              <a:buNone/>
              <a:defRPr sz="1867"/>
            </a:lvl9pPr>
          </a:lstStyle>
          <a:p>
            <a:endParaRPr/>
          </a:p>
        </p:txBody>
      </p:sp>
      <p:sp>
        <p:nvSpPr>
          <p:cNvPr id="37" name="Google Shape;37;p6"/>
          <p:cNvSpPr txBox="1">
            <a:spLocks noGrp="1"/>
          </p:cNvSpPr>
          <p:nvPr>
            <p:ph type="body" idx="1"/>
          </p:nvPr>
        </p:nvSpPr>
        <p:spPr>
          <a:xfrm>
            <a:off x="609600" y="2253412"/>
            <a:ext cx="5386800" cy="4049200"/>
          </a:xfrm>
          <a:prstGeom prst="rect">
            <a:avLst/>
          </a:prstGeom>
          <a:noFill/>
          <a:ln>
            <a:noFill/>
          </a:ln>
        </p:spPr>
        <p:txBody>
          <a:bodyPr spcFirstLastPara="1" wrap="square" lIns="72850" tIns="72850" rIns="72850" bIns="72850" anchor="t" anchorCtr="0">
            <a:noAutofit/>
          </a:bodyPr>
          <a:lstStyle>
            <a:lvl1pPr marL="609585" marR="0" lvl="0" indent="-491054" algn="l" rtl="0">
              <a:spcBef>
                <a:spcPts val="533"/>
              </a:spcBef>
              <a:spcAft>
                <a:spcPts val="0"/>
              </a:spcAft>
              <a:buClr>
                <a:schemeClr val="dk1"/>
              </a:buClr>
              <a:buSzPts val="2200"/>
              <a:buFont typeface="Noto Sans Symbols"/>
              <a:buChar char="▪"/>
              <a:defRPr sz="2933" b="0" i="0" u="none" strike="noStrike" cap="none">
                <a:solidFill>
                  <a:schemeClr val="dk1"/>
                </a:solidFill>
                <a:latin typeface="Calibri"/>
                <a:ea typeface="Calibri"/>
                <a:cs typeface="Calibri"/>
                <a:sym typeface="Calibri"/>
              </a:defRPr>
            </a:lvl1pPr>
            <a:lvl2pPr marL="1219170" marR="0" lvl="1" indent="-457189" algn="l" rtl="0">
              <a:spcBef>
                <a:spcPts val="533"/>
              </a:spcBef>
              <a:spcAft>
                <a:spcPts val="0"/>
              </a:spcAft>
              <a:buClr>
                <a:schemeClr val="dk1"/>
              </a:buClr>
              <a:buSzPts val="1800"/>
              <a:buFont typeface="Noto Sans Symbols"/>
              <a:buChar char="▪"/>
              <a:defRPr sz="2400" b="0" i="0" u="none" strike="noStrike" cap="none">
                <a:solidFill>
                  <a:schemeClr val="dk1"/>
                </a:solidFill>
                <a:latin typeface="Calibri"/>
                <a:ea typeface="Calibri"/>
                <a:cs typeface="Calibri"/>
                <a:sym typeface="Calibri"/>
              </a:defRPr>
            </a:lvl2pPr>
            <a:lvl3pPr marL="1828754" marR="0" lvl="2" indent="-448722" algn="l" rtl="0">
              <a:spcBef>
                <a:spcPts val="400"/>
              </a:spcBef>
              <a:spcAft>
                <a:spcPts val="0"/>
              </a:spcAft>
              <a:buClr>
                <a:schemeClr val="dk1"/>
              </a:buClr>
              <a:buSzPts val="1700"/>
              <a:buFont typeface="Noto Sans Symbols"/>
              <a:buChar char="▪"/>
              <a:defRPr sz="2267" b="0" i="0" u="none" strike="noStrike" cap="none">
                <a:solidFill>
                  <a:schemeClr val="dk1"/>
                </a:solidFill>
                <a:latin typeface="Calibri"/>
                <a:ea typeface="Calibri"/>
                <a:cs typeface="Calibri"/>
                <a:sym typeface="Calibri"/>
              </a:defRPr>
            </a:lvl3pPr>
            <a:lvl4pPr marL="2438339" marR="0" lvl="3" indent="-423323" algn="l" rtl="0">
              <a:spcBef>
                <a:spcPts val="400"/>
              </a:spcBef>
              <a:spcAft>
                <a:spcPts val="0"/>
              </a:spcAft>
              <a:buClr>
                <a:schemeClr val="dk1"/>
              </a:buClr>
              <a:buSzPts val="1400"/>
              <a:buFont typeface="Noto Sans Symbols"/>
              <a:buChar char="▪"/>
              <a:defRPr sz="1867" b="0" i="0" u="none" strike="noStrike" cap="none">
                <a:solidFill>
                  <a:schemeClr val="dk1"/>
                </a:solidFill>
                <a:latin typeface="Calibri"/>
                <a:ea typeface="Calibri"/>
                <a:cs typeface="Calibri"/>
                <a:sym typeface="Calibri"/>
              </a:defRPr>
            </a:lvl4pPr>
            <a:lvl5pPr marL="3047924" marR="0" lvl="4" indent="-423323" algn="l" rtl="0">
              <a:spcBef>
                <a:spcPts val="400"/>
              </a:spcBef>
              <a:spcAft>
                <a:spcPts val="0"/>
              </a:spcAft>
              <a:buClr>
                <a:schemeClr val="dk1"/>
              </a:buClr>
              <a:buSzPts val="1400"/>
              <a:buFont typeface="Noto Sans Symbols"/>
              <a:buChar char="▪"/>
              <a:defRPr sz="1867" b="0" i="0" u="none" strike="noStrike" cap="none">
                <a:solidFill>
                  <a:schemeClr val="dk1"/>
                </a:solidFill>
                <a:latin typeface="Calibri"/>
                <a:ea typeface="Calibri"/>
                <a:cs typeface="Calibri"/>
                <a:sym typeface="Calibri"/>
              </a:defRPr>
            </a:lvl5pPr>
            <a:lvl6pPr marL="3657509" marR="0" lvl="5" indent="-423323" algn="l" rtl="0">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body" idx="2"/>
          </p:nvPr>
        </p:nvSpPr>
        <p:spPr>
          <a:xfrm>
            <a:off x="6193367" y="2253412"/>
            <a:ext cx="5388800" cy="4049200"/>
          </a:xfrm>
          <a:prstGeom prst="rect">
            <a:avLst/>
          </a:prstGeom>
          <a:noFill/>
          <a:ln>
            <a:noFill/>
          </a:ln>
        </p:spPr>
        <p:txBody>
          <a:bodyPr spcFirstLastPara="1" wrap="square" lIns="72850" tIns="72850" rIns="72850" bIns="72850" anchor="t" anchorCtr="0">
            <a:noAutofit/>
          </a:bodyPr>
          <a:lstStyle>
            <a:lvl1pPr marL="609585" marR="0" lvl="0" indent="-491054" algn="l" rtl="0">
              <a:spcBef>
                <a:spcPts val="533"/>
              </a:spcBef>
              <a:spcAft>
                <a:spcPts val="0"/>
              </a:spcAft>
              <a:buClr>
                <a:schemeClr val="dk1"/>
              </a:buClr>
              <a:buSzPts val="2200"/>
              <a:buFont typeface="Noto Sans Symbols"/>
              <a:buChar char="▪"/>
              <a:defRPr sz="2933" b="0" i="0" u="none" strike="noStrike" cap="none">
                <a:solidFill>
                  <a:schemeClr val="dk1"/>
                </a:solidFill>
                <a:latin typeface="Calibri"/>
                <a:ea typeface="Calibri"/>
                <a:cs typeface="Calibri"/>
                <a:sym typeface="Calibri"/>
              </a:defRPr>
            </a:lvl1pPr>
            <a:lvl2pPr marL="1219170" marR="0" lvl="1" indent="-457189" algn="l" rtl="0">
              <a:spcBef>
                <a:spcPts val="533"/>
              </a:spcBef>
              <a:spcAft>
                <a:spcPts val="0"/>
              </a:spcAft>
              <a:buClr>
                <a:schemeClr val="dk1"/>
              </a:buClr>
              <a:buSzPts val="1800"/>
              <a:buFont typeface="Noto Sans Symbols"/>
              <a:buChar char="▪"/>
              <a:defRPr sz="2400" b="0" i="0" u="none" strike="noStrike" cap="none">
                <a:solidFill>
                  <a:schemeClr val="dk1"/>
                </a:solidFill>
                <a:latin typeface="Calibri"/>
                <a:ea typeface="Calibri"/>
                <a:cs typeface="Calibri"/>
                <a:sym typeface="Calibri"/>
              </a:defRPr>
            </a:lvl2pPr>
            <a:lvl3pPr marL="1828754" marR="0" lvl="2" indent="-448722" algn="l" rtl="0">
              <a:spcBef>
                <a:spcPts val="400"/>
              </a:spcBef>
              <a:spcAft>
                <a:spcPts val="0"/>
              </a:spcAft>
              <a:buClr>
                <a:schemeClr val="dk1"/>
              </a:buClr>
              <a:buSzPts val="1700"/>
              <a:buFont typeface="Noto Sans Symbols"/>
              <a:buChar char="▪"/>
              <a:defRPr sz="2267" b="0" i="0" u="none" strike="noStrike" cap="none">
                <a:solidFill>
                  <a:schemeClr val="dk1"/>
                </a:solidFill>
                <a:latin typeface="Calibri"/>
                <a:ea typeface="Calibri"/>
                <a:cs typeface="Calibri"/>
                <a:sym typeface="Calibri"/>
              </a:defRPr>
            </a:lvl3pPr>
            <a:lvl4pPr marL="2438339" marR="0" lvl="3" indent="-423323" algn="l" rtl="0">
              <a:spcBef>
                <a:spcPts val="400"/>
              </a:spcBef>
              <a:spcAft>
                <a:spcPts val="0"/>
              </a:spcAft>
              <a:buClr>
                <a:schemeClr val="dk1"/>
              </a:buClr>
              <a:buSzPts val="1400"/>
              <a:buFont typeface="Noto Sans Symbols"/>
              <a:buChar char="▪"/>
              <a:defRPr sz="1867" b="0" i="0" u="none" strike="noStrike" cap="none">
                <a:solidFill>
                  <a:schemeClr val="dk1"/>
                </a:solidFill>
                <a:latin typeface="Calibri"/>
                <a:ea typeface="Calibri"/>
                <a:cs typeface="Calibri"/>
                <a:sym typeface="Calibri"/>
              </a:defRPr>
            </a:lvl4pPr>
            <a:lvl5pPr marL="3047924" marR="0" lvl="4" indent="-423323" algn="l" rtl="0">
              <a:spcBef>
                <a:spcPts val="400"/>
              </a:spcBef>
              <a:spcAft>
                <a:spcPts val="0"/>
              </a:spcAft>
              <a:buClr>
                <a:schemeClr val="dk1"/>
              </a:buClr>
              <a:buSzPts val="1400"/>
              <a:buFont typeface="Noto Sans Symbols"/>
              <a:buChar char="▪"/>
              <a:defRPr sz="1867" b="0" i="0" u="none" strike="noStrike" cap="none">
                <a:solidFill>
                  <a:schemeClr val="dk1"/>
                </a:solidFill>
                <a:latin typeface="Calibri"/>
                <a:ea typeface="Calibri"/>
                <a:cs typeface="Calibri"/>
                <a:sym typeface="Calibri"/>
              </a:defRPr>
            </a:lvl5pPr>
            <a:lvl6pPr marL="3657509" marR="0" lvl="5" indent="-423323" algn="l" rtl="0">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sldNum" idx="12"/>
          </p:nvPr>
        </p:nvSpPr>
        <p:spPr>
          <a:xfrm>
            <a:off x="11287411" y="6628304"/>
            <a:ext cx="574800" cy="228400"/>
          </a:xfrm>
          <a:prstGeom prst="rect">
            <a:avLst/>
          </a:prstGeom>
          <a:noFill/>
          <a:ln>
            <a:noFill/>
          </a:ln>
        </p:spPr>
        <p:txBody>
          <a:bodyPr spcFirstLastPara="1" wrap="square" lIns="83100" tIns="41550" rIns="83100" bIns="41550" anchor="ctr" anchorCtr="0">
            <a:noAutofit/>
          </a:bodyPr>
          <a:lstStyle>
            <a:lvl1pPr marL="0" marR="0" lvl="0" indent="0" algn="r" rtl="0">
              <a:spcBef>
                <a:spcPts val="0"/>
              </a:spcBef>
              <a:buNone/>
              <a:defRPr sz="1467">
                <a:solidFill>
                  <a:schemeClr val="dk1"/>
                </a:solidFill>
                <a:latin typeface="Calibri"/>
                <a:ea typeface="Calibri"/>
                <a:cs typeface="Calibri"/>
                <a:sym typeface="Calibri"/>
              </a:defRPr>
            </a:lvl1pPr>
            <a:lvl2pPr marL="0" marR="0" lvl="1" indent="0" algn="r" rtl="0">
              <a:spcBef>
                <a:spcPts val="0"/>
              </a:spcBef>
              <a:buNone/>
              <a:defRPr sz="1467">
                <a:solidFill>
                  <a:schemeClr val="dk1"/>
                </a:solidFill>
                <a:latin typeface="Calibri"/>
                <a:ea typeface="Calibri"/>
                <a:cs typeface="Calibri"/>
                <a:sym typeface="Calibri"/>
              </a:defRPr>
            </a:lvl2pPr>
            <a:lvl3pPr marL="0" marR="0" lvl="2" indent="0" algn="r" rtl="0">
              <a:spcBef>
                <a:spcPts val="0"/>
              </a:spcBef>
              <a:buNone/>
              <a:defRPr sz="1467">
                <a:solidFill>
                  <a:schemeClr val="dk1"/>
                </a:solidFill>
                <a:latin typeface="Calibri"/>
                <a:ea typeface="Calibri"/>
                <a:cs typeface="Calibri"/>
                <a:sym typeface="Calibri"/>
              </a:defRPr>
            </a:lvl3pPr>
            <a:lvl4pPr marL="0" marR="0" lvl="3" indent="0" algn="r" rtl="0">
              <a:spcBef>
                <a:spcPts val="0"/>
              </a:spcBef>
              <a:buNone/>
              <a:defRPr sz="1467">
                <a:solidFill>
                  <a:schemeClr val="dk1"/>
                </a:solidFill>
                <a:latin typeface="Calibri"/>
                <a:ea typeface="Calibri"/>
                <a:cs typeface="Calibri"/>
                <a:sym typeface="Calibri"/>
              </a:defRPr>
            </a:lvl4pPr>
            <a:lvl5pPr marL="0" marR="0" lvl="4" indent="0" algn="r" rtl="0">
              <a:spcBef>
                <a:spcPts val="0"/>
              </a:spcBef>
              <a:buNone/>
              <a:defRPr sz="1467">
                <a:solidFill>
                  <a:schemeClr val="dk1"/>
                </a:solidFill>
                <a:latin typeface="Calibri"/>
                <a:ea typeface="Calibri"/>
                <a:cs typeface="Calibri"/>
                <a:sym typeface="Calibri"/>
              </a:defRPr>
            </a:lvl5pPr>
            <a:lvl6pPr marL="0" marR="0" lvl="5" indent="0" algn="r" rtl="0">
              <a:spcBef>
                <a:spcPts val="0"/>
              </a:spcBef>
              <a:buNone/>
              <a:defRPr sz="1467">
                <a:solidFill>
                  <a:schemeClr val="dk1"/>
                </a:solidFill>
                <a:latin typeface="Calibri"/>
                <a:ea typeface="Calibri"/>
                <a:cs typeface="Calibri"/>
                <a:sym typeface="Calibri"/>
              </a:defRPr>
            </a:lvl6pPr>
            <a:lvl7pPr marL="0" marR="0" lvl="6" indent="0" algn="r" rtl="0">
              <a:spcBef>
                <a:spcPts val="0"/>
              </a:spcBef>
              <a:buNone/>
              <a:defRPr sz="1467">
                <a:solidFill>
                  <a:schemeClr val="dk1"/>
                </a:solidFill>
                <a:latin typeface="Calibri"/>
                <a:ea typeface="Calibri"/>
                <a:cs typeface="Calibri"/>
                <a:sym typeface="Calibri"/>
              </a:defRPr>
            </a:lvl7pPr>
            <a:lvl8pPr marL="0" marR="0" lvl="7" indent="0" algn="r" rtl="0">
              <a:spcBef>
                <a:spcPts val="0"/>
              </a:spcBef>
              <a:buNone/>
              <a:defRPr sz="1467">
                <a:solidFill>
                  <a:schemeClr val="dk1"/>
                </a:solidFill>
                <a:latin typeface="Calibri"/>
                <a:ea typeface="Calibri"/>
                <a:cs typeface="Calibri"/>
                <a:sym typeface="Calibri"/>
              </a:defRPr>
            </a:lvl8pPr>
            <a:lvl9pPr marL="0" marR="0" lvl="8" indent="0" algn="r" rtl="0">
              <a:spcBef>
                <a:spcPts val="0"/>
              </a:spcBef>
              <a:buNone/>
              <a:defRPr sz="1467">
                <a:solidFill>
                  <a:schemeClr val="dk1"/>
                </a:solidFill>
                <a:latin typeface="Calibri"/>
                <a:ea typeface="Calibri"/>
                <a:cs typeface="Calibri"/>
                <a:sym typeface="Calibri"/>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3593168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re tittel" type="titleOnly">
  <p:cSld name="Bare tittel">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609600" y="163257"/>
            <a:ext cx="11082000" cy="1175600"/>
          </a:xfrm>
          <a:prstGeom prst="rect">
            <a:avLst/>
          </a:prstGeom>
          <a:noFill/>
          <a:ln>
            <a:noFill/>
          </a:ln>
        </p:spPr>
        <p:txBody>
          <a:bodyPr spcFirstLastPara="1" wrap="square" lIns="72850" tIns="72850" rIns="72850" bIns="72850" anchor="t" anchorCtr="0">
            <a:noAutofit/>
          </a:bodyPr>
          <a:lstStyle>
            <a:lvl1pPr marL="0" marR="0" lvl="0" indent="0" algn="l" rtl="0">
              <a:spcBef>
                <a:spcPts val="0"/>
              </a:spcBef>
              <a:spcAft>
                <a:spcPts val="0"/>
              </a:spcAft>
              <a:buClr>
                <a:schemeClr val="dk1"/>
              </a:buClr>
              <a:buSzPts val="1100"/>
              <a:buFont typeface="Calibri"/>
              <a:buNone/>
              <a:defRPr sz="5333"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867"/>
            </a:lvl2pPr>
            <a:lvl3pPr lvl="2" indent="0" rtl="0">
              <a:spcBef>
                <a:spcPts val="0"/>
              </a:spcBef>
              <a:spcAft>
                <a:spcPts val="0"/>
              </a:spcAft>
              <a:buSzPts val="1100"/>
              <a:buNone/>
              <a:defRPr sz="1867"/>
            </a:lvl3pPr>
            <a:lvl4pPr lvl="3" indent="0" rtl="0">
              <a:spcBef>
                <a:spcPts val="0"/>
              </a:spcBef>
              <a:spcAft>
                <a:spcPts val="0"/>
              </a:spcAft>
              <a:buSzPts val="1100"/>
              <a:buNone/>
              <a:defRPr sz="1867"/>
            </a:lvl4pPr>
            <a:lvl5pPr lvl="4" indent="0" rtl="0">
              <a:spcBef>
                <a:spcPts val="0"/>
              </a:spcBef>
              <a:spcAft>
                <a:spcPts val="0"/>
              </a:spcAft>
              <a:buSzPts val="1100"/>
              <a:buNone/>
              <a:defRPr sz="1867"/>
            </a:lvl5pPr>
            <a:lvl6pPr lvl="5" indent="0" rtl="0">
              <a:spcBef>
                <a:spcPts val="0"/>
              </a:spcBef>
              <a:spcAft>
                <a:spcPts val="0"/>
              </a:spcAft>
              <a:buSzPts val="1100"/>
              <a:buNone/>
              <a:defRPr sz="1867"/>
            </a:lvl6pPr>
            <a:lvl7pPr lvl="6" indent="0" rtl="0">
              <a:spcBef>
                <a:spcPts val="0"/>
              </a:spcBef>
              <a:spcAft>
                <a:spcPts val="0"/>
              </a:spcAft>
              <a:buSzPts val="1100"/>
              <a:buNone/>
              <a:defRPr sz="1867"/>
            </a:lvl7pPr>
            <a:lvl8pPr lvl="7" indent="0" rtl="0">
              <a:spcBef>
                <a:spcPts val="0"/>
              </a:spcBef>
              <a:spcAft>
                <a:spcPts val="0"/>
              </a:spcAft>
              <a:buSzPts val="1100"/>
              <a:buNone/>
              <a:defRPr sz="1867"/>
            </a:lvl8pPr>
            <a:lvl9pPr lvl="8" indent="0" rtl="0">
              <a:spcBef>
                <a:spcPts val="0"/>
              </a:spcBef>
              <a:spcAft>
                <a:spcPts val="0"/>
              </a:spcAft>
              <a:buSzPts val="1100"/>
              <a:buNone/>
              <a:defRPr sz="1867"/>
            </a:lvl9pPr>
          </a:lstStyle>
          <a:p>
            <a:endParaRPr/>
          </a:p>
        </p:txBody>
      </p:sp>
      <p:sp>
        <p:nvSpPr>
          <p:cNvPr id="42" name="Google Shape;42;p7"/>
          <p:cNvSpPr txBox="1">
            <a:spLocks noGrp="1"/>
          </p:cNvSpPr>
          <p:nvPr>
            <p:ph type="sldNum" idx="12"/>
          </p:nvPr>
        </p:nvSpPr>
        <p:spPr>
          <a:xfrm>
            <a:off x="11287411" y="6628304"/>
            <a:ext cx="574800" cy="228400"/>
          </a:xfrm>
          <a:prstGeom prst="rect">
            <a:avLst/>
          </a:prstGeom>
          <a:noFill/>
          <a:ln>
            <a:noFill/>
          </a:ln>
        </p:spPr>
        <p:txBody>
          <a:bodyPr spcFirstLastPara="1" wrap="square" lIns="83100" tIns="41550" rIns="83100" bIns="41550" anchor="ctr" anchorCtr="0">
            <a:noAutofit/>
          </a:bodyPr>
          <a:lstStyle>
            <a:lvl1pPr marL="0" marR="0" lvl="0" indent="0" algn="r" rtl="0">
              <a:spcBef>
                <a:spcPts val="0"/>
              </a:spcBef>
              <a:buNone/>
              <a:defRPr sz="1467">
                <a:solidFill>
                  <a:schemeClr val="dk1"/>
                </a:solidFill>
                <a:latin typeface="Calibri"/>
                <a:ea typeface="Calibri"/>
                <a:cs typeface="Calibri"/>
                <a:sym typeface="Calibri"/>
              </a:defRPr>
            </a:lvl1pPr>
            <a:lvl2pPr marL="0" marR="0" lvl="1" indent="0" algn="r" rtl="0">
              <a:spcBef>
                <a:spcPts val="0"/>
              </a:spcBef>
              <a:buNone/>
              <a:defRPr sz="1467">
                <a:solidFill>
                  <a:schemeClr val="dk1"/>
                </a:solidFill>
                <a:latin typeface="Calibri"/>
                <a:ea typeface="Calibri"/>
                <a:cs typeface="Calibri"/>
                <a:sym typeface="Calibri"/>
              </a:defRPr>
            </a:lvl2pPr>
            <a:lvl3pPr marL="0" marR="0" lvl="2" indent="0" algn="r" rtl="0">
              <a:spcBef>
                <a:spcPts val="0"/>
              </a:spcBef>
              <a:buNone/>
              <a:defRPr sz="1467">
                <a:solidFill>
                  <a:schemeClr val="dk1"/>
                </a:solidFill>
                <a:latin typeface="Calibri"/>
                <a:ea typeface="Calibri"/>
                <a:cs typeface="Calibri"/>
                <a:sym typeface="Calibri"/>
              </a:defRPr>
            </a:lvl3pPr>
            <a:lvl4pPr marL="0" marR="0" lvl="3" indent="0" algn="r" rtl="0">
              <a:spcBef>
                <a:spcPts val="0"/>
              </a:spcBef>
              <a:buNone/>
              <a:defRPr sz="1467">
                <a:solidFill>
                  <a:schemeClr val="dk1"/>
                </a:solidFill>
                <a:latin typeface="Calibri"/>
                <a:ea typeface="Calibri"/>
                <a:cs typeface="Calibri"/>
                <a:sym typeface="Calibri"/>
              </a:defRPr>
            </a:lvl4pPr>
            <a:lvl5pPr marL="0" marR="0" lvl="4" indent="0" algn="r" rtl="0">
              <a:spcBef>
                <a:spcPts val="0"/>
              </a:spcBef>
              <a:buNone/>
              <a:defRPr sz="1467">
                <a:solidFill>
                  <a:schemeClr val="dk1"/>
                </a:solidFill>
                <a:latin typeface="Calibri"/>
                <a:ea typeface="Calibri"/>
                <a:cs typeface="Calibri"/>
                <a:sym typeface="Calibri"/>
              </a:defRPr>
            </a:lvl5pPr>
            <a:lvl6pPr marL="0" marR="0" lvl="5" indent="0" algn="r" rtl="0">
              <a:spcBef>
                <a:spcPts val="0"/>
              </a:spcBef>
              <a:buNone/>
              <a:defRPr sz="1467">
                <a:solidFill>
                  <a:schemeClr val="dk1"/>
                </a:solidFill>
                <a:latin typeface="Calibri"/>
                <a:ea typeface="Calibri"/>
                <a:cs typeface="Calibri"/>
                <a:sym typeface="Calibri"/>
              </a:defRPr>
            </a:lvl6pPr>
            <a:lvl7pPr marL="0" marR="0" lvl="6" indent="0" algn="r" rtl="0">
              <a:spcBef>
                <a:spcPts val="0"/>
              </a:spcBef>
              <a:buNone/>
              <a:defRPr sz="1467">
                <a:solidFill>
                  <a:schemeClr val="dk1"/>
                </a:solidFill>
                <a:latin typeface="Calibri"/>
                <a:ea typeface="Calibri"/>
                <a:cs typeface="Calibri"/>
                <a:sym typeface="Calibri"/>
              </a:defRPr>
            </a:lvl7pPr>
            <a:lvl8pPr marL="0" marR="0" lvl="7" indent="0" algn="r" rtl="0">
              <a:spcBef>
                <a:spcPts val="0"/>
              </a:spcBef>
              <a:buNone/>
              <a:defRPr sz="1467">
                <a:solidFill>
                  <a:schemeClr val="dk1"/>
                </a:solidFill>
                <a:latin typeface="Calibri"/>
                <a:ea typeface="Calibri"/>
                <a:cs typeface="Calibri"/>
                <a:sym typeface="Calibri"/>
              </a:defRPr>
            </a:lvl8pPr>
            <a:lvl9pPr marL="0" marR="0" lvl="8" indent="0" algn="r" rtl="0">
              <a:spcBef>
                <a:spcPts val="0"/>
              </a:spcBef>
              <a:buNone/>
              <a:defRPr sz="1467">
                <a:solidFill>
                  <a:schemeClr val="dk1"/>
                </a:solidFill>
                <a:latin typeface="Calibri"/>
                <a:ea typeface="Calibri"/>
                <a:cs typeface="Calibri"/>
                <a:sym typeface="Calibri"/>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909922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omt" type="blank">
  <p:cSld name="Tomt">
    <p:spTree>
      <p:nvGrpSpPr>
        <p:cNvPr id="1" name="Shape 43"/>
        <p:cNvGrpSpPr/>
        <p:nvPr/>
      </p:nvGrpSpPr>
      <p:grpSpPr>
        <a:xfrm>
          <a:off x="0" y="0"/>
          <a:ext cx="0" cy="0"/>
          <a:chOff x="0" y="0"/>
          <a:chExt cx="0" cy="0"/>
        </a:xfrm>
      </p:grpSpPr>
      <p:sp>
        <p:nvSpPr>
          <p:cNvPr id="44" name="Google Shape;44;p8"/>
          <p:cNvSpPr txBox="1">
            <a:spLocks noGrp="1"/>
          </p:cNvSpPr>
          <p:nvPr>
            <p:ph type="sldNum" idx="12"/>
          </p:nvPr>
        </p:nvSpPr>
        <p:spPr>
          <a:xfrm>
            <a:off x="11287411" y="6628304"/>
            <a:ext cx="574800" cy="228400"/>
          </a:xfrm>
          <a:prstGeom prst="rect">
            <a:avLst/>
          </a:prstGeom>
          <a:noFill/>
          <a:ln>
            <a:noFill/>
          </a:ln>
        </p:spPr>
        <p:txBody>
          <a:bodyPr spcFirstLastPara="1" wrap="square" lIns="83100" tIns="41550" rIns="83100" bIns="41550" anchor="ctr" anchorCtr="0">
            <a:noAutofit/>
          </a:bodyPr>
          <a:lstStyle>
            <a:lvl1pPr marL="0" marR="0" lvl="0" indent="0" algn="r" rtl="0">
              <a:spcBef>
                <a:spcPts val="0"/>
              </a:spcBef>
              <a:buNone/>
              <a:defRPr sz="1467">
                <a:solidFill>
                  <a:schemeClr val="dk1"/>
                </a:solidFill>
                <a:latin typeface="Calibri"/>
                <a:ea typeface="Calibri"/>
                <a:cs typeface="Calibri"/>
                <a:sym typeface="Calibri"/>
              </a:defRPr>
            </a:lvl1pPr>
            <a:lvl2pPr marL="0" marR="0" lvl="1" indent="0" algn="r" rtl="0">
              <a:spcBef>
                <a:spcPts val="0"/>
              </a:spcBef>
              <a:buNone/>
              <a:defRPr sz="1467">
                <a:solidFill>
                  <a:schemeClr val="dk1"/>
                </a:solidFill>
                <a:latin typeface="Calibri"/>
                <a:ea typeface="Calibri"/>
                <a:cs typeface="Calibri"/>
                <a:sym typeface="Calibri"/>
              </a:defRPr>
            </a:lvl2pPr>
            <a:lvl3pPr marL="0" marR="0" lvl="2" indent="0" algn="r" rtl="0">
              <a:spcBef>
                <a:spcPts val="0"/>
              </a:spcBef>
              <a:buNone/>
              <a:defRPr sz="1467">
                <a:solidFill>
                  <a:schemeClr val="dk1"/>
                </a:solidFill>
                <a:latin typeface="Calibri"/>
                <a:ea typeface="Calibri"/>
                <a:cs typeface="Calibri"/>
                <a:sym typeface="Calibri"/>
              </a:defRPr>
            </a:lvl3pPr>
            <a:lvl4pPr marL="0" marR="0" lvl="3" indent="0" algn="r" rtl="0">
              <a:spcBef>
                <a:spcPts val="0"/>
              </a:spcBef>
              <a:buNone/>
              <a:defRPr sz="1467">
                <a:solidFill>
                  <a:schemeClr val="dk1"/>
                </a:solidFill>
                <a:latin typeface="Calibri"/>
                <a:ea typeface="Calibri"/>
                <a:cs typeface="Calibri"/>
                <a:sym typeface="Calibri"/>
              </a:defRPr>
            </a:lvl4pPr>
            <a:lvl5pPr marL="0" marR="0" lvl="4" indent="0" algn="r" rtl="0">
              <a:spcBef>
                <a:spcPts val="0"/>
              </a:spcBef>
              <a:buNone/>
              <a:defRPr sz="1467">
                <a:solidFill>
                  <a:schemeClr val="dk1"/>
                </a:solidFill>
                <a:latin typeface="Calibri"/>
                <a:ea typeface="Calibri"/>
                <a:cs typeface="Calibri"/>
                <a:sym typeface="Calibri"/>
              </a:defRPr>
            </a:lvl5pPr>
            <a:lvl6pPr marL="0" marR="0" lvl="5" indent="0" algn="r" rtl="0">
              <a:spcBef>
                <a:spcPts val="0"/>
              </a:spcBef>
              <a:buNone/>
              <a:defRPr sz="1467">
                <a:solidFill>
                  <a:schemeClr val="dk1"/>
                </a:solidFill>
                <a:latin typeface="Calibri"/>
                <a:ea typeface="Calibri"/>
                <a:cs typeface="Calibri"/>
                <a:sym typeface="Calibri"/>
              </a:defRPr>
            </a:lvl6pPr>
            <a:lvl7pPr marL="0" marR="0" lvl="6" indent="0" algn="r" rtl="0">
              <a:spcBef>
                <a:spcPts val="0"/>
              </a:spcBef>
              <a:buNone/>
              <a:defRPr sz="1467">
                <a:solidFill>
                  <a:schemeClr val="dk1"/>
                </a:solidFill>
                <a:latin typeface="Calibri"/>
                <a:ea typeface="Calibri"/>
                <a:cs typeface="Calibri"/>
                <a:sym typeface="Calibri"/>
              </a:defRPr>
            </a:lvl7pPr>
            <a:lvl8pPr marL="0" marR="0" lvl="7" indent="0" algn="r" rtl="0">
              <a:spcBef>
                <a:spcPts val="0"/>
              </a:spcBef>
              <a:buNone/>
              <a:defRPr sz="1467">
                <a:solidFill>
                  <a:schemeClr val="dk1"/>
                </a:solidFill>
                <a:latin typeface="Calibri"/>
                <a:ea typeface="Calibri"/>
                <a:cs typeface="Calibri"/>
                <a:sym typeface="Calibri"/>
              </a:defRPr>
            </a:lvl8pPr>
            <a:lvl9pPr marL="0" marR="0" lvl="8" indent="0" algn="r" rtl="0">
              <a:spcBef>
                <a:spcPts val="0"/>
              </a:spcBef>
              <a:buNone/>
              <a:defRPr sz="1467">
                <a:solidFill>
                  <a:schemeClr val="dk1"/>
                </a:solidFill>
                <a:latin typeface="Calibri"/>
                <a:ea typeface="Calibri"/>
                <a:cs typeface="Calibri"/>
                <a:sym typeface="Calibri"/>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35491918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lde med tekst" type="picTx">
  <p:cSld name="Bilde med tekst">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1580237" y="5158976"/>
            <a:ext cx="9235200" cy="566800"/>
          </a:xfrm>
          <a:prstGeom prst="rect">
            <a:avLst/>
          </a:prstGeom>
          <a:noFill/>
          <a:ln>
            <a:noFill/>
          </a:ln>
        </p:spPr>
        <p:txBody>
          <a:bodyPr spcFirstLastPara="1" wrap="square" lIns="72850" tIns="72850" rIns="72850" bIns="72850" anchor="b" anchorCtr="0">
            <a:noAutofit/>
          </a:bodyPr>
          <a:lstStyle>
            <a:lvl1pPr marL="0" marR="0" lvl="0" indent="0" algn="l" rtl="0">
              <a:spcBef>
                <a:spcPts val="0"/>
              </a:spcBef>
              <a:spcAft>
                <a:spcPts val="0"/>
              </a:spcAft>
              <a:buClr>
                <a:schemeClr val="dk1"/>
              </a:buClr>
              <a:buSzPts val="1100"/>
              <a:buFont typeface="Calibri"/>
              <a:buNone/>
              <a:defRPr sz="2400" b="1"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867"/>
            </a:lvl2pPr>
            <a:lvl3pPr lvl="2" indent="0" rtl="0">
              <a:spcBef>
                <a:spcPts val="0"/>
              </a:spcBef>
              <a:spcAft>
                <a:spcPts val="0"/>
              </a:spcAft>
              <a:buSzPts val="1100"/>
              <a:buNone/>
              <a:defRPr sz="1867"/>
            </a:lvl3pPr>
            <a:lvl4pPr lvl="3" indent="0" rtl="0">
              <a:spcBef>
                <a:spcPts val="0"/>
              </a:spcBef>
              <a:spcAft>
                <a:spcPts val="0"/>
              </a:spcAft>
              <a:buSzPts val="1100"/>
              <a:buNone/>
              <a:defRPr sz="1867"/>
            </a:lvl4pPr>
            <a:lvl5pPr lvl="4" indent="0" rtl="0">
              <a:spcBef>
                <a:spcPts val="0"/>
              </a:spcBef>
              <a:spcAft>
                <a:spcPts val="0"/>
              </a:spcAft>
              <a:buSzPts val="1100"/>
              <a:buNone/>
              <a:defRPr sz="1867"/>
            </a:lvl5pPr>
            <a:lvl6pPr lvl="5" indent="0" rtl="0">
              <a:spcBef>
                <a:spcPts val="0"/>
              </a:spcBef>
              <a:spcAft>
                <a:spcPts val="0"/>
              </a:spcAft>
              <a:buSzPts val="1100"/>
              <a:buNone/>
              <a:defRPr sz="1867"/>
            </a:lvl6pPr>
            <a:lvl7pPr lvl="6" indent="0" rtl="0">
              <a:spcBef>
                <a:spcPts val="0"/>
              </a:spcBef>
              <a:spcAft>
                <a:spcPts val="0"/>
              </a:spcAft>
              <a:buSzPts val="1100"/>
              <a:buNone/>
              <a:defRPr sz="1867"/>
            </a:lvl7pPr>
            <a:lvl8pPr lvl="7" indent="0" rtl="0">
              <a:spcBef>
                <a:spcPts val="0"/>
              </a:spcBef>
              <a:spcAft>
                <a:spcPts val="0"/>
              </a:spcAft>
              <a:buSzPts val="1100"/>
              <a:buNone/>
              <a:defRPr sz="1867"/>
            </a:lvl8pPr>
            <a:lvl9pPr lvl="8" indent="0" rtl="0">
              <a:spcBef>
                <a:spcPts val="0"/>
              </a:spcBef>
              <a:spcAft>
                <a:spcPts val="0"/>
              </a:spcAft>
              <a:buSzPts val="1100"/>
              <a:buNone/>
              <a:defRPr sz="1867"/>
            </a:lvl9pPr>
          </a:lstStyle>
          <a:p>
            <a:endParaRPr/>
          </a:p>
        </p:txBody>
      </p:sp>
      <p:sp>
        <p:nvSpPr>
          <p:cNvPr id="47" name="Google Shape;47;p9"/>
          <p:cNvSpPr txBox="1">
            <a:spLocks noGrp="1"/>
          </p:cNvSpPr>
          <p:nvPr>
            <p:ph type="sldNum" idx="12"/>
          </p:nvPr>
        </p:nvSpPr>
        <p:spPr>
          <a:xfrm>
            <a:off x="11287411" y="6628304"/>
            <a:ext cx="574800" cy="228400"/>
          </a:xfrm>
          <a:prstGeom prst="rect">
            <a:avLst/>
          </a:prstGeom>
          <a:noFill/>
          <a:ln>
            <a:noFill/>
          </a:ln>
        </p:spPr>
        <p:txBody>
          <a:bodyPr spcFirstLastPara="1" wrap="square" lIns="83100" tIns="41550" rIns="83100" bIns="41550" anchor="ctr" anchorCtr="0">
            <a:noAutofit/>
          </a:bodyPr>
          <a:lstStyle>
            <a:lvl1pPr marL="0" marR="0" lvl="0" indent="0" algn="r" rtl="0">
              <a:spcBef>
                <a:spcPts val="0"/>
              </a:spcBef>
              <a:buNone/>
              <a:defRPr sz="1467">
                <a:solidFill>
                  <a:schemeClr val="dk1"/>
                </a:solidFill>
                <a:latin typeface="Calibri"/>
                <a:ea typeface="Calibri"/>
                <a:cs typeface="Calibri"/>
                <a:sym typeface="Calibri"/>
              </a:defRPr>
            </a:lvl1pPr>
            <a:lvl2pPr marL="0" marR="0" lvl="1" indent="0" algn="r" rtl="0">
              <a:spcBef>
                <a:spcPts val="0"/>
              </a:spcBef>
              <a:buNone/>
              <a:defRPr sz="1467">
                <a:solidFill>
                  <a:schemeClr val="dk1"/>
                </a:solidFill>
                <a:latin typeface="Calibri"/>
                <a:ea typeface="Calibri"/>
                <a:cs typeface="Calibri"/>
                <a:sym typeface="Calibri"/>
              </a:defRPr>
            </a:lvl2pPr>
            <a:lvl3pPr marL="0" marR="0" lvl="2" indent="0" algn="r" rtl="0">
              <a:spcBef>
                <a:spcPts val="0"/>
              </a:spcBef>
              <a:buNone/>
              <a:defRPr sz="1467">
                <a:solidFill>
                  <a:schemeClr val="dk1"/>
                </a:solidFill>
                <a:latin typeface="Calibri"/>
                <a:ea typeface="Calibri"/>
                <a:cs typeface="Calibri"/>
                <a:sym typeface="Calibri"/>
              </a:defRPr>
            </a:lvl3pPr>
            <a:lvl4pPr marL="0" marR="0" lvl="3" indent="0" algn="r" rtl="0">
              <a:spcBef>
                <a:spcPts val="0"/>
              </a:spcBef>
              <a:buNone/>
              <a:defRPr sz="1467">
                <a:solidFill>
                  <a:schemeClr val="dk1"/>
                </a:solidFill>
                <a:latin typeface="Calibri"/>
                <a:ea typeface="Calibri"/>
                <a:cs typeface="Calibri"/>
                <a:sym typeface="Calibri"/>
              </a:defRPr>
            </a:lvl4pPr>
            <a:lvl5pPr marL="0" marR="0" lvl="4" indent="0" algn="r" rtl="0">
              <a:spcBef>
                <a:spcPts val="0"/>
              </a:spcBef>
              <a:buNone/>
              <a:defRPr sz="1467">
                <a:solidFill>
                  <a:schemeClr val="dk1"/>
                </a:solidFill>
                <a:latin typeface="Calibri"/>
                <a:ea typeface="Calibri"/>
                <a:cs typeface="Calibri"/>
                <a:sym typeface="Calibri"/>
              </a:defRPr>
            </a:lvl5pPr>
            <a:lvl6pPr marL="0" marR="0" lvl="5" indent="0" algn="r" rtl="0">
              <a:spcBef>
                <a:spcPts val="0"/>
              </a:spcBef>
              <a:buNone/>
              <a:defRPr sz="1467">
                <a:solidFill>
                  <a:schemeClr val="dk1"/>
                </a:solidFill>
                <a:latin typeface="Calibri"/>
                <a:ea typeface="Calibri"/>
                <a:cs typeface="Calibri"/>
                <a:sym typeface="Calibri"/>
              </a:defRPr>
            </a:lvl6pPr>
            <a:lvl7pPr marL="0" marR="0" lvl="6" indent="0" algn="r" rtl="0">
              <a:spcBef>
                <a:spcPts val="0"/>
              </a:spcBef>
              <a:buNone/>
              <a:defRPr sz="1467">
                <a:solidFill>
                  <a:schemeClr val="dk1"/>
                </a:solidFill>
                <a:latin typeface="Calibri"/>
                <a:ea typeface="Calibri"/>
                <a:cs typeface="Calibri"/>
                <a:sym typeface="Calibri"/>
              </a:defRPr>
            </a:lvl7pPr>
            <a:lvl8pPr marL="0" marR="0" lvl="7" indent="0" algn="r" rtl="0">
              <a:spcBef>
                <a:spcPts val="0"/>
              </a:spcBef>
              <a:buNone/>
              <a:defRPr sz="1467">
                <a:solidFill>
                  <a:schemeClr val="dk1"/>
                </a:solidFill>
                <a:latin typeface="Calibri"/>
                <a:ea typeface="Calibri"/>
                <a:cs typeface="Calibri"/>
                <a:sym typeface="Calibri"/>
              </a:defRPr>
            </a:lvl8pPr>
            <a:lvl9pPr marL="0" marR="0" lvl="8" indent="0" algn="r" rtl="0">
              <a:spcBef>
                <a:spcPts val="0"/>
              </a:spcBef>
              <a:buNone/>
              <a:defRPr sz="1467">
                <a:solidFill>
                  <a:schemeClr val="dk1"/>
                </a:solidFill>
                <a:latin typeface="Calibri"/>
                <a:ea typeface="Calibri"/>
                <a:cs typeface="Calibri"/>
                <a:sym typeface="Calibri"/>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3035779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Loddrett tittel og tekst" type="vertTitleAndTx">
  <p:cSld name="Loddrett tittel og tekst">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rot="5400000">
            <a:off x="7838565" y="2337413"/>
            <a:ext cx="5934000" cy="1865600"/>
          </a:xfrm>
          <a:prstGeom prst="rect">
            <a:avLst/>
          </a:prstGeom>
          <a:noFill/>
          <a:ln>
            <a:noFill/>
          </a:ln>
        </p:spPr>
        <p:txBody>
          <a:bodyPr spcFirstLastPara="1" wrap="square" lIns="72850" tIns="72850" rIns="72850" bIns="72850" anchor="t" anchorCtr="0">
            <a:noAutofit/>
          </a:bodyPr>
          <a:lstStyle>
            <a:lvl1pPr marL="0" marR="0" lvl="0" indent="0" algn="l" rtl="0">
              <a:spcBef>
                <a:spcPts val="0"/>
              </a:spcBef>
              <a:spcAft>
                <a:spcPts val="0"/>
              </a:spcAft>
              <a:buClr>
                <a:schemeClr val="dk1"/>
              </a:buClr>
              <a:buSzPts val="1100"/>
              <a:buFont typeface="Calibri"/>
              <a:buNone/>
              <a:defRPr sz="5333"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867"/>
            </a:lvl2pPr>
            <a:lvl3pPr lvl="2" indent="0" rtl="0">
              <a:spcBef>
                <a:spcPts val="0"/>
              </a:spcBef>
              <a:spcAft>
                <a:spcPts val="0"/>
              </a:spcAft>
              <a:buSzPts val="1100"/>
              <a:buNone/>
              <a:defRPr sz="1867"/>
            </a:lvl3pPr>
            <a:lvl4pPr lvl="3" indent="0" rtl="0">
              <a:spcBef>
                <a:spcPts val="0"/>
              </a:spcBef>
              <a:spcAft>
                <a:spcPts val="0"/>
              </a:spcAft>
              <a:buSzPts val="1100"/>
              <a:buNone/>
              <a:defRPr sz="1867"/>
            </a:lvl4pPr>
            <a:lvl5pPr lvl="4" indent="0" rtl="0">
              <a:spcBef>
                <a:spcPts val="0"/>
              </a:spcBef>
              <a:spcAft>
                <a:spcPts val="0"/>
              </a:spcAft>
              <a:buSzPts val="1100"/>
              <a:buNone/>
              <a:defRPr sz="1867"/>
            </a:lvl5pPr>
            <a:lvl6pPr lvl="5" indent="0" rtl="0">
              <a:spcBef>
                <a:spcPts val="0"/>
              </a:spcBef>
              <a:spcAft>
                <a:spcPts val="0"/>
              </a:spcAft>
              <a:buSzPts val="1100"/>
              <a:buNone/>
              <a:defRPr sz="1867"/>
            </a:lvl6pPr>
            <a:lvl7pPr lvl="6" indent="0" rtl="0">
              <a:spcBef>
                <a:spcPts val="0"/>
              </a:spcBef>
              <a:spcAft>
                <a:spcPts val="0"/>
              </a:spcAft>
              <a:buSzPts val="1100"/>
              <a:buNone/>
              <a:defRPr sz="1867"/>
            </a:lvl7pPr>
            <a:lvl8pPr lvl="7" indent="0" rtl="0">
              <a:spcBef>
                <a:spcPts val="0"/>
              </a:spcBef>
              <a:spcAft>
                <a:spcPts val="0"/>
              </a:spcAft>
              <a:buSzPts val="1100"/>
              <a:buNone/>
              <a:defRPr sz="1867"/>
            </a:lvl8pPr>
            <a:lvl9pPr lvl="8" indent="0" rtl="0">
              <a:spcBef>
                <a:spcPts val="0"/>
              </a:spcBef>
              <a:spcAft>
                <a:spcPts val="0"/>
              </a:spcAft>
              <a:buSzPts val="1100"/>
              <a:buNone/>
              <a:defRPr sz="1867"/>
            </a:lvl9pPr>
          </a:lstStyle>
          <a:p>
            <a:endParaRPr/>
          </a:p>
        </p:txBody>
      </p:sp>
      <p:sp>
        <p:nvSpPr>
          <p:cNvPr id="50" name="Google Shape;50;p10"/>
          <p:cNvSpPr txBox="1">
            <a:spLocks noGrp="1"/>
          </p:cNvSpPr>
          <p:nvPr>
            <p:ph type="body" idx="1"/>
          </p:nvPr>
        </p:nvSpPr>
        <p:spPr>
          <a:xfrm rot="5400000">
            <a:off x="2143772" y="-1491587"/>
            <a:ext cx="5934000" cy="9523600"/>
          </a:xfrm>
          <a:prstGeom prst="rect">
            <a:avLst/>
          </a:prstGeom>
          <a:noFill/>
          <a:ln>
            <a:noFill/>
          </a:ln>
        </p:spPr>
        <p:txBody>
          <a:bodyPr spcFirstLastPara="1" wrap="square" lIns="72850" tIns="72850" rIns="72850" bIns="72850" anchor="t" anchorCtr="0">
            <a:noAutofit/>
          </a:bodyPr>
          <a:lstStyle>
            <a:lvl1pPr marL="609585" marR="0" lvl="0" indent="-550320" algn="l" rtl="0">
              <a:spcBef>
                <a:spcPts val="800"/>
              </a:spcBef>
              <a:spcAft>
                <a:spcPts val="0"/>
              </a:spcAft>
              <a:buClr>
                <a:schemeClr val="dk1"/>
              </a:buClr>
              <a:buSzPts val="2900"/>
              <a:buFont typeface="Noto Sans Symbols"/>
              <a:buChar char="▪"/>
              <a:defRPr sz="3867" b="0" i="0" u="none" strike="noStrike" cap="none">
                <a:solidFill>
                  <a:schemeClr val="dk1"/>
                </a:solidFill>
                <a:latin typeface="Calibri"/>
                <a:ea typeface="Calibri"/>
                <a:cs typeface="Calibri"/>
                <a:sym typeface="Calibri"/>
              </a:defRPr>
            </a:lvl1pPr>
            <a:lvl2pPr marL="1219170" marR="0" lvl="1" indent="-516454" algn="l" rtl="0">
              <a:spcBef>
                <a:spcPts val="667"/>
              </a:spcBef>
              <a:spcAft>
                <a:spcPts val="0"/>
              </a:spcAft>
              <a:buClr>
                <a:schemeClr val="dk1"/>
              </a:buClr>
              <a:buSzPts val="2500"/>
              <a:buFont typeface="Noto Sans Symbols"/>
              <a:buChar char="▪"/>
              <a:defRPr sz="3333" b="0" i="0" u="none" strike="noStrike" cap="none">
                <a:solidFill>
                  <a:schemeClr val="dk1"/>
                </a:solidFill>
                <a:latin typeface="Calibri"/>
                <a:ea typeface="Calibri"/>
                <a:cs typeface="Calibri"/>
                <a:sym typeface="Calibri"/>
              </a:defRPr>
            </a:lvl2pPr>
            <a:lvl3pPr marL="1828754" marR="0" lvl="2" indent="-491054" algn="l" rtl="0">
              <a:spcBef>
                <a:spcPts val="533"/>
              </a:spcBef>
              <a:spcAft>
                <a:spcPts val="0"/>
              </a:spcAft>
              <a:buClr>
                <a:schemeClr val="dk1"/>
              </a:buClr>
              <a:buSzPts val="2200"/>
              <a:buFont typeface="Noto Sans Symbols"/>
              <a:buChar char="▪"/>
              <a:defRPr sz="2933" b="0" i="0" u="none" strike="noStrike" cap="none">
                <a:solidFill>
                  <a:schemeClr val="dk1"/>
                </a:solidFill>
                <a:latin typeface="Calibri"/>
                <a:ea typeface="Calibri"/>
                <a:cs typeface="Calibri"/>
                <a:sym typeface="Calibri"/>
              </a:defRPr>
            </a:lvl3pPr>
            <a:lvl4pPr marL="2438339" marR="0" lvl="3" indent="-457189" algn="l" rtl="0">
              <a:spcBef>
                <a:spcPts val="533"/>
              </a:spcBef>
              <a:spcAft>
                <a:spcPts val="0"/>
              </a:spcAft>
              <a:buClr>
                <a:schemeClr val="dk1"/>
              </a:buClr>
              <a:buSzPts val="1800"/>
              <a:buFont typeface="Noto Sans Symbols"/>
              <a:buChar char="▪"/>
              <a:defRPr sz="2400" b="0" i="0" u="none" strike="noStrike" cap="none">
                <a:solidFill>
                  <a:schemeClr val="dk1"/>
                </a:solidFill>
                <a:latin typeface="Calibri"/>
                <a:ea typeface="Calibri"/>
                <a:cs typeface="Calibri"/>
                <a:sym typeface="Calibri"/>
              </a:defRPr>
            </a:lvl4pPr>
            <a:lvl5pPr marL="3047924" marR="0" lvl="4" indent="-457189" algn="l" rtl="0">
              <a:spcBef>
                <a:spcPts val="533"/>
              </a:spcBef>
              <a:spcAft>
                <a:spcPts val="0"/>
              </a:spcAft>
              <a:buClr>
                <a:schemeClr val="dk1"/>
              </a:buClr>
              <a:buSzPts val="1800"/>
              <a:buFont typeface="Noto Sans Symbols"/>
              <a:buChar char="▪"/>
              <a:defRPr sz="2400" b="0" i="0" u="none" strike="noStrike" cap="none">
                <a:solidFill>
                  <a:schemeClr val="dk1"/>
                </a:solidFill>
                <a:latin typeface="Calibri"/>
                <a:ea typeface="Calibri"/>
                <a:cs typeface="Calibri"/>
                <a:sym typeface="Calibri"/>
              </a:defRPr>
            </a:lvl5pPr>
            <a:lvl6pPr marL="3657509" marR="0" lvl="5" indent="-457189" algn="l" rtl="0">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51" name="Google Shape;51;p10"/>
          <p:cNvSpPr txBox="1">
            <a:spLocks noGrp="1"/>
          </p:cNvSpPr>
          <p:nvPr>
            <p:ph type="sldNum" idx="12"/>
          </p:nvPr>
        </p:nvSpPr>
        <p:spPr>
          <a:xfrm>
            <a:off x="11287411" y="6628304"/>
            <a:ext cx="574800" cy="228400"/>
          </a:xfrm>
          <a:prstGeom prst="rect">
            <a:avLst/>
          </a:prstGeom>
          <a:noFill/>
          <a:ln>
            <a:noFill/>
          </a:ln>
        </p:spPr>
        <p:txBody>
          <a:bodyPr spcFirstLastPara="1" wrap="square" lIns="83100" tIns="41550" rIns="83100" bIns="41550" anchor="ctr" anchorCtr="0">
            <a:noAutofit/>
          </a:bodyPr>
          <a:lstStyle>
            <a:lvl1pPr marL="0" marR="0" lvl="0" indent="0" algn="r" rtl="0">
              <a:spcBef>
                <a:spcPts val="0"/>
              </a:spcBef>
              <a:buNone/>
              <a:defRPr sz="1467">
                <a:solidFill>
                  <a:schemeClr val="dk1"/>
                </a:solidFill>
                <a:latin typeface="Calibri"/>
                <a:ea typeface="Calibri"/>
                <a:cs typeface="Calibri"/>
                <a:sym typeface="Calibri"/>
              </a:defRPr>
            </a:lvl1pPr>
            <a:lvl2pPr marL="0" marR="0" lvl="1" indent="0" algn="r" rtl="0">
              <a:spcBef>
                <a:spcPts val="0"/>
              </a:spcBef>
              <a:buNone/>
              <a:defRPr sz="1467">
                <a:solidFill>
                  <a:schemeClr val="dk1"/>
                </a:solidFill>
                <a:latin typeface="Calibri"/>
                <a:ea typeface="Calibri"/>
                <a:cs typeface="Calibri"/>
                <a:sym typeface="Calibri"/>
              </a:defRPr>
            </a:lvl2pPr>
            <a:lvl3pPr marL="0" marR="0" lvl="2" indent="0" algn="r" rtl="0">
              <a:spcBef>
                <a:spcPts val="0"/>
              </a:spcBef>
              <a:buNone/>
              <a:defRPr sz="1467">
                <a:solidFill>
                  <a:schemeClr val="dk1"/>
                </a:solidFill>
                <a:latin typeface="Calibri"/>
                <a:ea typeface="Calibri"/>
                <a:cs typeface="Calibri"/>
                <a:sym typeface="Calibri"/>
              </a:defRPr>
            </a:lvl3pPr>
            <a:lvl4pPr marL="0" marR="0" lvl="3" indent="0" algn="r" rtl="0">
              <a:spcBef>
                <a:spcPts val="0"/>
              </a:spcBef>
              <a:buNone/>
              <a:defRPr sz="1467">
                <a:solidFill>
                  <a:schemeClr val="dk1"/>
                </a:solidFill>
                <a:latin typeface="Calibri"/>
                <a:ea typeface="Calibri"/>
                <a:cs typeface="Calibri"/>
                <a:sym typeface="Calibri"/>
              </a:defRPr>
            </a:lvl4pPr>
            <a:lvl5pPr marL="0" marR="0" lvl="4" indent="0" algn="r" rtl="0">
              <a:spcBef>
                <a:spcPts val="0"/>
              </a:spcBef>
              <a:buNone/>
              <a:defRPr sz="1467">
                <a:solidFill>
                  <a:schemeClr val="dk1"/>
                </a:solidFill>
                <a:latin typeface="Calibri"/>
                <a:ea typeface="Calibri"/>
                <a:cs typeface="Calibri"/>
                <a:sym typeface="Calibri"/>
              </a:defRPr>
            </a:lvl5pPr>
            <a:lvl6pPr marL="0" marR="0" lvl="5" indent="0" algn="r" rtl="0">
              <a:spcBef>
                <a:spcPts val="0"/>
              </a:spcBef>
              <a:buNone/>
              <a:defRPr sz="1467">
                <a:solidFill>
                  <a:schemeClr val="dk1"/>
                </a:solidFill>
                <a:latin typeface="Calibri"/>
                <a:ea typeface="Calibri"/>
                <a:cs typeface="Calibri"/>
                <a:sym typeface="Calibri"/>
              </a:defRPr>
            </a:lvl6pPr>
            <a:lvl7pPr marL="0" marR="0" lvl="6" indent="0" algn="r" rtl="0">
              <a:spcBef>
                <a:spcPts val="0"/>
              </a:spcBef>
              <a:buNone/>
              <a:defRPr sz="1467">
                <a:solidFill>
                  <a:schemeClr val="dk1"/>
                </a:solidFill>
                <a:latin typeface="Calibri"/>
                <a:ea typeface="Calibri"/>
                <a:cs typeface="Calibri"/>
                <a:sym typeface="Calibri"/>
              </a:defRPr>
            </a:lvl7pPr>
            <a:lvl8pPr marL="0" marR="0" lvl="7" indent="0" algn="r" rtl="0">
              <a:spcBef>
                <a:spcPts val="0"/>
              </a:spcBef>
              <a:buNone/>
              <a:defRPr sz="1467">
                <a:solidFill>
                  <a:schemeClr val="dk1"/>
                </a:solidFill>
                <a:latin typeface="Calibri"/>
                <a:ea typeface="Calibri"/>
                <a:cs typeface="Calibri"/>
                <a:sym typeface="Calibri"/>
              </a:defRPr>
            </a:lvl8pPr>
            <a:lvl9pPr marL="0" marR="0" lvl="8" indent="0" algn="r" rtl="0">
              <a:spcBef>
                <a:spcPts val="0"/>
              </a:spcBef>
              <a:buNone/>
              <a:defRPr sz="1467">
                <a:solidFill>
                  <a:schemeClr val="dk1"/>
                </a:solidFill>
                <a:latin typeface="Calibri"/>
                <a:ea typeface="Calibri"/>
                <a:cs typeface="Calibri"/>
                <a:sym typeface="Calibri"/>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898349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rside m bil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F04AD87-2425-F3B8-0ACF-64B8CC704E0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6579" t="45178" b="5588"/>
          <a:stretch/>
        </p:blipFill>
        <p:spPr>
          <a:xfrm>
            <a:off x="-1" y="1"/>
            <a:ext cx="12196763" cy="6858000"/>
          </a:xfrm>
          <a:prstGeom prst="rect">
            <a:avLst/>
          </a:prstGeom>
        </p:spPr>
      </p:pic>
      <p:pic>
        <p:nvPicPr>
          <p:cNvPr id="11" name="Graphic 10">
            <a:extLst>
              <a:ext uri="{FF2B5EF4-FFF2-40B4-BE49-F238E27FC236}">
                <a16:creationId xmlns:a16="http://schemas.microsoft.com/office/drawing/2014/main" id="{4B6C6F97-2D01-2F74-D927-C41A9B85C54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808" y="363542"/>
            <a:ext cx="1638456" cy="369094"/>
          </a:xfrm>
          <a:prstGeom prst="rect">
            <a:avLst/>
          </a:prstGeom>
        </p:spPr>
      </p:pic>
      <p:sp>
        <p:nvSpPr>
          <p:cNvPr id="2" name="Title 1">
            <a:extLst>
              <a:ext uri="{FF2B5EF4-FFF2-40B4-BE49-F238E27FC236}">
                <a16:creationId xmlns:a16="http://schemas.microsoft.com/office/drawing/2014/main" id="{C6C57D9A-090A-24A1-7A97-6D48F78FDB0F}"/>
              </a:ext>
            </a:extLst>
          </p:cNvPr>
          <p:cNvSpPr>
            <a:spLocks noGrp="1"/>
          </p:cNvSpPr>
          <p:nvPr>
            <p:ph type="ctrTitle"/>
          </p:nvPr>
        </p:nvSpPr>
        <p:spPr>
          <a:xfrm>
            <a:off x="377826" y="1809750"/>
            <a:ext cx="4541836" cy="1668466"/>
          </a:xfrm>
        </p:spPr>
        <p:txBody>
          <a:bodyPr anchor="b"/>
          <a:lstStyle>
            <a:lvl1pPr algn="l">
              <a:defRPr sz="4000">
                <a:solidFill>
                  <a:schemeClr val="accent2"/>
                </a:solidFill>
              </a:defRPr>
            </a:lvl1pPr>
          </a:lstStyle>
          <a:p>
            <a:r>
              <a:rPr lang="nb-NO"/>
              <a:t>Klikk for å redigere tittelstil</a:t>
            </a:r>
            <a:endParaRPr lang="nb-NO" dirty="0"/>
          </a:p>
        </p:txBody>
      </p:sp>
      <p:sp>
        <p:nvSpPr>
          <p:cNvPr id="3" name="Subtitle 2">
            <a:extLst>
              <a:ext uri="{FF2B5EF4-FFF2-40B4-BE49-F238E27FC236}">
                <a16:creationId xmlns:a16="http://schemas.microsoft.com/office/drawing/2014/main" id="{EB770555-C49D-6AE9-D93D-D3078D62E142}"/>
              </a:ext>
            </a:extLst>
          </p:cNvPr>
          <p:cNvSpPr>
            <a:spLocks noGrp="1"/>
          </p:cNvSpPr>
          <p:nvPr>
            <p:ph type="subTitle" idx="1"/>
          </p:nvPr>
        </p:nvSpPr>
        <p:spPr>
          <a:xfrm>
            <a:off x="377826" y="3809208"/>
            <a:ext cx="4541836" cy="1253331"/>
          </a:xfrm>
        </p:spPr>
        <p:txBody>
          <a:bodyPr/>
          <a:lstStyle>
            <a:lvl1pPr marL="0" indent="0" algn="l">
              <a:lnSpc>
                <a:spcPct val="90000"/>
              </a:lnSpc>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2" name="Picture Placeholder 11">
            <a:extLst>
              <a:ext uri="{FF2B5EF4-FFF2-40B4-BE49-F238E27FC236}">
                <a16:creationId xmlns:a16="http://schemas.microsoft.com/office/drawing/2014/main" id="{AE2CFBBE-D4B3-9AE5-67BE-29D6713B13B5}"/>
              </a:ext>
            </a:extLst>
          </p:cNvPr>
          <p:cNvSpPr>
            <a:spLocks noGrp="1"/>
          </p:cNvSpPr>
          <p:nvPr>
            <p:ph type="pic" sz="quarter" idx="10"/>
          </p:nvPr>
        </p:nvSpPr>
        <p:spPr>
          <a:xfrm>
            <a:off x="5715001" y="381000"/>
            <a:ext cx="6089650" cy="6096000"/>
          </a:xfrm>
          <a:solidFill>
            <a:schemeClr val="bg1">
              <a:lumMod val="85000"/>
            </a:schemeClr>
          </a:solidFill>
        </p:spPr>
        <p:txBody>
          <a:bodyPr/>
          <a:lstStyle>
            <a:lvl1pPr marL="0" indent="0">
              <a:buNone/>
              <a:defRPr/>
            </a:lvl1pPr>
          </a:lstStyle>
          <a:p>
            <a:r>
              <a:rPr lang="nb-NO"/>
              <a:t>Klikk på ikonet for å legge til et bilde</a:t>
            </a:r>
            <a:endParaRPr lang="nb-NO" dirty="0"/>
          </a:p>
        </p:txBody>
      </p:sp>
      <p:pic>
        <p:nvPicPr>
          <p:cNvPr id="14" name="Graphic 13">
            <a:extLst>
              <a:ext uri="{FF2B5EF4-FFF2-40B4-BE49-F238E27FC236}">
                <a16:creationId xmlns:a16="http://schemas.microsoft.com/office/drawing/2014/main" id="{01DD98EC-7C3A-0871-F80A-A69572C948C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82586" y="6139653"/>
            <a:ext cx="2655889" cy="393935"/>
          </a:xfrm>
          <a:prstGeom prst="rect">
            <a:avLst/>
          </a:prstGeom>
        </p:spPr>
      </p:pic>
    </p:spTree>
    <p:extLst>
      <p:ext uri="{BB962C8B-B14F-4D97-AF65-F5344CB8AC3E}">
        <p14:creationId xmlns:p14="http://schemas.microsoft.com/office/powerpoint/2010/main" val="34064876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rside rundt bilde">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6FB9F00F-B1E3-D98E-3734-D7465CA8FC4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7458" t="46079" b="4865"/>
          <a:stretch/>
        </p:blipFill>
        <p:spPr>
          <a:xfrm>
            <a:off x="0" y="-1"/>
            <a:ext cx="12192000" cy="6858001"/>
          </a:xfrm>
          <a:prstGeom prst="rect">
            <a:avLst/>
          </a:prstGeom>
        </p:spPr>
      </p:pic>
      <p:sp>
        <p:nvSpPr>
          <p:cNvPr id="2" name="Title 1">
            <a:extLst>
              <a:ext uri="{FF2B5EF4-FFF2-40B4-BE49-F238E27FC236}">
                <a16:creationId xmlns:a16="http://schemas.microsoft.com/office/drawing/2014/main" id="{C6C57D9A-090A-24A1-7A97-6D48F78FDB0F}"/>
              </a:ext>
            </a:extLst>
          </p:cNvPr>
          <p:cNvSpPr>
            <a:spLocks noGrp="1"/>
          </p:cNvSpPr>
          <p:nvPr>
            <p:ph type="ctrTitle"/>
          </p:nvPr>
        </p:nvSpPr>
        <p:spPr>
          <a:xfrm>
            <a:off x="377826" y="1809750"/>
            <a:ext cx="4541836" cy="1668466"/>
          </a:xfrm>
        </p:spPr>
        <p:txBody>
          <a:bodyPr anchor="b"/>
          <a:lstStyle>
            <a:lvl1pPr algn="l">
              <a:defRPr sz="4000">
                <a:solidFill>
                  <a:schemeClr val="accent2"/>
                </a:solidFill>
              </a:defRPr>
            </a:lvl1pPr>
          </a:lstStyle>
          <a:p>
            <a:r>
              <a:rPr lang="nb-NO"/>
              <a:t>Klikk for å redigere tittelstil</a:t>
            </a:r>
            <a:endParaRPr lang="nb-NO" dirty="0"/>
          </a:p>
        </p:txBody>
      </p:sp>
      <p:sp>
        <p:nvSpPr>
          <p:cNvPr id="3" name="Subtitle 2">
            <a:extLst>
              <a:ext uri="{FF2B5EF4-FFF2-40B4-BE49-F238E27FC236}">
                <a16:creationId xmlns:a16="http://schemas.microsoft.com/office/drawing/2014/main" id="{EB770555-C49D-6AE9-D93D-D3078D62E142}"/>
              </a:ext>
            </a:extLst>
          </p:cNvPr>
          <p:cNvSpPr>
            <a:spLocks noGrp="1"/>
          </p:cNvSpPr>
          <p:nvPr>
            <p:ph type="subTitle" idx="1"/>
          </p:nvPr>
        </p:nvSpPr>
        <p:spPr>
          <a:xfrm>
            <a:off x="377826" y="3809208"/>
            <a:ext cx="4541836" cy="1253331"/>
          </a:xfrm>
        </p:spPr>
        <p:txBody>
          <a:bodyPr/>
          <a:lstStyle>
            <a:lvl1pPr marL="0" indent="0" algn="l">
              <a:lnSpc>
                <a:spcPct val="90000"/>
              </a:lnSpc>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14" name="Graphic 13">
            <a:extLst>
              <a:ext uri="{FF2B5EF4-FFF2-40B4-BE49-F238E27FC236}">
                <a16:creationId xmlns:a16="http://schemas.microsoft.com/office/drawing/2014/main" id="{01DD98EC-7C3A-0871-F80A-A69572C948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2586" y="6139653"/>
            <a:ext cx="2655889" cy="393935"/>
          </a:xfrm>
          <a:prstGeom prst="rect">
            <a:avLst/>
          </a:prstGeom>
        </p:spPr>
      </p:pic>
      <p:sp>
        <p:nvSpPr>
          <p:cNvPr id="20" name="Picture Placeholder 19">
            <a:extLst>
              <a:ext uri="{FF2B5EF4-FFF2-40B4-BE49-F238E27FC236}">
                <a16:creationId xmlns:a16="http://schemas.microsoft.com/office/drawing/2014/main" id="{0D065CD5-DC81-F905-A3E7-76891880DD6C}"/>
              </a:ext>
            </a:extLst>
          </p:cNvPr>
          <p:cNvSpPr>
            <a:spLocks noGrp="1"/>
          </p:cNvSpPr>
          <p:nvPr>
            <p:ph type="pic" sz="quarter" idx="10"/>
          </p:nvPr>
        </p:nvSpPr>
        <p:spPr>
          <a:xfrm>
            <a:off x="5697198" y="0"/>
            <a:ext cx="6494802" cy="6100825"/>
          </a:xfrm>
          <a:custGeom>
            <a:avLst/>
            <a:gdLst>
              <a:gd name="connsiteX0" fmla="*/ 805075 w 6494802"/>
              <a:gd name="connsiteY0" fmla="*/ 0 h 6100825"/>
              <a:gd name="connsiteX1" fmla="*/ 6494802 w 6494802"/>
              <a:gd name="connsiteY1" fmla="*/ 0 h 6100825"/>
              <a:gd name="connsiteX2" fmla="*/ 6494802 w 6494802"/>
              <a:gd name="connsiteY2" fmla="*/ 4844967 h 6100825"/>
              <a:gd name="connsiteX3" fmla="*/ 6419307 w 6494802"/>
              <a:gd name="connsiteY3" fmla="*/ 4932869 h 6100825"/>
              <a:gd name="connsiteX4" fmla="*/ 3915221 w 6494802"/>
              <a:gd name="connsiteY4" fmla="*/ 6096036 h 6100825"/>
              <a:gd name="connsiteX5" fmla="*/ 3728002 w 6494802"/>
              <a:gd name="connsiteY5" fmla="*/ 6100825 h 6100825"/>
              <a:gd name="connsiteX6" fmla="*/ 3719162 w 6494802"/>
              <a:gd name="connsiteY6" fmla="*/ 6100825 h 6100825"/>
              <a:gd name="connsiteX7" fmla="*/ 3531943 w 6494802"/>
              <a:gd name="connsiteY7" fmla="*/ 6096036 h 6100825"/>
              <a:gd name="connsiteX8" fmla="*/ 4396 w 6494802"/>
              <a:gd name="connsiteY8" fmla="*/ 2527563 h 6100825"/>
              <a:gd name="connsiteX9" fmla="*/ 0 w 6494802"/>
              <a:gd name="connsiteY9" fmla="*/ 2351708 h 6100825"/>
              <a:gd name="connsiteX10" fmla="*/ 0 w 6494802"/>
              <a:gd name="connsiteY10" fmla="*/ 2315696 h 6100825"/>
              <a:gd name="connsiteX11" fmla="*/ 4396 w 6494802"/>
              <a:gd name="connsiteY11" fmla="*/ 2139841 h 6100825"/>
              <a:gd name="connsiteX12" fmla="*/ 699646 w 6494802"/>
              <a:gd name="connsiteY12" fmla="*/ 134478 h 610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94802" h="6100825">
                <a:moveTo>
                  <a:pt x="805075" y="0"/>
                </a:moveTo>
                <a:lnTo>
                  <a:pt x="6494802" y="0"/>
                </a:lnTo>
                <a:lnTo>
                  <a:pt x="6494802" y="4844967"/>
                </a:lnTo>
                <a:lnTo>
                  <a:pt x="6419307" y="4932869"/>
                </a:lnTo>
                <a:cubicBezTo>
                  <a:pt x="5782161" y="5608895"/>
                  <a:pt x="4899057" y="6045587"/>
                  <a:pt x="3915221" y="6096036"/>
                </a:cubicBezTo>
                <a:lnTo>
                  <a:pt x="3728002" y="6100825"/>
                </a:lnTo>
                <a:lnTo>
                  <a:pt x="3719162" y="6100825"/>
                </a:lnTo>
                <a:lnTo>
                  <a:pt x="3531943" y="6096036"/>
                </a:lnTo>
                <a:cubicBezTo>
                  <a:pt x="1627746" y="5998393"/>
                  <a:pt x="100919" y="4453845"/>
                  <a:pt x="4396" y="2527563"/>
                </a:cubicBezTo>
                <a:lnTo>
                  <a:pt x="0" y="2351708"/>
                </a:lnTo>
                <a:lnTo>
                  <a:pt x="0" y="2315696"/>
                </a:lnTo>
                <a:lnTo>
                  <a:pt x="4396" y="2139841"/>
                </a:lnTo>
                <a:cubicBezTo>
                  <a:pt x="41799" y="1393409"/>
                  <a:pt x="293971" y="704295"/>
                  <a:pt x="699646" y="134478"/>
                </a:cubicBezTo>
                <a:close/>
              </a:path>
            </a:pathLst>
          </a:custGeom>
          <a:solidFill>
            <a:schemeClr val="accent1"/>
          </a:solidFill>
        </p:spPr>
        <p:txBody>
          <a:bodyPr wrap="square">
            <a:noAutofit/>
          </a:bodyPr>
          <a:lstStyle>
            <a:lvl1pPr marL="0" indent="0" algn="r">
              <a:buNone/>
              <a:defRPr sz="1600">
                <a:solidFill>
                  <a:schemeClr val="bg1"/>
                </a:solidFill>
              </a:defRPr>
            </a:lvl1pPr>
          </a:lstStyle>
          <a:p>
            <a:r>
              <a:rPr lang="nb-NO"/>
              <a:t>Klikk på ikonet for å legge til et bilde</a:t>
            </a:r>
            <a:endParaRPr lang="nb-NO" dirty="0"/>
          </a:p>
        </p:txBody>
      </p:sp>
      <p:pic>
        <p:nvPicPr>
          <p:cNvPr id="9" name="Graphic 8">
            <a:extLst>
              <a:ext uri="{FF2B5EF4-FFF2-40B4-BE49-F238E27FC236}">
                <a16:creationId xmlns:a16="http://schemas.microsoft.com/office/drawing/2014/main" id="{77AF50B3-EBC0-FF83-D7F5-9F1EA31C701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8808" y="363542"/>
            <a:ext cx="1638456" cy="369094"/>
          </a:xfrm>
          <a:prstGeom prst="rect">
            <a:avLst/>
          </a:prstGeom>
        </p:spPr>
      </p:pic>
    </p:spTree>
    <p:extLst>
      <p:ext uri="{BB962C8B-B14F-4D97-AF65-F5344CB8AC3E}">
        <p14:creationId xmlns:p14="http://schemas.microsoft.com/office/powerpoint/2010/main" val="19558051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orside illustrasjon">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57D9A-090A-24A1-7A97-6D48F78FDB0F}"/>
              </a:ext>
            </a:extLst>
          </p:cNvPr>
          <p:cNvSpPr>
            <a:spLocks noGrp="1"/>
          </p:cNvSpPr>
          <p:nvPr>
            <p:ph type="ctrTitle"/>
          </p:nvPr>
        </p:nvSpPr>
        <p:spPr>
          <a:xfrm>
            <a:off x="377826" y="1809750"/>
            <a:ext cx="4541836" cy="1668466"/>
          </a:xfrm>
        </p:spPr>
        <p:txBody>
          <a:bodyPr anchor="b"/>
          <a:lstStyle>
            <a:lvl1pPr algn="l">
              <a:defRPr sz="4000">
                <a:solidFill>
                  <a:schemeClr val="accent2"/>
                </a:solidFill>
              </a:defRPr>
            </a:lvl1pPr>
          </a:lstStyle>
          <a:p>
            <a:r>
              <a:rPr lang="nb-NO"/>
              <a:t>Klikk for å redigere tittelstil</a:t>
            </a:r>
            <a:endParaRPr lang="nb-NO" dirty="0"/>
          </a:p>
        </p:txBody>
      </p:sp>
      <p:sp>
        <p:nvSpPr>
          <p:cNvPr id="3" name="Subtitle 2">
            <a:extLst>
              <a:ext uri="{FF2B5EF4-FFF2-40B4-BE49-F238E27FC236}">
                <a16:creationId xmlns:a16="http://schemas.microsoft.com/office/drawing/2014/main" id="{EB770555-C49D-6AE9-D93D-D3078D62E142}"/>
              </a:ext>
            </a:extLst>
          </p:cNvPr>
          <p:cNvSpPr>
            <a:spLocks noGrp="1"/>
          </p:cNvSpPr>
          <p:nvPr>
            <p:ph type="subTitle" idx="1"/>
          </p:nvPr>
        </p:nvSpPr>
        <p:spPr>
          <a:xfrm>
            <a:off x="377826" y="3809208"/>
            <a:ext cx="4541836" cy="1253331"/>
          </a:xfrm>
        </p:spPr>
        <p:txBody>
          <a:bodyPr/>
          <a:lstStyle>
            <a:lvl1pPr marL="0" indent="0" algn="l">
              <a:lnSpc>
                <a:spcPct val="90000"/>
              </a:lnSpc>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14" name="Graphic 13">
            <a:extLst>
              <a:ext uri="{FF2B5EF4-FFF2-40B4-BE49-F238E27FC236}">
                <a16:creationId xmlns:a16="http://schemas.microsoft.com/office/drawing/2014/main" id="{01DD98EC-7C3A-0871-F80A-A69572C948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586" y="6139653"/>
            <a:ext cx="2655889" cy="393935"/>
          </a:xfrm>
          <a:prstGeom prst="rect">
            <a:avLst/>
          </a:prstGeom>
        </p:spPr>
      </p:pic>
      <p:sp>
        <p:nvSpPr>
          <p:cNvPr id="8" name="Picture Placeholder 7">
            <a:extLst>
              <a:ext uri="{FF2B5EF4-FFF2-40B4-BE49-F238E27FC236}">
                <a16:creationId xmlns:a16="http://schemas.microsoft.com/office/drawing/2014/main" id="{F79D9557-7A75-5678-E95A-46963FA9F2C1}"/>
              </a:ext>
            </a:extLst>
          </p:cNvPr>
          <p:cNvSpPr>
            <a:spLocks noGrp="1"/>
          </p:cNvSpPr>
          <p:nvPr>
            <p:ph type="pic" sz="quarter" idx="10"/>
          </p:nvPr>
        </p:nvSpPr>
        <p:spPr>
          <a:xfrm>
            <a:off x="5321300" y="0"/>
            <a:ext cx="6870700" cy="6858000"/>
          </a:xfrm>
        </p:spPr>
        <p:txBody>
          <a:bodyPr/>
          <a:lstStyle/>
          <a:p>
            <a:r>
              <a:rPr lang="nb-NO"/>
              <a:t>Klikk på ikonet for å legge til et bilde</a:t>
            </a:r>
          </a:p>
        </p:txBody>
      </p:sp>
      <p:pic>
        <p:nvPicPr>
          <p:cNvPr id="9" name="Graphic 8">
            <a:extLst>
              <a:ext uri="{FF2B5EF4-FFF2-40B4-BE49-F238E27FC236}">
                <a16:creationId xmlns:a16="http://schemas.microsoft.com/office/drawing/2014/main" id="{82E564EA-95A9-3C0D-0927-344439F6190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808" y="363542"/>
            <a:ext cx="1638456" cy="369094"/>
          </a:xfrm>
          <a:prstGeom prst="rect">
            <a:avLst/>
          </a:prstGeom>
        </p:spPr>
      </p:pic>
    </p:spTree>
    <p:extLst>
      <p:ext uri="{BB962C8B-B14F-4D97-AF65-F5344CB8AC3E}">
        <p14:creationId xmlns:p14="http://schemas.microsoft.com/office/powerpoint/2010/main" val="26733908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p:txBody>
          <a:bodyPr/>
          <a:lstStyle/>
          <a:p>
            <a:r>
              <a:rPr lang="nb-NO"/>
              <a:t>Klikk for å redigere tittelstil</a:t>
            </a:r>
          </a:p>
        </p:txBody>
      </p:sp>
      <p:sp>
        <p:nvSpPr>
          <p:cNvPr id="3" name="Content Placeholder 2">
            <a:extLst>
              <a:ext uri="{FF2B5EF4-FFF2-40B4-BE49-F238E27FC236}">
                <a16:creationId xmlns:a16="http://schemas.microsoft.com/office/drawing/2014/main" id="{430D39E9-1651-0C81-744E-3CA2F8A7192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Nullvisjonen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10" name="Text Placeholder 9">
            <a:extLst>
              <a:ext uri="{FF2B5EF4-FFF2-40B4-BE49-F238E27FC236}">
                <a16:creationId xmlns:a16="http://schemas.microsoft.com/office/drawing/2014/main" id="{62148774-BE48-A05F-3941-22C308FEDBFE}"/>
              </a:ext>
            </a:extLst>
          </p:cNvPr>
          <p:cNvSpPr>
            <a:spLocks noGrp="1"/>
          </p:cNvSpPr>
          <p:nvPr>
            <p:ph type="body" sz="quarter" idx="13"/>
          </p:nvPr>
        </p:nvSpPr>
        <p:spPr>
          <a:xfrm>
            <a:off x="1760538" y="850899"/>
            <a:ext cx="8651446" cy="394493"/>
          </a:xfrm>
        </p:spPr>
        <p:txBody>
          <a:bodyPr anchor="b"/>
          <a:lstStyle>
            <a:lvl1pPr marL="0" indent="0">
              <a:buNone/>
              <a:defRPr sz="2500">
                <a:solidFill>
                  <a:schemeClr val="accent2"/>
                </a:solidFill>
              </a:defRPr>
            </a:lvl1pPr>
          </a:lstStyle>
          <a:p>
            <a:pPr lvl="0"/>
            <a:r>
              <a:rPr lang="nb-NO"/>
              <a:t>Klikk for å redigere tekststiler i malen</a:t>
            </a:r>
          </a:p>
        </p:txBody>
      </p:sp>
    </p:spTree>
    <p:extLst>
      <p:ext uri="{BB962C8B-B14F-4D97-AF65-F5344CB8AC3E}">
        <p14:creationId xmlns:p14="http://schemas.microsoft.com/office/powerpoint/2010/main" val="2419417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to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p:txBody>
          <a:bodyPr/>
          <a:lstStyle/>
          <a:p>
            <a:r>
              <a:rPr lang="nb-NO"/>
              <a:t>Klikk for å redigere tittelstil</a:t>
            </a:r>
          </a:p>
        </p:txBody>
      </p:sp>
      <p:sp>
        <p:nvSpPr>
          <p:cNvPr id="3" name="Content Placeholder 2">
            <a:extLst>
              <a:ext uri="{FF2B5EF4-FFF2-40B4-BE49-F238E27FC236}">
                <a16:creationId xmlns:a16="http://schemas.microsoft.com/office/drawing/2014/main" id="{430D39E9-1651-0C81-744E-3CA2F8A7192D}"/>
              </a:ext>
            </a:extLst>
          </p:cNvPr>
          <p:cNvSpPr>
            <a:spLocks noGrp="1"/>
          </p:cNvSpPr>
          <p:nvPr>
            <p:ph idx="1"/>
          </p:nvPr>
        </p:nvSpPr>
        <p:spPr>
          <a:xfrm>
            <a:off x="1760538" y="2439987"/>
            <a:ext cx="4106862" cy="315469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Tittel på presentasjon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10" name="Text Placeholder 9">
            <a:extLst>
              <a:ext uri="{FF2B5EF4-FFF2-40B4-BE49-F238E27FC236}">
                <a16:creationId xmlns:a16="http://schemas.microsoft.com/office/drawing/2014/main" id="{62148774-BE48-A05F-3941-22C308FEDBFE}"/>
              </a:ext>
            </a:extLst>
          </p:cNvPr>
          <p:cNvSpPr>
            <a:spLocks noGrp="1"/>
          </p:cNvSpPr>
          <p:nvPr>
            <p:ph type="body" sz="quarter" idx="13"/>
          </p:nvPr>
        </p:nvSpPr>
        <p:spPr>
          <a:xfrm>
            <a:off x="1760538" y="850899"/>
            <a:ext cx="8651446" cy="394493"/>
          </a:xfrm>
        </p:spPr>
        <p:txBody>
          <a:bodyPr anchor="b"/>
          <a:lstStyle>
            <a:lvl1pPr marL="0" indent="0">
              <a:buNone/>
              <a:defRPr sz="2500">
                <a:solidFill>
                  <a:schemeClr val="accent2"/>
                </a:solidFill>
              </a:defRPr>
            </a:lvl1pPr>
          </a:lstStyle>
          <a:p>
            <a:pPr lvl="0"/>
            <a:r>
              <a:rPr lang="nb-NO"/>
              <a:t>Klikk for å redigere tekststiler i malen</a:t>
            </a:r>
          </a:p>
        </p:txBody>
      </p:sp>
      <p:sp>
        <p:nvSpPr>
          <p:cNvPr id="9" name="Content Placeholder 2">
            <a:extLst>
              <a:ext uri="{FF2B5EF4-FFF2-40B4-BE49-F238E27FC236}">
                <a16:creationId xmlns:a16="http://schemas.microsoft.com/office/drawing/2014/main" id="{7CA7458B-EBE6-A73B-D874-1146A4D9377C}"/>
              </a:ext>
            </a:extLst>
          </p:cNvPr>
          <p:cNvSpPr>
            <a:spLocks noGrp="1"/>
          </p:cNvSpPr>
          <p:nvPr>
            <p:ph idx="14"/>
          </p:nvPr>
        </p:nvSpPr>
        <p:spPr>
          <a:xfrm>
            <a:off x="6305122" y="2439986"/>
            <a:ext cx="4106862" cy="315469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524518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tel og to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p:txBody>
          <a:bodyPr/>
          <a:lstStyle/>
          <a:p>
            <a:r>
              <a:rPr lang="nb-NO"/>
              <a:t>Klikk for å redigere tittelstil</a:t>
            </a:r>
          </a:p>
        </p:txBody>
      </p:sp>
      <p:sp>
        <p:nvSpPr>
          <p:cNvPr id="3" name="Content Placeholder 2">
            <a:extLst>
              <a:ext uri="{FF2B5EF4-FFF2-40B4-BE49-F238E27FC236}">
                <a16:creationId xmlns:a16="http://schemas.microsoft.com/office/drawing/2014/main" id="{430D39E9-1651-0C81-744E-3CA2F8A7192D}"/>
              </a:ext>
            </a:extLst>
          </p:cNvPr>
          <p:cNvSpPr>
            <a:spLocks noGrp="1"/>
          </p:cNvSpPr>
          <p:nvPr>
            <p:ph idx="1"/>
          </p:nvPr>
        </p:nvSpPr>
        <p:spPr>
          <a:xfrm>
            <a:off x="1760538" y="2439987"/>
            <a:ext cx="4106862" cy="315469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Nullvisjonen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10" name="Text Placeholder 9">
            <a:extLst>
              <a:ext uri="{FF2B5EF4-FFF2-40B4-BE49-F238E27FC236}">
                <a16:creationId xmlns:a16="http://schemas.microsoft.com/office/drawing/2014/main" id="{62148774-BE48-A05F-3941-22C308FEDBFE}"/>
              </a:ext>
            </a:extLst>
          </p:cNvPr>
          <p:cNvSpPr>
            <a:spLocks noGrp="1"/>
          </p:cNvSpPr>
          <p:nvPr>
            <p:ph type="body" sz="quarter" idx="13"/>
          </p:nvPr>
        </p:nvSpPr>
        <p:spPr>
          <a:xfrm>
            <a:off x="1760538" y="850899"/>
            <a:ext cx="8651446" cy="394493"/>
          </a:xfrm>
        </p:spPr>
        <p:txBody>
          <a:bodyPr anchor="b"/>
          <a:lstStyle>
            <a:lvl1pPr marL="0" indent="0">
              <a:buNone/>
              <a:defRPr sz="2500">
                <a:solidFill>
                  <a:schemeClr val="accent2"/>
                </a:solidFill>
              </a:defRPr>
            </a:lvl1pPr>
          </a:lstStyle>
          <a:p>
            <a:pPr lvl="0"/>
            <a:r>
              <a:rPr lang="nb-NO"/>
              <a:t>Klikk for å redigere tekststiler i malen</a:t>
            </a:r>
          </a:p>
        </p:txBody>
      </p:sp>
      <p:sp>
        <p:nvSpPr>
          <p:cNvPr id="9" name="Content Placeholder 2">
            <a:extLst>
              <a:ext uri="{FF2B5EF4-FFF2-40B4-BE49-F238E27FC236}">
                <a16:creationId xmlns:a16="http://schemas.microsoft.com/office/drawing/2014/main" id="{7CA7458B-EBE6-A73B-D874-1146A4D9377C}"/>
              </a:ext>
            </a:extLst>
          </p:cNvPr>
          <p:cNvSpPr>
            <a:spLocks noGrp="1"/>
          </p:cNvSpPr>
          <p:nvPr>
            <p:ph idx="14"/>
          </p:nvPr>
        </p:nvSpPr>
        <p:spPr>
          <a:xfrm>
            <a:off x="6305122" y="2439986"/>
            <a:ext cx="4106862" cy="315469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2730406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tel, tekst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a:xfrm>
            <a:off x="388938" y="1282700"/>
            <a:ext cx="4754562" cy="1125209"/>
          </a:xfrm>
        </p:spPr>
        <p:txBody>
          <a:bodyPr anchor="b"/>
          <a:lstStyle/>
          <a:p>
            <a:r>
              <a:rPr lang="nb-NO"/>
              <a:t>Klikk for å redigere tittelstil</a:t>
            </a:r>
            <a:endParaRPr lang="nb-NO" dirty="0"/>
          </a:p>
        </p:txBody>
      </p:sp>
      <p:sp>
        <p:nvSpPr>
          <p:cNvPr id="3" name="Content Placeholder 2">
            <a:extLst>
              <a:ext uri="{FF2B5EF4-FFF2-40B4-BE49-F238E27FC236}">
                <a16:creationId xmlns:a16="http://schemas.microsoft.com/office/drawing/2014/main" id="{430D39E9-1651-0C81-744E-3CA2F8A7192D}"/>
              </a:ext>
            </a:extLst>
          </p:cNvPr>
          <p:cNvSpPr>
            <a:spLocks noGrp="1"/>
          </p:cNvSpPr>
          <p:nvPr>
            <p:ph idx="1"/>
          </p:nvPr>
        </p:nvSpPr>
        <p:spPr>
          <a:xfrm>
            <a:off x="388938" y="2786527"/>
            <a:ext cx="4754562" cy="278877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Nullvisjonen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4" name="Picture Placeholder 3">
            <a:extLst>
              <a:ext uri="{FF2B5EF4-FFF2-40B4-BE49-F238E27FC236}">
                <a16:creationId xmlns:a16="http://schemas.microsoft.com/office/drawing/2014/main" id="{27AB506E-8315-429C-D5BC-24202D6D8111}"/>
              </a:ext>
            </a:extLst>
          </p:cNvPr>
          <p:cNvSpPr>
            <a:spLocks noGrp="1"/>
          </p:cNvSpPr>
          <p:nvPr>
            <p:ph type="pic" sz="quarter" idx="14"/>
          </p:nvPr>
        </p:nvSpPr>
        <p:spPr>
          <a:xfrm>
            <a:off x="6007101" y="368300"/>
            <a:ext cx="5795963" cy="5778500"/>
          </a:xfrm>
          <a:prstGeom prst="rect">
            <a:avLst/>
          </a:prstGeom>
        </p:spPr>
        <p:txBody>
          <a:bodyPr lIns="0" tIns="0" rIns="0" bIns="0"/>
          <a:lstStyle/>
          <a:p>
            <a:r>
              <a:rPr lang="nb-NO"/>
              <a:t>Klikk på ikonet for å legge til et bilde</a:t>
            </a:r>
          </a:p>
        </p:txBody>
      </p:sp>
    </p:spTree>
    <p:extLst>
      <p:ext uri="{BB962C8B-B14F-4D97-AF65-F5344CB8AC3E}">
        <p14:creationId xmlns:p14="http://schemas.microsoft.com/office/powerpoint/2010/main" val="29160347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tel og liggende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a:xfrm>
            <a:off x="388937" y="593095"/>
            <a:ext cx="11426823" cy="600705"/>
          </a:xfrm>
        </p:spPr>
        <p:txBody>
          <a:bodyPr anchor="b"/>
          <a:lstStyle/>
          <a:p>
            <a:r>
              <a:rPr lang="nb-NO"/>
              <a:t>Klikk for å redigere tittelstil</a:t>
            </a:r>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Nullvisjonen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9" name="Content Placeholder 8">
            <a:extLst>
              <a:ext uri="{FF2B5EF4-FFF2-40B4-BE49-F238E27FC236}">
                <a16:creationId xmlns:a16="http://schemas.microsoft.com/office/drawing/2014/main" id="{ABB2F107-F10E-C40F-1EA3-C16441EB9D3C}"/>
              </a:ext>
            </a:extLst>
          </p:cNvPr>
          <p:cNvSpPr>
            <a:spLocks noGrp="1"/>
          </p:cNvSpPr>
          <p:nvPr>
            <p:ph sz="quarter" idx="13"/>
          </p:nvPr>
        </p:nvSpPr>
        <p:spPr>
          <a:xfrm>
            <a:off x="388938" y="1536700"/>
            <a:ext cx="11414125" cy="4610100"/>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3357536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a:xfrm>
            <a:off x="7486829" y="1597197"/>
            <a:ext cx="4328932" cy="3404960"/>
          </a:xfrm>
        </p:spPr>
        <p:txBody>
          <a:bodyPr anchor="ctr"/>
          <a:lstStyle>
            <a:lvl1pPr>
              <a:lnSpc>
                <a:spcPct val="105000"/>
              </a:lnSpc>
              <a:defRPr sz="3400" b="1"/>
            </a:lvl1pPr>
          </a:lstStyle>
          <a:p>
            <a:r>
              <a:rPr lang="nb-NO"/>
              <a:t>Klikk for å redigere tittelstil</a:t>
            </a:r>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Nullvisjonen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3" name="Picture Placeholder 2">
            <a:extLst>
              <a:ext uri="{FF2B5EF4-FFF2-40B4-BE49-F238E27FC236}">
                <a16:creationId xmlns:a16="http://schemas.microsoft.com/office/drawing/2014/main" id="{E495461E-D756-5EAD-B394-66D96DF0DF3A}"/>
              </a:ext>
            </a:extLst>
          </p:cNvPr>
          <p:cNvSpPr>
            <a:spLocks noGrp="1"/>
          </p:cNvSpPr>
          <p:nvPr>
            <p:ph type="pic" sz="quarter" idx="14"/>
          </p:nvPr>
        </p:nvSpPr>
        <p:spPr>
          <a:xfrm>
            <a:off x="1" y="0"/>
            <a:ext cx="6845301" cy="6858000"/>
          </a:xfrm>
          <a:prstGeom prst="rect">
            <a:avLst/>
          </a:prstGeom>
          <a:solidFill>
            <a:schemeClr val="bg1"/>
          </a:solidFill>
        </p:spPr>
        <p:txBody>
          <a:bodyPr lIns="0" tIns="0" rIns="0" bIns="0"/>
          <a:lstStyle/>
          <a:p>
            <a:r>
              <a:rPr lang="nb-NO"/>
              <a:t>Klikk på ikonet for å legge til et bilde</a:t>
            </a:r>
          </a:p>
        </p:txBody>
      </p:sp>
    </p:spTree>
    <p:extLst>
      <p:ext uri="{BB962C8B-B14F-4D97-AF65-F5344CB8AC3E}">
        <p14:creationId xmlns:p14="http://schemas.microsoft.com/office/powerpoint/2010/main" val="1833095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tel, tekst og innhold høyr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a:xfrm>
            <a:off x="7736115" y="972457"/>
            <a:ext cx="4079646" cy="1370808"/>
          </a:xfrm>
        </p:spPr>
        <p:txBody>
          <a:bodyPr anchor="b"/>
          <a:lstStyle>
            <a:lvl1pPr>
              <a:lnSpc>
                <a:spcPct val="105000"/>
              </a:lnSpc>
              <a:defRPr sz="3400" b="1"/>
            </a:lvl1pPr>
          </a:lstStyle>
          <a:p>
            <a:r>
              <a:rPr lang="nb-NO"/>
              <a:t>Klikk for å redigere tittelstil</a:t>
            </a:r>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Nullvisjonen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8" name="Text Placeholder 7">
            <a:extLst>
              <a:ext uri="{FF2B5EF4-FFF2-40B4-BE49-F238E27FC236}">
                <a16:creationId xmlns:a16="http://schemas.microsoft.com/office/drawing/2014/main" id="{54C84900-CF36-D7C9-24D8-FD07DA97565F}"/>
              </a:ext>
            </a:extLst>
          </p:cNvPr>
          <p:cNvSpPr>
            <a:spLocks noGrp="1"/>
          </p:cNvSpPr>
          <p:nvPr>
            <p:ph type="body" sz="quarter" idx="14"/>
          </p:nvPr>
        </p:nvSpPr>
        <p:spPr>
          <a:xfrm>
            <a:off x="7736115" y="2758167"/>
            <a:ext cx="4079646" cy="297497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Picture Placeholder 2">
            <a:extLst>
              <a:ext uri="{FF2B5EF4-FFF2-40B4-BE49-F238E27FC236}">
                <a16:creationId xmlns:a16="http://schemas.microsoft.com/office/drawing/2014/main" id="{EBB11BE8-E996-3BC3-86C5-A29FBD1F6784}"/>
              </a:ext>
            </a:extLst>
          </p:cNvPr>
          <p:cNvSpPr>
            <a:spLocks noGrp="1"/>
          </p:cNvSpPr>
          <p:nvPr>
            <p:ph type="pic" sz="quarter" idx="15"/>
          </p:nvPr>
        </p:nvSpPr>
        <p:spPr>
          <a:xfrm>
            <a:off x="1" y="0"/>
            <a:ext cx="6845301" cy="6858000"/>
          </a:xfrm>
          <a:prstGeom prst="rect">
            <a:avLst/>
          </a:prstGeom>
          <a:solidFill>
            <a:schemeClr val="lt1"/>
          </a:solidFill>
        </p:spPr>
        <p:txBody>
          <a:bodyPr lIns="0" tIns="0" rIns="0" bIns="0"/>
          <a:lstStyle/>
          <a:p>
            <a:r>
              <a:rPr lang="nb-NO"/>
              <a:t>Klikk på ikonet for å legge til et bilde</a:t>
            </a:r>
          </a:p>
        </p:txBody>
      </p:sp>
    </p:spTree>
    <p:extLst>
      <p:ext uri="{BB962C8B-B14F-4D97-AF65-F5344CB8AC3E}">
        <p14:creationId xmlns:p14="http://schemas.microsoft.com/office/powerpoint/2010/main" val="32178945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nhold">
    <p:bg>
      <p:bgPr>
        <a:solidFill>
          <a:schemeClr val="l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Nullvisjonen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2" name="Picture Placeholder 1">
            <a:extLst>
              <a:ext uri="{FF2B5EF4-FFF2-40B4-BE49-F238E27FC236}">
                <a16:creationId xmlns:a16="http://schemas.microsoft.com/office/drawing/2014/main" id="{86A57517-4EE1-3001-D9A8-B2C8889B0E8F}"/>
              </a:ext>
            </a:extLst>
          </p:cNvPr>
          <p:cNvSpPr>
            <a:spLocks noGrp="1"/>
          </p:cNvSpPr>
          <p:nvPr>
            <p:ph type="pic" sz="quarter" idx="14"/>
          </p:nvPr>
        </p:nvSpPr>
        <p:spPr>
          <a:xfrm>
            <a:off x="391886" y="391886"/>
            <a:ext cx="11423875" cy="5805714"/>
          </a:xfrm>
          <a:prstGeom prst="rect">
            <a:avLst/>
          </a:prstGeom>
        </p:spPr>
        <p:txBody>
          <a:bodyPr lIns="0" tIns="0" rIns="0" bIns="0"/>
          <a:lstStyle/>
          <a:p>
            <a:r>
              <a:rPr lang="nb-NO"/>
              <a:t>Klikk på ikonet for å legge til et bilde</a:t>
            </a:r>
          </a:p>
        </p:txBody>
      </p:sp>
    </p:spTree>
    <p:extLst>
      <p:ext uri="{BB962C8B-B14F-4D97-AF65-F5344CB8AC3E}">
        <p14:creationId xmlns:p14="http://schemas.microsoft.com/office/powerpoint/2010/main" val="7732534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o Innhold">
    <p:bg>
      <p:bgPr>
        <a:solidFill>
          <a:schemeClr val="lt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BB2F107-F10E-C40F-1EA3-C16441EB9D3C}"/>
              </a:ext>
            </a:extLst>
          </p:cNvPr>
          <p:cNvSpPr>
            <a:spLocks noGrp="1"/>
          </p:cNvSpPr>
          <p:nvPr>
            <p:ph sz="quarter" idx="13"/>
          </p:nvPr>
        </p:nvSpPr>
        <p:spPr>
          <a:xfrm>
            <a:off x="391887" y="391886"/>
            <a:ext cx="5588000" cy="5805714"/>
          </a:xfrm>
          <a:solidFill>
            <a:schemeClr val="bg2"/>
          </a:solidFill>
        </p:spPr>
        <p:txBody>
          <a:bodyPr/>
          <a:lstStyle>
            <a:lvl1pPr marL="0" indent="0">
              <a:buNone/>
              <a:defRPr/>
            </a:lvl1pPr>
          </a:lstStyle>
          <a:p>
            <a:pPr lvl="0"/>
            <a:r>
              <a:rPr lang="nb-NO"/>
              <a:t>Klikk for å redigere tekststiler i malen</a:t>
            </a:r>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Nullvisjonen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7" name="Content Placeholder 8">
            <a:extLst>
              <a:ext uri="{FF2B5EF4-FFF2-40B4-BE49-F238E27FC236}">
                <a16:creationId xmlns:a16="http://schemas.microsoft.com/office/drawing/2014/main" id="{A8ACC0F8-97AF-6B29-0C7A-D40CB9BD756E}"/>
              </a:ext>
            </a:extLst>
          </p:cNvPr>
          <p:cNvSpPr>
            <a:spLocks noGrp="1"/>
          </p:cNvSpPr>
          <p:nvPr>
            <p:ph sz="quarter" idx="14"/>
          </p:nvPr>
        </p:nvSpPr>
        <p:spPr>
          <a:xfrm>
            <a:off x="6227761" y="391886"/>
            <a:ext cx="5588000" cy="5805714"/>
          </a:xfrm>
          <a:solidFill>
            <a:schemeClr val="bg2"/>
          </a:solidFill>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33866193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tel og to innhold">
    <p:bg>
      <p:bgPr>
        <a:solidFill>
          <a:schemeClr val="lt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BB2F107-F10E-C40F-1EA3-C16441EB9D3C}"/>
              </a:ext>
            </a:extLst>
          </p:cNvPr>
          <p:cNvSpPr>
            <a:spLocks noGrp="1"/>
          </p:cNvSpPr>
          <p:nvPr>
            <p:ph sz="quarter" idx="13"/>
          </p:nvPr>
        </p:nvSpPr>
        <p:spPr>
          <a:xfrm>
            <a:off x="391887" y="1698170"/>
            <a:ext cx="5588000" cy="4499429"/>
          </a:xfrm>
          <a:solidFill>
            <a:schemeClr val="bg2"/>
          </a:solidFill>
        </p:spPr>
        <p:txBody>
          <a:bodyPr/>
          <a:lstStyle>
            <a:lvl1pPr marL="0" indent="0">
              <a:buNone/>
              <a:defRPr/>
            </a:lvl1pPr>
          </a:lstStyle>
          <a:p>
            <a:pPr lvl="0"/>
            <a:r>
              <a:rPr lang="nb-NO"/>
              <a:t>Klikk for å redigere tekststiler i malen</a:t>
            </a:r>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Nullvisjonen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7" name="Content Placeholder 8">
            <a:extLst>
              <a:ext uri="{FF2B5EF4-FFF2-40B4-BE49-F238E27FC236}">
                <a16:creationId xmlns:a16="http://schemas.microsoft.com/office/drawing/2014/main" id="{A8ACC0F8-97AF-6B29-0C7A-D40CB9BD756E}"/>
              </a:ext>
            </a:extLst>
          </p:cNvPr>
          <p:cNvSpPr>
            <a:spLocks noGrp="1"/>
          </p:cNvSpPr>
          <p:nvPr>
            <p:ph sz="quarter" idx="14"/>
          </p:nvPr>
        </p:nvSpPr>
        <p:spPr>
          <a:xfrm>
            <a:off x="6227761" y="1698170"/>
            <a:ext cx="5588000" cy="4499429"/>
          </a:xfrm>
          <a:solidFill>
            <a:schemeClr val="bg2"/>
          </a:solidFill>
        </p:spPr>
        <p:txBody>
          <a:bodyPr/>
          <a:lstStyle>
            <a:lvl1pPr marL="0" indent="0">
              <a:buNone/>
              <a:defRPr/>
            </a:lvl1pPr>
          </a:lstStyle>
          <a:p>
            <a:pPr lvl="0"/>
            <a:r>
              <a:rPr lang="nb-NO"/>
              <a:t>Klikk for å redigere tekststiler i malen</a:t>
            </a:r>
          </a:p>
        </p:txBody>
      </p:sp>
      <p:sp>
        <p:nvSpPr>
          <p:cNvPr id="8" name="Title 1">
            <a:extLst>
              <a:ext uri="{FF2B5EF4-FFF2-40B4-BE49-F238E27FC236}">
                <a16:creationId xmlns:a16="http://schemas.microsoft.com/office/drawing/2014/main" id="{5A4AE543-D3F6-A8F5-89C3-648F0850738B}"/>
              </a:ext>
            </a:extLst>
          </p:cNvPr>
          <p:cNvSpPr>
            <a:spLocks noGrp="1"/>
          </p:cNvSpPr>
          <p:nvPr>
            <p:ph type="title"/>
          </p:nvPr>
        </p:nvSpPr>
        <p:spPr>
          <a:xfrm>
            <a:off x="388937" y="593095"/>
            <a:ext cx="11426823" cy="600705"/>
          </a:xfrm>
        </p:spPr>
        <p:txBody>
          <a:bodyPr anchor="b"/>
          <a:lstStyle/>
          <a:p>
            <a:r>
              <a:rPr lang="nb-NO"/>
              <a:t>Klikk for å redigere tittelstil</a:t>
            </a:r>
            <a:endParaRPr lang="nb-NO" dirty="0"/>
          </a:p>
        </p:txBody>
      </p:sp>
    </p:spTree>
    <p:extLst>
      <p:ext uri="{BB962C8B-B14F-4D97-AF65-F5344CB8AC3E}">
        <p14:creationId xmlns:p14="http://schemas.microsoft.com/office/powerpoint/2010/main" val="1099793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itat">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8BC9E-3621-5C2E-9EFA-311DBB621ED2}"/>
              </a:ext>
            </a:extLst>
          </p:cNvPr>
          <p:cNvSpPr>
            <a:spLocks noGrp="1"/>
          </p:cNvSpPr>
          <p:nvPr>
            <p:ph type="title"/>
          </p:nvPr>
        </p:nvSpPr>
        <p:spPr>
          <a:xfrm>
            <a:off x="2629352" y="1306285"/>
            <a:ext cx="7893505" cy="2365829"/>
          </a:xfrm>
        </p:spPr>
        <p:txBody>
          <a:bodyPr anchor="t"/>
          <a:lstStyle>
            <a:lvl1pPr>
              <a:lnSpc>
                <a:spcPct val="101000"/>
              </a:lnSpc>
              <a:defRPr sz="3800"/>
            </a:lvl1pPr>
          </a:lstStyle>
          <a:p>
            <a:r>
              <a:rPr lang="nb-NO"/>
              <a:t>Klikk for å redigere tittelstil</a:t>
            </a:r>
            <a:endParaRPr lang="nb-NO" dirty="0"/>
          </a:p>
        </p:txBody>
      </p:sp>
      <p:sp>
        <p:nvSpPr>
          <p:cNvPr id="3" name="Text Placeholder 2">
            <a:extLst>
              <a:ext uri="{FF2B5EF4-FFF2-40B4-BE49-F238E27FC236}">
                <a16:creationId xmlns:a16="http://schemas.microsoft.com/office/drawing/2014/main" id="{6ABECEF2-9C57-ACFB-2BEA-45E76586D98C}"/>
              </a:ext>
            </a:extLst>
          </p:cNvPr>
          <p:cNvSpPr>
            <a:spLocks noGrp="1"/>
          </p:cNvSpPr>
          <p:nvPr>
            <p:ph type="body" idx="1"/>
          </p:nvPr>
        </p:nvSpPr>
        <p:spPr>
          <a:xfrm>
            <a:off x="2627086" y="3805691"/>
            <a:ext cx="7893505" cy="1500187"/>
          </a:xfrm>
        </p:spPr>
        <p:txBody>
          <a:bodyPr/>
          <a:lstStyle>
            <a:lvl1pPr marL="0" indent="0">
              <a:buNone/>
              <a:defRPr sz="2000" i="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5" name="Footer Placeholder 4">
            <a:extLst>
              <a:ext uri="{FF2B5EF4-FFF2-40B4-BE49-F238E27FC236}">
                <a16:creationId xmlns:a16="http://schemas.microsoft.com/office/drawing/2014/main" id="{FC4504DB-27D3-792A-1E54-BC9AE4794116}"/>
              </a:ext>
            </a:extLst>
          </p:cNvPr>
          <p:cNvSpPr>
            <a:spLocks noGrp="1"/>
          </p:cNvSpPr>
          <p:nvPr>
            <p:ph type="ftr" sz="quarter" idx="11"/>
          </p:nvPr>
        </p:nvSpPr>
        <p:spPr/>
        <p:txBody>
          <a:bodyPr/>
          <a:lstStyle/>
          <a:p>
            <a:r>
              <a:rPr lang="nb-NO"/>
              <a:t>Nullvisjonen</a:t>
            </a:r>
          </a:p>
        </p:txBody>
      </p:sp>
      <p:sp>
        <p:nvSpPr>
          <p:cNvPr id="6" name="Slide Number Placeholder 5">
            <a:extLst>
              <a:ext uri="{FF2B5EF4-FFF2-40B4-BE49-F238E27FC236}">
                <a16:creationId xmlns:a16="http://schemas.microsoft.com/office/drawing/2014/main" id="{4ADC0E8E-F99A-AC07-596A-246DCDE642C5}"/>
              </a:ext>
            </a:extLst>
          </p:cNvPr>
          <p:cNvSpPr>
            <a:spLocks noGrp="1"/>
          </p:cNvSpPr>
          <p:nvPr>
            <p:ph type="sldNum" sz="quarter" idx="12"/>
          </p:nvPr>
        </p:nvSpPr>
        <p:spPr/>
        <p:txBody>
          <a:bodyPr/>
          <a:lstStyle/>
          <a:p>
            <a:fld id="{014433D3-DA9B-471A-9B93-9F9D805CC3CB}" type="slidenum">
              <a:rPr lang="nb-NO" smtClean="0"/>
              <a:t>‹#›</a:t>
            </a:fld>
            <a:endParaRPr lang="nb-NO"/>
          </a:p>
        </p:txBody>
      </p:sp>
      <p:pic>
        <p:nvPicPr>
          <p:cNvPr id="10" name="Graphic 9">
            <a:extLst>
              <a:ext uri="{FF2B5EF4-FFF2-40B4-BE49-F238E27FC236}">
                <a16:creationId xmlns:a16="http://schemas.microsoft.com/office/drawing/2014/main" id="{BE4F548F-4B8F-A7A9-9666-A650C385A3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59176" y="1269543"/>
            <a:ext cx="511632" cy="511632"/>
          </a:xfrm>
          <a:prstGeom prst="rect">
            <a:avLst/>
          </a:prstGeom>
        </p:spPr>
      </p:pic>
    </p:spTree>
    <p:extLst>
      <p:ext uri="{BB962C8B-B14F-4D97-AF65-F5344CB8AC3E}">
        <p14:creationId xmlns:p14="http://schemas.microsoft.com/office/powerpoint/2010/main" val="32746372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Pauseslide blå">
    <p:bg>
      <p:bgPr>
        <a:solidFill>
          <a:schemeClr val="lt2"/>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FF68609-8DC3-2BA9-FEF4-072BF3C5ACBF}"/>
              </a:ext>
            </a:extLst>
          </p:cNvPr>
          <p:cNvSpPr/>
          <p:nvPr userDrawn="1"/>
        </p:nvSpPr>
        <p:spPr>
          <a:xfrm rot="1555211">
            <a:off x="-1362092" y="1226916"/>
            <a:ext cx="11175208" cy="6820549"/>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6" name="Oval 5">
            <a:extLst>
              <a:ext uri="{FF2B5EF4-FFF2-40B4-BE49-F238E27FC236}">
                <a16:creationId xmlns:a16="http://schemas.microsoft.com/office/drawing/2014/main" id="{BE0D61F4-FB5C-3476-F6D7-FD8F880DD924}"/>
              </a:ext>
            </a:extLst>
          </p:cNvPr>
          <p:cNvSpPr/>
          <p:nvPr userDrawn="1"/>
        </p:nvSpPr>
        <p:spPr>
          <a:xfrm>
            <a:off x="6166220" y="-1359011"/>
            <a:ext cx="7464081" cy="4555542"/>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2" name="Title 1">
            <a:extLst>
              <a:ext uri="{FF2B5EF4-FFF2-40B4-BE49-F238E27FC236}">
                <a16:creationId xmlns:a16="http://schemas.microsoft.com/office/drawing/2014/main" id="{F25E29D2-81B4-F4C4-D95C-92F42B0AFD25}"/>
              </a:ext>
            </a:extLst>
          </p:cNvPr>
          <p:cNvSpPr>
            <a:spLocks noGrp="1"/>
          </p:cNvSpPr>
          <p:nvPr>
            <p:ph type="title"/>
          </p:nvPr>
        </p:nvSpPr>
        <p:spPr>
          <a:xfrm>
            <a:off x="1765514" y="3219449"/>
            <a:ext cx="5512616" cy="623502"/>
          </a:xfrm>
        </p:spPr>
        <p:txBody>
          <a:bodyPr/>
          <a:lstStyle>
            <a:lvl1pPr>
              <a:defRPr sz="3400" b="1" spc="-30" baseline="0">
                <a:solidFill>
                  <a:schemeClr val="bg1"/>
                </a:solidFill>
              </a:defRPr>
            </a:lvl1pPr>
          </a:lstStyle>
          <a:p>
            <a:r>
              <a:rPr lang="nb-NO"/>
              <a:t>Klikk for å redigere tittelstil</a:t>
            </a:r>
            <a:endParaRPr lang="nb-NO" dirty="0"/>
          </a:p>
        </p:txBody>
      </p:sp>
    </p:spTree>
    <p:extLst>
      <p:ext uri="{BB962C8B-B14F-4D97-AF65-F5344CB8AC3E}">
        <p14:creationId xmlns:p14="http://schemas.microsoft.com/office/powerpoint/2010/main" val="357994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0-#ppt_w/2"/>
                                          </p:val>
                                        </p:tav>
                                        <p:tav tm="100000">
                                          <p:val>
                                            <p:strVal val="#ppt_x"/>
                                          </p:val>
                                        </p:tav>
                                      </p:tavLst>
                                    </p:anim>
                                    <p:anim calcmode="lin" valueType="num">
                                      <p:cBhvr additive="base">
                                        <p:cTn id="8" dur="3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3" decel="5000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500" fill="hold"/>
                                        <p:tgtEl>
                                          <p:spTgt spid="6"/>
                                        </p:tgtEl>
                                        <p:attrNameLst>
                                          <p:attrName>ppt_x</p:attrName>
                                        </p:attrNameLst>
                                      </p:cBhvr>
                                      <p:tavLst>
                                        <p:tav tm="0">
                                          <p:val>
                                            <p:strVal val="1+#ppt_w/2"/>
                                          </p:val>
                                        </p:tav>
                                        <p:tav tm="100000">
                                          <p:val>
                                            <p:strVal val="#ppt_x"/>
                                          </p:val>
                                        </p:tav>
                                      </p:tavLst>
                                    </p:anim>
                                    <p:anim calcmode="lin" valueType="num">
                                      <p:cBhvr additive="base">
                                        <p:cTn id="12" dur="2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tekst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a:xfrm>
            <a:off x="388938" y="1282700"/>
            <a:ext cx="4754562" cy="1125209"/>
          </a:xfrm>
        </p:spPr>
        <p:txBody>
          <a:bodyPr anchor="b"/>
          <a:lstStyle/>
          <a:p>
            <a:r>
              <a:rPr lang="nb-NO"/>
              <a:t>Klikk for å redigere tittelstil</a:t>
            </a:r>
            <a:endParaRPr lang="nb-NO" dirty="0"/>
          </a:p>
        </p:txBody>
      </p:sp>
      <p:sp>
        <p:nvSpPr>
          <p:cNvPr id="3" name="Content Placeholder 2">
            <a:extLst>
              <a:ext uri="{FF2B5EF4-FFF2-40B4-BE49-F238E27FC236}">
                <a16:creationId xmlns:a16="http://schemas.microsoft.com/office/drawing/2014/main" id="{430D39E9-1651-0C81-744E-3CA2F8A7192D}"/>
              </a:ext>
            </a:extLst>
          </p:cNvPr>
          <p:cNvSpPr>
            <a:spLocks noGrp="1"/>
          </p:cNvSpPr>
          <p:nvPr>
            <p:ph idx="1"/>
          </p:nvPr>
        </p:nvSpPr>
        <p:spPr>
          <a:xfrm>
            <a:off x="388938" y="2786527"/>
            <a:ext cx="4754562" cy="278877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Tittel på presentasjon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4" name="Picture Placeholder 3">
            <a:extLst>
              <a:ext uri="{FF2B5EF4-FFF2-40B4-BE49-F238E27FC236}">
                <a16:creationId xmlns:a16="http://schemas.microsoft.com/office/drawing/2014/main" id="{27AB506E-8315-429C-D5BC-24202D6D8111}"/>
              </a:ext>
            </a:extLst>
          </p:cNvPr>
          <p:cNvSpPr>
            <a:spLocks noGrp="1"/>
          </p:cNvSpPr>
          <p:nvPr>
            <p:ph type="pic" sz="quarter" idx="14"/>
          </p:nvPr>
        </p:nvSpPr>
        <p:spPr>
          <a:xfrm>
            <a:off x="6007101" y="368300"/>
            <a:ext cx="5795963" cy="5778500"/>
          </a:xfrm>
          <a:prstGeom prst="rect">
            <a:avLst/>
          </a:prstGeom>
        </p:spPr>
        <p:txBody>
          <a:bodyPr lIns="0" tIns="0" rIns="0" bIns="0"/>
          <a:lstStyle/>
          <a:p>
            <a:r>
              <a:rPr lang="nb-NO"/>
              <a:t>Klikk på ikonet for å legge til et bilde</a:t>
            </a:r>
          </a:p>
        </p:txBody>
      </p:sp>
    </p:spTree>
    <p:extLst>
      <p:ext uri="{BB962C8B-B14F-4D97-AF65-F5344CB8AC3E}">
        <p14:creationId xmlns:p14="http://schemas.microsoft.com/office/powerpoint/2010/main" val="27062570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Pauseslide Rød">
    <p:bg>
      <p:bgPr>
        <a:solidFill>
          <a:schemeClr val="l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F2F6E92-7013-5714-19E2-3E39C7E906FA}"/>
              </a:ext>
            </a:extLst>
          </p:cNvPr>
          <p:cNvSpPr/>
          <p:nvPr userDrawn="1"/>
        </p:nvSpPr>
        <p:spPr>
          <a:xfrm rot="1555211">
            <a:off x="-1362092" y="1226916"/>
            <a:ext cx="11175208" cy="6820549"/>
          </a:xfrm>
          <a:prstGeom prst="ellipse">
            <a:avLst/>
          </a:pr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4" name="Oval 3">
            <a:extLst>
              <a:ext uri="{FF2B5EF4-FFF2-40B4-BE49-F238E27FC236}">
                <a16:creationId xmlns:a16="http://schemas.microsoft.com/office/drawing/2014/main" id="{80DE8A2B-5F2E-E33C-C288-5738969869B2}"/>
              </a:ext>
            </a:extLst>
          </p:cNvPr>
          <p:cNvSpPr/>
          <p:nvPr userDrawn="1"/>
        </p:nvSpPr>
        <p:spPr>
          <a:xfrm>
            <a:off x="6166220" y="-1359011"/>
            <a:ext cx="7464081" cy="4555542"/>
          </a:xfrm>
          <a:prstGeom prst="ellipse">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2" name="Title 1">
            <a:extLst>
              <a:ext uri="{FF2B5EF4-FFF2-40B4-BE49-F238E27FC236}">
                <a16:creationId xmlns:a16="http://schemas.microsoft.com/office/drawing/2014/main" id="{F25E29D2-81B4-F4C4-D95C-92F42B0AFD25}"/>
              </a:ext>
            </a:extLst>
          </p:cNvPr>
          <p:cNvSpPr>
            <a:spLocks noGrp="1"/>
          </p:cNvSpPr>
          <p:nvPr>
            <p:ph type="title"/>
          </p:nvPr>
        </p:nvSpPr>
        <p:spPr>
          <a:xfrm>
            <a:off x="1765514" y="3219449"/>
            <a:ext cx="5512616" cy="623502"/>
          </a:xfrm>
        </p:spPr>
        <p:txBody>
          <a:bodyPr/>
          <a:lstStyle>
            <a:lvl1pPr>
              <a:defRPr sz="3400" b="1" spc="-30" baseline="0">
                <a:solidFill>
                  <a:schemeClr val="bg1"/>
                </a:solidFill>
              </a:defRPr>
            </a:lvl1pPr>
          </a:lstStyle>
          <a:p>
            <a:r>
              <a:rPr lang="nb-NO"/>
              <a:t>Klikk for å redigere tittelstil</a:t>
            </a:r>
            <a:endParaRPr lang="nb-NO" dirty="0"/>
          </a:p>
        </p:txBody>
      </p:sp>
    </p:spTree>
    <p:extLst>
      <p:ext uri="{BB962C8B-B14F-4D97-AF65-F5344CB8AC3E}">
        <p14:creationId xmlns:p14="http://schemas.microsoft.com/office/powerpoint/2010/main" val="381470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decel="5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0-#ppt_w/2"/>
                                          </p:val>
                                        </p:tav>
                                        <p:tav tm="100000">
                                          <p:val>
                                            <p:strVal val="#ppt_x"/>
                                          </p:val>
                                        </p:tav>
                                      </p:tavLst>
                                    </p:anim>
                                    <p:anim calcmode="lin" valueType="num">
                                      <p:cBhvr additive="base">
                                        <p:cTn id="8" dur="3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decel="50000"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500" fill="hold"/>
                                        <p:tgtEl>
                                          <p:spTgt spid="4"/>
                                        </p:tgtEl>
                                        <p:attrNameLst>
                                          <p:attrName>ppt_x</p:attrName>
                                        </p:attrNameLst>
                                      </p:cBhvr>
                                      <p:tavLst>
                                        <p:tav tm="0">
                                          <p:val>
                                            <p:strVal val="1+#ppt_w/2"/>
                                          </p:val>
                                        </p:tav>
                                        <p:tav tm="100000">
                                          <p:val>
                                            <p:strVal val="#ppt_x"/>
                                          </p:val>
                                        </p:tav>
                                      </p:tavLst>
                                    </p:anim>
                                    <p:anim calcmode="lin" valueType="num">
                                      <p:cBhvr additive="base">
                                        <p:cTn id="12" dur="2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auseslide m bil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39B449F-70CF-4B69-D67E-2A843EF3B92A}"/>
              </a:ext>
            </a:extLst>
          </p:cNvPr>
          <p:cNvSpPr>
            <a:spLocks noGrp="1"/>
          </p:cNvSpPr>
          <p:nvPr>
            <p:ph type="pic" sz="quarter" idx="10"/>
          </p:nvPr>
        </p:nvSpPr>
        <p:spPr>
          <a:xfrm>
            <a:off x="0" y="0"/>
            <a:ext cx="12192000" cy="6858000"/>
          </a:xfrm>
          <a:noFill/>
        </p:spPr>
        <p:txBody>
          <a:bodyPr/>
          <a:lstStyle>
            <a:lvl1pPr marL="0" indent="0">
              <a:buNone/>
              <a:defRPr/>
            </a:lvl1pPr>
          </a:lstStyle>
          <a:p>
            <a:r>
              <a:rPr lang="nb-NO"/>
              <a:t>Klikk på ikonet for å legge til et bilde</a:t>
            </a:r>
            <a:endParaRPr lang="nb-NO" dirty="0"/>
          </a:p>
        </p:txBody>
      </p:sp>
      <p:sp>
        <p:nvSpPr>
          <p:cNvPr id="2" name="Title 1">
            <a:extLst>
              <a:ext uri="{FF2B5EF4-FFF2-40B4-BE49-F238E27FC236}">
                <a16:creationId xmlns:a16="http://schemas.microsoft.com/office/drawing/2014/main" id="{084606FB-4D4B-1AFC-E800-BE4DD79CDBD4}"/>
              </a:ext>
            </a:extLst>
          </p:cNvPr>
          <p:cNvSpPr>
            <a:spLocks noGrp="1"/>
          </p:cNvSpPr>
          <p:nvPr>
            <p:ph type="title"/>
          </p:nvPr>
        </p:nvSpPr>
        <p:spPr>
          <a:xfrm>
            <a:off x="1754188" y="2481659"/>
            <a:ext cx="3761709" cy="1945482"/>
          </a:xfrm>
        </p:spPr>
        <p:txBody>
          <a:bodyPr anchor="ctr"/>
          <a:lstStyle>
            <a:lvl1pPr>
              <a:lnSpc>
                <a:spcPct val="101000"/>
              </a:lnSpc>
              <a:defRPr sz="3400" b="1"/>
            </a:lvl1pPr>
          </a:lstStyle>
          <a:p>
            <a:r>
              <a:rPr lang="nb-NO"/>
              <a:t>Klikk for å redigere tittelstil</a:t>
            </a:r>
            <a:endParaRPr lang="nb-NO" dirty="0"/>
          </a:p>
        </p:txBody>
      </p:sp>
    </p:spTree>
    <p:extLst>
      <p:ext uri="{BB962C8B-B14F-4D97-AF65-F5344CB8AC3E}">
        <p14:creationId xmlns:p14="http://schemas.microsoft.com/office/powerpoint/2010/main" val="5332855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Pauseslide m bil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06FB-4D4B-1AFC-E800-BE4DD79CDBD4}"/>
              </a:ext>
            </a:extLst>
          </p:cNvPr>
          <p:cNvSpPr>
            <a:spLocks noGrp="1"/>
          </p:cNvSpPr>
          <p:nvPr>
            <p:ph type="title"/>
          </p:nvPr>
        </p:nvSpPr>
        <p:spPr>
          <a:xfrm>
            <a:off x="1754188" y="2481659"/>
            <a:ext cx="3761709" cy="1945482"/>
          </a:xfrm>
        </p:spPr>
        <p:txBody>
          <a:bodyPr anchor="ctr"/>
          <a:lstStyle>
            <a:lvl1pPr>
              <a:lnSpc>
                <a:spcPct val="101000"/>
              </a:lnSpc>
              <a:defRPr sz="3400" b="1"/>
            </a:lvl1pPr>
          </a:lstStyle>
          <a:p>
            <a:r>
              <a:rPr lang="nb-NO"/>
              <a:t>Klikk for å redigere tittelstil</a:t>
            </a:r>
            <a:endParaRPr lang="nb-NO" dirty="0"/>
          </a:p>
        </p:txBody>
      </p:sp>
      <p:sp>
        <p:nvSpPr>
          <p:cNvPr id="3" name="Media Placeholder 2">
            <a:extLst>
              <a:ext uri="{FF2B5EF4-FFF2-40B4-BE49-F238E27FC236}">
                <a16:creationId xmlns:a16="http://schemas.microsoft.com/office/drawing/2014/main" id="{019C53AA-323F-F3C8-CC45-67BD11D74D55}"/>
              </a:ext>
            </a:extLst>
          </p:cNvPr>
          <p:cNvSpPr>
            <a:spLocks noGrp="1"/>
          </p:cNvSpPr>
          <p:nvPr>
            <p:ph type="media" sz="quarter" idx="11"/>
          </p:nvPr>
        </p:nvSpPr>
        <p:spPr>
          <a:xfrm>
            <a:off x="0" y="0"/>
            <a:ext cx="12192000" cy="6858000"/>
          </a:xfrm>
          <a:prstGeom prst="rect">
            <a:avLst/>
          </a:prstGeom>
        </p:spPr>
        <p:txBody>
          <a:bodyPr lIns="0" tIns="0" rIns="0" bIns="0"/>
          <a:lstStyle/>
          <a:p>
            <a:r>
              <a:rPr lang="nb-NO"/>
              <a:t>Klikk ikonet for å legge til media</a:t>
            </a:r>
          </a:p>
        </p:txBody>
      </p:sp>
    </p:spTree>
    <p:extLst>
      <p:ext uri="{BB962C8B-B14F-4D97-AF65-F5344CB8AC3E}">
        <p14:creationId xmlns:p14="http://schemas.microsoft.com/office/powerpoint/2010/main" val="40434828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Info blå">
    <p:bg>
      <p:bgPr>
        <a:solidFill>
          <a:schemeClr val="l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C270673-5565-7A1D-D34E-9FD51AEF0ED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8326" t="32572"/>
          <a:stretch/>
        </p:blipFill>
        <p:spPr>
          <a:xfrm>
            <a:off x="0" y="0"/>
            <a:ext cx="5334000" cy="5831658"/>
          </a:xfrm>
          <a:prstGeom prst="rect">
            <a:avLst/>
          </a:prstGeom>
        </p:spPr>
      </p:pic>
      <p:sp>
        <p:nvSpPr>
          <p:cNvPr id="10" name="Text Placeholder 9">
            <a:extLst>
              <a:ext uri="{FF2B5EF4-FFF2-40B4-BE49-F238E27FC236}">
                <a16:creationId xmlns:a16="http://schemas.microsoft.com/office/drawing/2014/main" id="{0E1BF193-3A62-54BC-8525-2AC6E66AA7AA}"/>
              </a:ext>
            </a:extLst>
          </p:cNvPr>
          <p:cNvSpPr>
            <a:spLocks noGrp="1"/>
          </p:cNvSpPr>
          <p:nvPr>
            <p:ph type="body" sz="quarter" idx="10"/>
          </p:nvPr>
        </p:nvSpPr>
        <p:spPr>
          <a:xfrm>
            <a:off x="1760220" y="2405289"/>
            <a:ext cx="3231910" cy="708614"/>
          </a:xfrm>
        </p:spPr>
        <p:txBody>
          <a:bodyPr/>
          <a:lstStyle>
            <a:lvl1pPr marL="0" indent="0">
              <a:buNone/>
              <a:defRPr sz="2400" b="1">
                <a:solidFill>
                  <a:schemeClr val="bg1"/>
                </a:solidFill>
              </a:defRPr>
            </a:lvl1pPr>
          </a:lstStyle>
          <a:p>
            <a:pPr lvl="0"/>
            <a:r>
              <a:rPr lang="nb-NO"/>
              <a:t>Klikk for å redigere tekststiler i malen</a:t>
            </a:r>
          </a:p>
        </p:txBody>
      </p:sp>
      <p:sp>
        <p:nvSpPr>
          <p:cNvPr id="12" name="Text Placeholder 11">
            <a:extLst>
              <a:ext uri="{FF2B5EF4-FFF2-40B4-BE49-F238E27FC236}">
                <a16:creationId xmlns:a16="http://schemas.microsoft.com/office/drawing/2014/main" id="{5FD879C1-9909-CCD8-F6C6-8BC23ECF0E4D}"/>
              </a:ext>
            </a:extLst>
          </p:cNvPr>
          <p:cNvSpPr>
            <a:spLocks noGrp="1"/>
          </p:cNvSpPr>
          <p:nvPr>
            <p:ph type="body" sz="quarter" idx="11"/>
          </p:nvPr>
        </p:nvSpPr>
        <p:spPr>
          <a:xfrm>
            <a:off x="6042025" y="2426153"/>
            <a:ext cx="5334000" cy="3405505"/>
          </a:xfrm>
        </p:spPr>
        <p:txBody>
          <a:bodyPr/>
          <a:lstStyle>
            <a:lvl1pPr marL="0" indent="0">
              <a:lnSpc>
                <a:spcPct val="90000"/>
              </a:lnSpc>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9397320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Info mørk">
    <p:bg>
      <p:bgPr>
        <a:solidFill>
          <a:schemeClr val="l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C270673-5565-7A1D-D34E-9FD51AEF0ED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8326" t="32572"/>
          <a:stretch/>
        </p:blipFill>
        <p:spPr>
          <a:xfrm>
            <a:off x="0" y="0"/>
            <a:ext cx="5334000" cy="5831658"/>
          </a:xfrm>
          <a:prstGeom prst="rect">
            <a:avLst/>
          </a:prstGeom>
        </p:spPr>
      </p:pic>
      <p:sp>
        <p:nvSpPr>
          <p:cNvPr id="10" name="Text Placeholder 9">
            <a:extLst>
              <a:ext uri="{FF2B5EF4-FFF2-40B4-BE49-F238E27FC236}">
                <a16:creationId xmlns:a16="http://schemas.microsoft.com/office/drawing/2014/main" id="{0E1BF193-3A62-54BC-8525-2AC6E66AA7AA}"/>
              </a:ext>
            </a:extLst>
          </p:cNvPr>
          <p:cNvSpPr>
            <a:spLocks noGrp="1"/>
          </p:cNvSpPr>
          <p:nvPr>
            <p:ph type="body" sz="quarter" idx="10"/>
          </p:nvPr>
        </p:nvSpPr>
        <p:spPr>
          <a:xfrm>
            <a:off x="1760220" y="2405289"/>
            <a:ext cx="3231910" cy="708614"/>
          </a:xfrm>
        </p:spPr>
        <p:txBody>
          <a:bodyPr/>
          <a:lstStyle>
            <a:lvl1pPr marL="0" indent="0">
              <a:buNone/>
              <a:defRPr sz="2400" b="1">
                <a:solidFill>
                  <a:schemeClr val="bg1"/>
                </a:solidFill>
              </a:defRPr>
            </a:lvl1pPr>
          </a:lstStyle>
          <a:p>
            <a:pPr lvl="0"/>
            <a:r>
              <a:rPr lang="nb-NO"/>
              <a:t>Klikk for å redigere tekststiler i malen</a:t>
            </a:r>
          </a:p>
        </p:txBody>
      </p:sp>
      <p:sp>
        <p:nvSpPr>
          <p:cNvPr id="12" name="Text Placeholder 11">
            <a:extLst>
              <a:ext uri="{FF2B5EF4-FFF2-40B4-BE49-F238E27FC236}">
                <a16:creationId xmlns:a16="http://schemas.microsoft.com/office/drawing/2014/main" id="{5FD879C1-9909-CCD8-F6C6-8BC23ECF0E4D}"/>
              </a:ext>
            </a:extLst>
          </p:cNvPr>
          <p:cNvSpPr>
            <a:spLocks noGrp="1"/>
          </p:cNvSpPr>
          <p:nvPr>
            <p:ph type="body" sz="quarter" idx="11"/>
          </p:nvPr>
        </p:nvSpPr>
        <p:spPr>
          <a:xfrm>
            <a:off x="6042025" y="2426153"/>
            <a:ext cx="5334000" cy="3405505"/>
          </a:xfrm>
        </p:spPr>
        <p:txBody>
          <a:bodyPr/>
          <a:lstStyle>
            <a:lvl1pPr marL="0" indent="0">
              <a:lnSpc>
                <a:spcPct val="90000"/>
              </a:lnSpc>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728681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Info rød">
    <p:bg>
      <p:bgPr>
        <a:solidFill>
          <a:schemeClr val="l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C270673-5565-7A1D-D34E-9FD51AEF0ED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8326" t="32572"/>
          <a:stretch/>
        </p:blipFill>
        <p:spPr>
          <a:xfrm>
            <a:off x="0" y="0"/>
            <a:ext cx="5334000" cy="5831658"/>
          </a:xfrm>
          <a:prstGeom prst="rect">
            <a:avLst/>
          </a:prstGeom>
        </p:spPr>
      </p:pic>
      <p:sp>
        <p:nvSpPr>
          <p:cNvPr id="10" name="Text Placeholder 9">
            <a:extLst>
              <a:ext uri="{FF2B5EF4-FFF2-40B4-BE49-F238E27FC236}">
                <a16:creationId xmlns:a16="http://schemas.microsoft.com/office/drawing/2014/main" id="{0E1BF193-3A62-54BC-8525-2AC6E66AA7AA}"/>
              </a:ext>
            </a:extLst>
          </p:cNvPr>
          <p:cNvSpPr>
            <a:spLocks noGrp="1"/>
          </p:cNvSpPr>
          <p:nvPr>
            <p:ph type="body" sz="quarter" idx="10"/>
          </p:nvPr>
        </p:nvSpPr>
        <p:spPr>
          <a:xfrm>
            <a:off x="1760220" y="2405289"/>
            <a:ext cx="3231910" cy="708614"/>
          </a:xfrm>
        </p:spPr>
        <p:txBody>
          <a:bodyPr/>
          <a:lstStyle>
            <a:lvl1pPr marL="0" indent="0">
              <a:buNone/>
              <a:defRPr sz="2400" b="1">
                <a:solidFill>
                  <a:schemeClr val="bg1"/>
                </a:solidFill>
              </a:defRPr>
            </a:lvl1pPr>
          </a:lstStyle>
          <a:p>
            <a:pPr lvl="0"/>
            <a:r>
              <a:rPr lang="nb-NO"/>
              <a:t>Klikk for å redigere tekststiler i malen</a:t>
            </a:r>
          </a:p>
        </p:txBody>
      </p:sp>
      <p:sp>
        <p:nvSpPr>
          <p:cNvPr id="12" name="Text Placeholder 11">
            <a:extLst>
              <a:ext uri="{FF2B5EF4-FFF2-40B4-BE49-F238E27FC236}">
                <a16:creationId xmlns:a16="http://schemas.microsoft.com/office/drawing/2014/main" id="{5FD879C1-9909-CCD8-F6C6-8BC23ECF0E4D}"/>
              </a:ext>
            </a:extLst>
          </p:cNvPr>
          <p:cNvSpPr>
            <a:spLocks noGrp="1"/>
          </p:cNvSpPr>
          <p:nvPr>
            <p:ph type="body" sz="quarter" idx="11"/>
          </p:nvPr>
        </p:nvSpPr>
        <p:spPr>
          <a:xfrm>
            <a:off x="6042025" y="2426153"/>
            <a:ext cx="5334000" cy="3405505"/>
          </a:xfrm>
        </p:spPr>
        <p:txBody>
          <a:bodyPr/>
          <a:lstStyle>
            <a:lvl1pPr marL="0" indent="0">
              <a:lnSpc>
                <a:spcPct val="90000"/>
              </a:lnSpc>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431636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vslutningssid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BC86385-2B9A-EAA6-086A-D0E2176643E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6579" t="45178" b="5588"/>
          <a:stretch/>
        </p:blipFill>
        <p:spPr>
          <a:xfrm>
            <a:off x="0" y="1"/>
            <a:ext cx="12192000" cy="6858000"/>
          </a:xfrm>
          <a:prstGeom prst="rect">
            <a:avLst/>
          </a:prstGeom>
        </p:spPr>
      </p:pic>
      <p:sp>
        <p:nvSpPr>
          <p:cNvPr id="2" name="Title 1">
            <a:extLst>
              <a:ext uri="{FF2B5EF4-FFF2-40B4-BE49-F238E27FC236}">
                <a16:creationId xmlns:a16="http://schemas.microsoft.com/office/drawing/2014/main" id="{FA518C1F-6B1A-4641-3DA8-E31C15E76630}"/>
              </a:ext>
            </a:extLst>
          </p:cNvPr>
          <p:cNvSpPr>
            <a:spLocks noGrp="1"/>
          </p:cNvSpPr>
          <p:nvPr>
            <p:ph type="title"/>
          </p:nvPr>
        </p:nvSpPr>
        <p:spPr>
          <a:xfrm>
            <a:off x="1752600" y="2160589"/>
            <a:ext cx="5105400" cy="1552574"/>
          </a:xfrm>
        </p:spPr>
        <p:txBody>
          <a:bodyPr anchor="b"/>
          <a:lstStyle>
            <a:lvl1pPr>
              <a:defRPr>
                <a:solidFill>
                  <a:schemeClr val="accent2"/>
                </a:solidFill>
              </a:defRPr>
            </a:lvl1pPr>
          </a:lstStyle>
          <a:p>
            <a:r>
              <a:rPr lang="nb-NO"/>
              <a:t>Klikk for å redigere tittelstil</a:t>
            </a:r>
            <a:endParaRPr lang="nb-NO" dirty="0"/>
          </a:p>
        </p:txBody>
      </p:sp>
      <p:pic>
        <p:nvPicPr>
          <p:cNvPr id="10" name="Graphic 9">
            <a:extLst>
              <a:ext uri="{FF2B5EF4-FFF2-40B4-BE49-F238E27FC236}">
                <a16:creationId xmlns:a16="http://schemas.microsoft.com/office/drawing/2014/main" id="{6D363041-B2C0-97F1-E93D-93B29ED304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55075" y="5641975"/>
            <a:ext cx="2968718" cy="844549"/>
          </a:xfrm>
          <a:prstGeom prst="rect">
            <a:avLst/>
          </a:prstGeom>
        </p:spPr>
      </p:pic>
      <p:sp>
        <p:nvSpPr>
          <p:cNvPr id="11" name="TextBox 10">
            <a:extLst>
              <a:ext uri="{FF2B5EF4-FFF2-40B4-BE49-F238E27FC236}">
                <a16:creationId xmlns:a16="http://schemas.microsoft.com/office/drawing/2014/main" id="{6B57B1EC-C4AA-EE6D-ED59-93E0453A5EA9}"/>
              </a:ext>
            </a:extLst>
          </p:cNvPr>
          <p:cNvSpPr txBox="1"/>
          <p:nvPr userDrawn="1"/>
        </p:nvSpPr>
        <p:spPr>
          <a:xfrm>
            <a:off x="10764257" y="283240"/>
            <a:ext cx="2033337" cy="369332"/>
          </a:xfrm>
          <a:prstGeom prst="rect">
            <a:avLst/>
          </a:prstGeom>
          <a:noFill/>
        </p:spPr>
        <p:txBody>
          <a:bodyPr wrap="square" rtlCol="0">
            <a:spAutoFit/>
          </a:bodyPr>
          <a:lstStyle/>
          <a:p>
            <a:r>
              <a:rPr lang="en-US" b="1" dirty="0">
                <a:solidFill>
                  <a:schemeClr val="bg1"/>
                </a:solidFill>
              </a:rPr>
              <a:t>ukom.no</a:t>
            </a:r>
            <a:endParaRPr lang="nb-NO" b="1" dirty="0">
              <a:solidFill>
                <a:schemeClr val="bg1"/>
              </a:solidFill>
            </a:endParaRPr>
          </a:p>
        </p:txBody>
      </p:sp>
      <p:sp>
        <p:nvSpPr>
          <p:cNvPr id="13" name="Text Placeholder 12">
            <a:extLst>
              <a:ext uri="{FF2B5EF4-FFF2-40B4-BE49-F238E27FC236}">
                <a16:creationId xmlns:a16="http://schemas.microsoft.com/office/drawing/2014/main" id="{CA23E899-9825-9B05-6A46-40C984D68E47}"/>
              </a:ext>
            </a:extLst>
          </p:cNvPr>
          <p:cNvSpPr>
            <a:spLocks noGrp="1"/>
          </p:cNvSpPr>
          <p:nvPr>
            <p:ph type="body" sz="quarter" idx="10" hasCustomPrompt="1"/>
          </p:nvPr>
        </p:nvSpPr>
        <p:spPr>
          <a:xfrm>
            <a:off x="1752600" y="4021931"/>
            <a:ext cx="5105400" cy="372269"/>
          </a:xfrm>
        </p:spPr>
        <p:txBody>
          <a:bodyPr/>
          <a:lstStyle>
            <a:lvl1pPr marL="0" indent="0">
              <a:buNone/>
              <a:defRPr sz="1400">
                <a:solidFill>
                  <a:schemeClr val="accent2"/>
                </a:solidFill>
              </a:defRPr>
            </a:lvl1pPr>
          </a:lstStyle>
          <a:p>
            <a:pPr lvl="0"/>
            <a:r>
              <a:rPr lang="nb-NO" dirty="0"/>
              <a:t>Navn </a:t>
            </a:r>
            <a:r>
              <a:rPr lang="nb-NO" dirty="0" err="1"/>
              <a:t>Navnesen</a:t>
            </a:r>
            <a:r>
              <a:rPr lang="nb-NO" dirty="0"/>
              <a:t>, epost@ukom.no / 99 88 77 66</a:t>
            </a:r>
          </a:p>
        </p:txBody>
      </p:sp>
    </p:spTree>
    <p:extLst>
      <p:ext uri="{BB962C8B-B14F-4D97-AF65-F5344CB8AC3E}">
        <p14:creationId xmlns:p14="http://schemas.microsoft.com/office/powerpoint/2010/main" val="7827335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grpSp>
        <p:nvGrpSpPr>
          <p:cNvPr id="160" name="Point" hidden="1">
            <a:extLst>
              <a:ext uri="{FF2B5EF4-FFF2-40B4-BE49-F238E27FC236}">
                <a16:creationId xmlns:a16="http://schemas.microsoft.com/office/drawing/2014/main" id="{915929A0-ACD2-3C4F-842A-2D637A733E9E}"/>
              </a:ext>
            </a:extLst>
          </p:cNvPr>
          <p:cNvGrpSpPr/>
          <p:nvPr userDrawn="1"/>
        </p:nvGrpSpPr>
        <p:grpSpPr>
          <a:xfrm>
            <a:off x="5182506" y="616968"/>
            <a:ext cx="1456070" cy="1519469"/>
            <a:chOff x="5182506" y="616968"/>
            <a:chExt cx="1456070" cy="1519469"/>
          </a:xfrm>
        </p:grpSpPr>
        <p:sp>
          <p:nvSpPr>
            <p:cNvPr id="145" name="Oval 19">
              <a:extLst>
                <a:ext uri="{FF2B5EF4-FFF2-40B4-BE49-F238E27FC236}">
                  <a16:creationId xmlns:a16="http://schemas.microsoft.com/office/drawing/2014/main" id="{A8F57FA9-E6E1-225C-4006-FB3B08C6B111}"/>
                </a:ext>
              </a:extLst>
            </p:cNvPr>
            <p:cNvSpPr>
              <a:spLocks noChangeArrowheads="1"/>
            </p:cNvSpPr>
            <p:nvPr userDrawn="1"/>
          </p:nvSpPr>
          <p:spPr bwMode="auto">
            <a:xfrm rot="5400000">
              <a:off x="6499097" y="1996958"/>
              <a:ext cx="141592" cy="137366"/>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ru-RU">
                <a:latin typeface="Arial" panose="020B0604020202020204" pitchFamily="34" charset="0"/>
                <a:cs typeface="Arial" panose="020B0604020202020204" pitchFamily="34" charset="0"/>
              </a:endParaRPr>
            </a:p>
          </p:txBody>
        </p:sp>
        <p:sp>
          <p:nvSpPr>
            <p:cNvPr id="158" name="Freeform 23">
              <a:extLst>
                <a:ext uri="{FF2B5EF4-FFF2-40B4-BE49-F238E27FC236}">
                  <a16:creationId xmlns:a16="http://schemas.microsoft.com/office/drawing/2014/main" id="{9EE85474-1570-1586-7D5F-90B638526F28}"/>
                </a:ext>
              </a:extLst>
            </p:cNvPr>
            <p:cNvSpPr>
              <a:spLocks/>
            </p:cNvSpPr>
            <p:nvPr/>
          </p:nvSpPr>
          <p:spPr bwMode="auto">
            <a:xfrm rot="5400000">
              <a:off x="5184620" y="684594"/>
              <a:ext cx="1449729" cy="1314477"/>
            </a:xfrm>
            <a:custGeom>
              <a:avLst/>
              <a:gdLst>
                <a:gd name="T0" fmla="*/ 286 w 286"/>
                <a:gd name="T1" fmla="*/ 259 h 259"/>
                <a:gd name="T2" fmla="*/ 286 w 286"/>
                <a:gd name="T3" fmla="*/ 26 h 259"/>
                <a:gd name="T4" fmla="*/ 259 w 286"/>
                <a:gd name="T5" fmla="*/ 0 h 259"/>
                <a:gd name="T6" fmla="*/ 27 w 286"/>
                <a:gd name="T7" fmla="*/ 0 h 259"/>
                <a:gd name="T8" fmla="*/ 0 w 286"/>
                <a:gd name="T9" fmla="*/ 26 h 259"/>
              </a:gdLst>
              <a:ahLst/>
              <a:cxnLst>
                <a:cxn ang="0">
                  <a:pos x="T0" y="T1"/>
                </a:cxn>
                <a:cxn ang="0">
                  <a:pos x="T2" y="T3"/>
                </a:cxn>
                <a:cxn ang="0">
                  <a:pos x="T4" y="T5"/>
                </a:cxn>
                <a:cxn ang="0">
                  <a:pos x="T6" y="T7"/>
                </a:cxn>
                <a:cxn ang="0">
                  <a:pos x="T8" y="T9"/>
                </a:cxn>
              </a:cxnLst>
              <a:rect l="0" t="0" r="r" b="b"/>
              <a:pathLst>
                <a:path w="286" h="259">
                  <a:moveTo>
                    <a:pt x="286" y="259"/>
                  </a:moveTo>
                  <a:cubicBezTo>
                    <a:pt x="286" y="26"/>
                    <a:pt x="286" y="26"/>
                    <a:pt x="286" y="26"/>
                  </a:cubicBezTo>
                  <a:cubicBezTo>
                    <a:pt x="271" y="26"/>
                    <a:pt x="259" y="14"/>
                    <a:pt x="259" y="0"/>
                  </a:cubicBezTo>
                  <a:cubicBezTo>
                    <a:pt x="27" y="0"/>
                    <a:pt x="27" y="0"/>
                    <a:pt x="27" y="0"/>
                  </a:cubicBezTo>
                  <a:cubicBezTo>
                    <a:pt x="27" y="14"/>
                    <a:pt x="15" y="26"/>
                    <a:pt x="0" y="26"/>
                  </a:cubicBezTo>
                </a:path>
              </a:pathLst>
            </a:custGeom>
            <a:noFill/>
            <a:ln w="30163"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latin typeface="Arial" panose="020B0604020202020204" pitchFamily="34" charset="0"/>
                <a:cs typeface="Arial" panose="020B0604020202020204" pitchFamily="34" charset="0"/>
              </a:endParaRPr>
            </a:p>
          </p:txBody>
        </p:sp>
        <p:sp>
          <p:nvSpPr>
            <p:cNvPr id="159" name="Sirkel">
              <a:extLst>
                <a:ext uri="{FF2B5EF4-FFF2-40B4-BE49-F238E27FC236}">
                  <a16:creationId xmlns:a16="http://schemas.microsoft.com/office/drawing/2014/main" id="{AD305B07-95DD-42FD-ADCE-53C6F201F686}"/>
                </a:ext>
              </a:extLst>
            </p:cNvPr>
            <p:cNvSpPr>
              <a:spLocks noChangeArrowheads="1"/>
            </p:cNvSpPr>
            <p:nvPr/>
          </p:nvSpPr>
          <p:spPr bwMode="auto">
            <a:xfrm rot="5400000">
              <a:off x="5182506" y="1994845"/>
              <a:ext cx="141592" cy="141592"/>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ru-RU" dirty="0">
                <a:latin typeface="Arial" panose="020B0604020202020204" pitchFamily="34" charset="0"/>
                <a:cs typeface="Arial" panose="020B0604020202020204" pitchFamily="34" charset="0"/>
              </a:endParaRPr>
            </a:p>
          </p:txBody>
        </p:sp>
      </p:grpSp>
      <p:grpSp>
        <p:nvGrpSpPr>
          <p:cNvPr id="150" name="Content" hidden="1">
            <a:extLst>
              <a:ext uri="{FF2B5EF4-FFF2-40B4-BE49-F238E27FC236}">
                <a16:creationId xmlns:a16="http://schemas.microsoft.com/office/drawing/2014/main" id="{8F9702AE-FF6B-6931-2BFD-87484437F1CD}"/>
              </a:ext>
            </a:extLst>
          </p:cNvPr>
          <p:cNvGrpSpPr/>
          <p:nvPr userDrawn="1"/>
        </p:nvGrpSpPr>
        <p:grpSpPr>
          <a:xfrm>
            <a:off x="2254347" y="1844668"/>
            <a:ext cx="2817056" cy="1588896"/>
            <a:chOff x="2254347" y="1844668"/>
            <a:chExt cx="2817056" cy="1588896"/>
          </a:xfrm>
        </p:grpSpPr>
        <p:sp>
          <p:nvSpPr>
            <p:cNvPr id="123" name="Dato">
              <a:extLst>
                <a:ext uri="{FF2B5EF4-FFF2-40B4-BE49-F238E27FC236}">
                  <a16:creationId xmlns:a16="http://schemas.microsoft.com/office/drawing/2014/main" id="{CB868069-EE01-C933-3ACC-76D2792A74A2}"/>
                </a:ext>
              </a:extLst>
            </p:cNvPr>
            <p:cNvSpPr>
              <a:spLocks noChangeArrowheads="1"/>
            </p:cNvSpPr>
            <p:nvPr userDrawn="1"/>
          </p:nvSpPr>
          <p:spPr bwMode="auto">
            <a:xfrm>
              <a:off x="2254348" y="1844668"/>
              <a:ext cx="28170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0" rIns="9000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nb-NO" altLang="ru-RU" sz="1600" b="1" i="0" u="none" strike="noStrike" cap="none" normalizeH="0" baseline="0" dirty="0">
                  <a:ln>
                    <a:noFill/>
                  </a:ln>
                  <a:solidFill>
                    <a:schemeClr val="accent2"/>
                  </a:solidFill>
                  <a:effectLst/>
                  <a:cs typeface="Arial" panose="020B0604020202020204" pitchFamily="34" charset="0"/>
                </a:rPr>
                <a:t>Dato</a:t>
              </a:r>
              <a:endParaRPr kumimoji="0" lang="ru-RU" altLang="ru-RU" sz="1800" b="0" i="0" u="none" strike="noStrike" cap="none" normalizeH="0" baseline="0" dirty="0">
                <a:ln>
                  <a:noFill/>
                </a:ln>
                <a:solidFill>
                  <a:schemeClr val="accent2"/>
                </a:solidFill>
                <a:effectLst/>
                <a:cs typeface="Arial" panose="020B0604020202020204" pitchFamily="34" charset="0"/>
              </a:endParaRPr>
            </a:p>
          </p:txBody>
        </p:sp>
        <p:sp>
          <p:nvSpPr>
            <p:cNvPr id="124" name="Tittel">
              <a:extLst>
                <a:ext uri="{FF2B5EF4-FFF2-40B4-BE49-F238E27FC236}">
                  <a16:creationId xmlns:a16="http://schemas.microsoft.com/office/drawing/2014/main" id="{7C84415B-4A82-C339-D2CF-B21D98187237}"/>
                </a:ext>
              </a:extLst>
            </p:cNvPr>
            <p:cNvSpPr txBox="1"/>
            <p:nvPr userDrawn="1"/>
          </p:nvSpPr>
          <p:spPr>
            <a:xfrm>
              <a:off x="2254348" y="2090889"/>
              <a:ext cx="2817055" cy="246221"/>
            </a:xfrm>
            <a:prstGeom prst="rect">
              <a:avLst/>
            </a:prstGeom>
            <a:noFill/>
          </p:spPr>
          <p:txBody>
            <a:bodyPr wrap="square" tIns="0" bIns="0" rtlCol="0">
              <a:spAutoFit/>
            </a:bodyPr>
            <a:lstStyle/>
            <a:p>
              <a:pPr algn="r"/>
              <a:r>
                <a:rPr lang="en-GB" sz="1600" dirty="0" err="1">
                  <a:solidFill>
                    <a:schemeClr val="accent2"/>
                  </a:solidFill>
                  <a:latin typeface="Arial" panose="020B0604020202020204" pitchFamily="34" charset="0"/>
                  <a:cs typeface="Arial" panose="020B0604020202020204" pitchFamily="34" charset="0"/>
                </a:rPr>
                <a:t>Tittel</a:t>
              </a:r>
              <a:endParaRPr lang="en-GB" sz="1600" dirty="0">
                <a:solidFill>
                  <a:schemeClr val="accent2"/>
                </a:solidFill>
                <a:latin typeface="Arial" panose="020B0604020202020204" pitchFamily="34" charset="0"/>
                <a:cs typeface="Arial" panose="020B0604020202020204" pitchFamily="34" charset="0"/>
              </a:endParaRPr>
            </a:p>
          </p:txBody>
        </p:sp>
        <p:sp>
          <p:nvSpPr>
            <p:cNvPr id="125" name="TextBox 71">
              <a:extLst>
                <a:ext uri="{FF2B5EF4-FFF2-40B4-BE49-F238E27FC236}">
                  <a16:creationId xmlns:a16="http://schemas.microsoft.com/office/drawing/2014/main" id="{1118FE2B-12D5-D770-B7C3-CAB436C3D417}"/>
                </a:ext>
              </a:extLst>
            </p:cNvPr>
            <p:cNvSpPr txBox="1"/>
            <p:nvPr userDrawn="1"/>
          </p:nvSpPr>
          <p:spPr>
            <a:xfrm>
              <a:off x="2254347" y="2417901"/>
              <a:ext cx="2817055" cy="1015663"/>
            </a:xfrm>
            <a:prstGeom prst="rect">
              <a:avLst/>
            </a:prstGeom>
            <a:noFill/>
          </p:spPr>
          <p:txBody>
            <a:bodyPr wrap="square" tIns="0" bIns="0" rtlCol="0">
              <a:noAutofit/>
            </a:bodyPr>
            <a:lstStyle/>
            <a:p>
              <a:pPr algn="r"/>
              <a:r>
                <a:rPr lang="en-GB" sz="1200" b="0" dirty="0" err="1">
                  <a:latin typeface="Arial" panose="020B0604020202020204" pitchFamily="34" charset="0"/>
                  <a:cs typeface="Arial" panose="020B0604020202020204" pitchFamily="34" charset="0"/>
                </a:rPr>
                <a:t>Tekst</a:t>
              </a:r>
              <a:endParaRPr lang="en-GB" sz="1200" b="0" dirty="0">
                <a:latin typeface="Arial" panose="020B0604020202020204" pitchFamily="34" charset="0"/>
                <a:cs typeface="Arial" panose="020B0604020202020204" pitchFamily="34" charset="0"/>
              </a:endParaRPr>
            </a:p>
          </p:txBody>
        </p:sp>
      </p:grpSp>
      <p:sp>
        <p:nvSpPr>
          <p:cNvPr id="121" name="Year" hidden="1">
            <a:extLst>
              <a:ext uri="{FF2B5EF4-FFF2-40B4-BE49-F238E27FC236}">
                <a16:creationId xmlns:a16="http://schemas.microsoft.com/office/drawing/2014/main" id="{803FA415-75D8-FEF8-A040-A0503F7A1456}"/>
              </a:ext>
            </a:extLst>
          </p:cNvPr>
          <p:cNvSpPr>
            <a:spLocks noChangeArrowheads="1"/>
          </p:cNvSpPr>
          <p:nvPr userDrawn="1"/>
        </p:nvSpPr>
        <p:spPr bwMode="auto">
          <a:xfrm>
            <a:off x="6096424" y="292186"/>
            <a:ext cx="906720" cy="537154"/>
          </a:xfrm>
          <a:prstGeom prst="rect">
            <a:avLst/>
          </a:prstGeom>
          <a:solidFill>
            <a:schemeClr val="bg1"/>
          </a:solidFill>
          <a:ln>
            <a:noFill/>
          </a:ln>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b-NO" altLang="ru-RU" sz="1200" b="1" i="0" u="none" strike="noStrike" cap="none" normalizeH="0" baseline="0" dirty="0">
                <a:ln>
                  <a:noFill/>
                </a:ln>
                <a:solidFill>
                  <a:schemeClr val="accent2"/>
                </a:solidFill>
                <a:effectLst/>
                <a:cs typeface="Arial" panose="020B0604020202020204" pitchFamily="34" charset="0"/>
              </a:rPr>
              <a:t>År</a:t>
            </a:r>
            <a:endParaRPr kumimoji="0" lang="ru-RU" altLang="ru-RU" sz="1200" b="0" i="0" u="none" strike="noStrike" cap="none" normalizeH="0" baseline="0" dirty="0">
              <a:ln>
                <a:noFill/>
              </a:ln>
              <a:solidFill>
                <a:schemeClr val="accent2"/>
              </a:solidFill>
              <a:effectLst/>
              <a:cs typeface="Arial" panose="020B0604020202020204" pitchFamily="34" charset="0"/>
            </a:endParaRPr>
          </a:p>
        </p:txBody>
      </p:sp>
      <p:sp>
        <p:nvSpPr>
          <p:cNvPr id="93" name="Startpoint" hidden="1">
            <a:extLst>
              <a:ext uri="{FF2B5EF4-FFF2-40B4-BE49-F238E27FC236}">
                <a16:creationId xmlns:a16="http://schemas.microsoft.com/office/drawing/2014/main" id="{A0055755-A9A4-2074-76EB-41932E5274E5}"/>
              </a:ext>
            </a:extLst>
          </p:cNvPr>
          <p:cNvSpPr>
            <a:spLocks noChangeAspect="1" noChangeArrowheads="1"/>
          </p:cNvSpPr>
          <p:nvPr userDrawn="1"/>
        </p:nvSpPr>
        <p:spPr bwMode="auto">
          <a:xfrm rot="5400000">
            <a:off x="6401547" y="697204"/>
            <a:ext cx="324000" cy="323754"/>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ru-RU" dirty="0">
              <a:latin typeface="Arial" panose="020B0604020202020204" pitchFamily="34" charset="0"/>
              <a:cs typeface="Arial" panose="020B0604020202020204" pitchFamily="34" charset="0"/>
            </a:endParaRPr>
          </a:p>
        </p:txBody>
      </p:sp>
      <p:grpSp>
        <p:nvGrpSpPr>
          <p:cNvPr id="101" name="Continue" hidden="1">
            <a:extLst>
              <a:ext uri="{FF2B5EF4-FFF2-40B4-BE49-F238E27FC236}">
                <a16:creationId xmlns:a16="http://schemas.microsoft.com/office/drawing/2014/main" id="{EE438CC6-D308-71F9-D294-394F8B0024BB}"/>
              </a:ext>
            </a:extLst>
          </p:cNvPr>
          <p:cNvGrpSpPr/>
          <p:nvPr userDrawn="1"/>
        </p:nvGrpSpPr>
        <p:grpSpPr>
          <a:xfrm rot="5400000">
            <a:off x="5108229" y="6485624"/>
            <a:ext cx="1519469" cy="1384217"/>
            <a:chOff x="5006975" y="4008438"/>
            <a:chExt cx="1141413" cy="1039813"/>
          </a:xfrm>
        </p:grpSpPr>
        <p:sp>
          <p:nvSpPr>
            <p:cNvPr id="102" name="Freeform 23">
              <a:extLst>
                <a:ext uri="{FF2B5EF4-FFF2-40B4-BE49-F238E27FC236}">
                  <a16:creationId xmlns:a16="http://schemas.microsoft.com/office/drawing/2014/main" id="{BB3B2C43-239D-D188-E8CB-4552A7375FAF}"/>
                </a:ext>
              </a:extLst>
            </p:cNvPr>
            <p:cNvSpPr>
              <a:spLocks/>
            </p:cNvSpPr>
            <p:nvPr/>
          </p:nvSpPr>
          <p:spPr bwMode="auto">
            <a:xfrm>
              <a:off x="5006975" y="4008438"/>
              <a:ext cx="1089025" cy="987425"/>
            </a:xfrm>
            <a:custGeom>
              <a:avLst/>
              <a:gdLst>
                <a:gd name="T0" fmla="*/ 286 w 286"/>
                <a:gd name="T1" fmla="*/ 259 h 259"/>
                <a:gd name="T2" fmla="*/ 286 w 286"/>
                <a:gd name="T3" fmla="*/ 26 h 259"/>
                <a:gd name="T4" fmla="*/ 259 w 286"/>
                <a:gd name="T5" fmla="*/ 0 h 259"/>
                <a:gd name="T6" fmla="*/ 27 w 286"/>
                <a:gd name="T7" fmla="*/ 0 h 259"/>
                <a:gd name="T8" fmla="*/ 0 w 286"/>
                <a:gd name="T9" fmla="*/ 26 h 259"/>
              </a:gdLst>
              <a:ahLst/>
              <a:cxnLst>
                <a:cxn ang="0">
                  <a:pos x="T0" y="T1"/>
                </a:cxn>
                <a:cxn ang="0">
                  <a:pos x="T2" y="T3"/>
                </a:cxn>
                <a:cxn ang="0">
                  <a:pos x="T4" y="T5"/>
                </a:cxn>
                <a:cxn ang="0">
                  <a:pos x="T6" y="T7"/>
                </a:cxn>
                <a:cxn ang="0">
                  <a:pos x="T8" y="T9"/>
                </a:cxn>
              </a:cxnLst>
              <a:rect l="0" t="0" r="r" b="b"/>
              <a:pathLst>
                <a:path w="286" h="259">
                  <a:moveTo>
                    <a:pt x="286" y="259"/>
                  </a:moveTo>
                  <a:cubicBezTo>
                    <a:pt x="286" y="26"/>
                    <a:pt x="286" y="26"/>
                    <a:pt x="286" y="26"/>
                  </a:cubicBezTo>
                  <a:cubicBezTo>
                    <a:pt x="271" y="26"/>
                    <a:pt x="259" y="14"/>
                    <a:pt x="259" y="0"/>
                  </a:cubicBezTo>
                  <a:cubicBezTo>
                    <a:pt x="27" y="0"/>
                    <a:pt x="27" y="0"/>
                    <a:pt x="27" y="0"/>
                  </a:cubicBezTo>
                  <a:cubicBezTo>
                    <a:pt x="27" y="14"/>
                    <a:pt x="15" y="26"/>
                    <a:pt x="0" y="26"/>
                  </a:cubicBezTo>
                </a:path>
              </a:pathLst>
            </a:custGeom>
            <a:noFill/>
            <a:ln w="30163"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latin typeface="Arial" panose="020B0604020202020204" pitchFamily="34" charset="0"/>
                <a:cs typeface="Arial" panose="020B0604020202020204" pitchFamily="34" charset="0"/>
              </a:endParaRPr>
            </a:p>
          </p:txBody>
        </p:sp>
        <p:sp>
          <p:nvSpPr>
            <p:cNvPr id="103" name="Oval 24">
              <a:extLst>
                <a:ext uri="{FF2B5EF4-FFF2-40B4-BE49-F238E27FC236}">
                  <a16:creationId xmlns:a16="http://schemas.microsoft.com/office/drawing/2014/main" id="{BC471BE5-B875-1214-E7DF-04B2788D62F0}"/>
                </a:ext>
              </a:extLst>
            </p:cNvPr>
            <p:cNvSpPr>
              <a:spLocks noChangeArrowheads="1"/>
            </p:cNvSpPr>
            <p:nvPr/>
          </p:nvSpPr>
          <p:spPr bwMode="auto">
            <a:xfrm>
              <a:off x="6042025" y="4941888"/>
              <a:ext cx="106363" cy="106363"/>
            </a:xfrm>
            <a:prstGeom prst="ellipse">
              <a:avLst/>
            </a:pr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ru-RU" dirty="0">
                <a:latin typeface="Arial" panose="020B0604020202020204" pitchFamily="34" charset="0"/>
                <a:cs typeface="Arial" panose="020B0604020202020204" pitchFamily="34" charset="0"/>
              </a:endParaRPr>
            </a:p>
          </p:txBody>
        </p:sp>
      </p:grpSp>
      <p:sp>
        <p:nvSpPr>
          <p:cNvPr id="161" name="TekstSylinder 160" hidden="1">
            <a:extLst>
              <a:ext uri="{FF2B5EF4-FFF2-40B4-BE49-F238E27FC236}">
                <a16:creationId xmlns:a16="http://schemas.microsoft.com/office/drawing/2014/main" id="{E1D231B6-EE8F-8738-D078-93C1FFA59D73}"/>
              </a:ext>
            </a:extLst>
          </p:cNvPr>
          <p:cNvSpPr txBox="1"/>
          <p:nvPr userDrawn="1"/>
        </p:nvSpPr>
        <p:spPr>
          <a:xfrm>
            <a:off x="326065" y="453656"/>
            <a:ext cx="2537637" cy="4247317"/>
          </a:xfrm>
          <a:prstGeom prst="rect">
            <a:avLst/>
          </a:prstGeom>
          <a:noFill/>
        </p:spPr>
        <p:txBody>
          <a:bodyPr wrap="square" rtlCol="0">
            <a:spAutoFit/>
          </a:bodyPr>
          <a:lstStyle/>
          <a:p>
            <a:r>
              <a:rPr lang="nb-NO" dirty="0" err="1"/>
              <a:t>Add</a:t>
            </a:r>
            <a:r>
              <a:rPr lang="nb-NO" dirty="0"/>
              <a:t> </a:t>
            </a:r>
            <a:r>
              <a:rPr lang="nb-NO" dirty="0" err="1"/>
              <a:t>point</a:t>
            </a:r>
            <a:endParaRPr lang="nb-NO" dirty="0"/>
          </a:p>
          <a:p>
            <a:endParaRPr lang="nb-NO" dirty="0"/>
          </a:p>
          <a:p>
            <a:pPr marL="285750" indent="-285750">
              <a:buFontTx/>
              <a:buChar char="-"/>
            </a:pPr>
            <a:r>
              <a:rPr lang="nb-NO" dirty="0"/>
              <a:t>Hvis første, kopier år og sirkel</a:t>
            </a:r>
          </a:p>
          <a:p>
            <a:pPr marL="285750" indent="-285750">
              <a:buFontTx/>
              <a:buChar char="-"/>
            </a:pPr>
            <a:r>
              <a:rPr lang="nb-NO" dirty="0"/>
              <a:t>Kopier </a:t>
            </a:r>
            <a:r>
              <a:rPr lang="nb-NO" dirty="0" err="1"/>
              <a:t>point</a:t>
            </a:r>
            <a:r>
              <a:rPr lang="nb-NO" dirty="0"/>
              <a:t> og </a:t>
            </a:r>
            <a:r>
              <a:rPr lang="nb-NO" dirty="0" err="1"/>
              <a:t>content</a:t>
            </a:r>
            <a:r>
              <a:rPr lang="nb-NO" dirty="0"/>
              <a:t>.</a:t>
            </a:r>
          </a:p>
          <a:p>
            <a:pPr marL="285750" indent="-285750">
              <a:buFontTx/>
              <a:buChar char="-"/>
            </a:pPr>
            <a:endParaRPr lang="nb-NO" dirty="0"/>
          </a:p>
          <a:p>
            <a:pPr marL="285750" indent="-285750">
              <a:buFontTx/>
              <a:buChar char="-"/>
            </a:pPr>
            <a:endParaRPr lang="nb-NO" dirty="0"/>
          </a:p>
          <a:p>
            <a:pPr marL="285750" indent="-285750">
              <a:buFontTx/>
              <a:buChar char="-"/>
            </a:pPr>
            <a:r>
              <a:rPr lang="nb-NO" dirty="0"/>
              <a:t>Hvis mer enn 4, sett inn </a:t>
            </a:r>
            <a:r>
              <a:rPr lang="nb-NO" dirty="0" err="1"/>
              <a:t>continue</a:t>
            </a:r>
            <a:r>
              <a:rPr lang="nb-NO" dirty="0"/>
              <a:t>, og ny </a:t>
            </a:r>
            <a:r>
              <a:rPr lang="nb-NO" dirty="0" err="1"/>
              <a:t>shape</a:t>
            </a:r>
            <a:r>
              <a:rPr lang="nb-NO" dirty="0"/>
              <a:t> på neste side. Da er startpunkt noe annet enn hvis mindre enn 4</a:t>
            </a:r>
          </a:p>
        </p:txBody>
      </p:sp>
      <p:sp>
        <p:nvSpPr>
          <p:cNvPr id="2" name="Footer Placeholder 4">
            <a:extLst>
              <a:ext uri="{FF2B5EF4-FFF2-40B4-BE49-F238E27FC236}">
                <a16:creationId xmlns:a16="http://schemas.microsoft.com/office/drawing/2014/main" id="{E1EA07A2-F151-1BE7-FFFE-6FD7A8B4B4A1}"/>
              </a:ext>
            </a:extLst>
          </p:cNvPr>
          <p:cNvSpPr>
            <a:spLocks noGrp="1"/>
          </p:cNvSpPr>
          <p:nvPr>
            <p:ph type="ftr" sz="quarter" idx="11"/>
          </p:nvPr>
        </p:nvSpPr>
        <p:spPr>
          <a:xfrm>
            <a:off x="7414259" y="6272216"/>
            <a:ext cx="3959543" cy="254792"/>
          </a:xfrm>
        </p:spPr>
        <p:txBody>
          <a:bodyPr/>
          <a:lstStyle/>
          <a:p>
            <a:r>
              <a:rPr lang="nb-NO"/>
              <a:t>Nullvisjonen</a:t>
            </a:r>
          </a:p>
        </p:txBody>
      </p:sp>
      <p:sp>
        <p:nvSpPr>
          <p:cNvPr id="3" name="Slide Number Placeholder 5">
            <a:extLst>
              <a:ext uri="{FF2B5EF4-FFF2-40B4-BE49-F238E27FC236}">
                <a16:creationId xmlns:a16="http://schemas.microsoft.com/office/drawing/2014/main" id="{ABE25C5B-E18B-DB40-2939-593F80639AA9}"/>
              </a:ext>
            </a:extLst>
          </p:cNvPr>
          <p:cNvSpPr>
            <a:spLocks noGrp="1"/>
          </p:cNvSpPr>
          <p:nvPr>
            <p:ph type="sldNum" sz="quarter" idx="12"/>
          </p:nvPr>
        </p:nvSpPr>
        <p:spPr>
          <a:xfrm>
            <a:off x="11528425" y="6276979"/>
            <a:ext cx="287336" cy="254792"/>
          </a:xfrm>
        </p:spPr>
        <p:txBody>
          <a:bodyPr/>
          <a:lstStyle/>
          <a:p>
            <a:fld id="{014433D3-DA9B-471A-9B93-9F9D805CC3CB}" type="slidenum">
              <a:rPr lang="nb-NO" smtClean="0"/>
              <a:t>‹#›</a:t>
            </a:fld>
            <a:endParaRPr lang="nb-NO"/>
          </a:p>
        </p:txBody>
      </p:sp>
    </p:spTree>
    <p:extLst>
      <p:ext uri="{BB962C8B-B14F-4D97-AF65-F5344CB8AC3E}">
        <p14:creationId xmlns:p14="http://schemas.microsoft.com/office/powerpoint/2010/main" val="149287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rside m bil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18BCC2E-8857-ED7A-E9F3-56F8537D215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6842" t="46184" b="4859"/>
          <a:stretch/>
        </p:blipFill>
        <p:spPr>
          <a:xfrm>
            <a:off x="-128338" y="1"/>
            <a:ext cx="12320338" cy="6858000"/>
          </a:xfrm>
          <a:prstGeom prst="rect">
            <a:avLst/>
          </a:prstGeom>
        </p:spPr>
      </p:pic>
      <p:sp>
        <p:nvSpPr>
          <p:cNvPr id="2" name="Title 1">
            <a:extLst>
              <a:ext uri="{FF2B5EF4-FFF2-40B4-BE49-F238E27FC236}">
                <a16:creationId xmlns:a16="http://schemas.microsoft.com/office/drawing/2014/main" id="{C6C57D9A-090A-24A1-7A97-6D48F78FDB0F}"/>
              </a:ext>
            </a:extLst>
          </p:cNvPr>
          <p:cNvSpPr>
            <a:spLocks noGrp="1"/>
          </p:cNvSpPr>
          <p:nvPr>
            <p:ph type="ctrTitle"/>
          </p:nvPr>
        </p:nvSpPr>
        <p:spPr>
          <a:xfrm>
            <a:off x="377826" y="1809750"/>
            <a:ext cx="4541836" cy="1668466"/>
          </a:xfrm>
        </p:spPr>
        <p:txBody>
          <a:bodyPr anchor="b"/>
          <a:lstStyle>
            <a:lvl1pPr algn="l">
              <a:defRPr sz="4000">
                <a:solidFill>
                  <a:schemeClr val="bg1"/>
                </a:solidFill>
              </a:defRPr>
            </a:lvl1pPr>
          </a:lstStyle>
          <a:p>
            <a:endParaRPr lang="nb-NO" dirty="0"/>
          </a:p>
        </p:txBody>
      </p:sp>
      <p:sp>
        <p:nvSpPr>
          <p:cNvPr id="3" name="Subtitle 2">
            <a:extLst>
              <a:ext uri="{FF2B5EF4-FFF2-40B4-BE49-F238E27FC236}">
                <a16:creationId xmlns:a16="http://schemas.microsoft.com/office/drawing/2014/main" id="{EB770555-C49D-6AE9-D93D-D3078D62E142}"/>
              </a:ext>
            </a:extLst>
          </p:cNvPr>
          <p:cNvSpPr>
            <a:spLocks noGrp="1"/>
          </p:cNvSpPr>
          <p:nvPr>
            <p:ph type="subTitle" idx="1"/>
          </p:nvPr>
        </p:nvSpPr>
        <p:spPr>
          <a:xfrm>
            <a:off x="377826" y="3809208"/>
            <a:ext cx="4541836" cy="1253331"/>
          </a:xfrm>
        </p:spPr>
        <p:txBody>
          <a:bodyPr/>
          <a:lstStyle>
            <a:lvl1pPr marL="0" indent="0" algn="l">
              <a:lnSpc>
                <a:spcPct val="90000"/>
              </a:lnSpc>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dirty="0"/>
          </a:p>
        </p:txBody>
      </p:sp>
      <p:sp>
        <p:nvSpPr>
          <p:cNvPr id="12" name="Picture Placeholder 11">
            <a:extLst>
              <a:ext uri="{FF2B5EF4-FFF2-40B4-BE49-F238E27FC236}">
                <a16:creationId xmlns:a16="http://schemas.microsoft.com/office/drawing/2014/main" id="{AE2CFBBE-D4B3-9AE5-67BE-29D6713B13B5}"/>
              </a:ext>
            </a:extLst>
          </p:cNvPr>
          <p:cNvSpPr>
            <a:spLocks noGrp="1"/>
          </p:cNvSpPr>
          <p:nvPr>
            <p:ph type="pic" sz="quarter" idx="10"/>
          </p:nvPr>
        </p:nvSpPr>
        <p:spPr>
          <a:xfrm>
            <a:off x="5715001" y="381000"/>
            <a:ext cx="6089650" cy="6096000"/>
          </a:xfrm>
          <a:solidFill>
            <a:schemeClr val="bg1"/>
          </a:solidFill>
        </p:spPr>
        <p:txBody>
          <a:bodyPr/>
          <a:lstStyle>
            <a:lvl1pPr marL="0" indent="0">
              <a:buNone/>
              <a:defRPr/>
            </a:lvl1pPr>
          </a:lstStyle>
          <a:p>
            <a:endParaRPr lang="nb-NO" dirty="0"/>
          </a:p>
        </p:txBody>
      </p:sp>
      <p:pic>
        <p:nvPicPr>
          <p:cNvPr id="9" name="Graphic 8">
            <a:extLst>
              <a:ext uri="{FF2B5EF4-FFF2-40B4-BE49-F238E27FC236}">
                <a16:creationId xmlns:a16="http://schemas.microsoft.com/office/drawing/2014/main" id="{CFB066DB-1F8F-876F-1F14-10A6CEF09E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2586" y="6139653"/>
            <a:ext cx="2655882" cy="393935"/>
          </a:xfrm>
          <a:prstGeom prst="rect">
            <a:avLst/>
          </a:prstGeom>
        </p:spPr>
      </p:pic>
      <p:pic>
        <p:nvPicPr>
          <p:cNvPr id="10" name="Graphic 9">
            <a:extLst>
              <a:ext uri="{FF2B5EF4-FFF2-40B4-BE49-F238E27FC236}">
                <a16:creationId xmlns:a16="http://schemas.microsoft.com/office/drawing/2014/main" id="{FE76B5A7-F756-B4B3-954D-840B8099A61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7826" y="363542"/>
            <a:ext cx="1638454" cy="369094"/>
          </a:xfrm>
          <a:prstGeom prst="rect">
            <a:avLst/>
          </a:prstGeom>
        </p:spPr>
      </p:pic>
    </p:spTree>
    <p:extLst>
      <p:ext uri="{BB962C8B-B14F-4D97-AF65-F5344CB8AC3E}">
        <p14:creationId xmlns:p14="http://schemas.microsoft.com/office/powerpoint/2010/main" val="14406929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rside rundt bilde">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AFF8D49D-CEDE-8792-2629-C009EF5FE3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C6C57D9A-090A-24A1-7A97-6D48F78FDB0F}"/>
              </a:ext>
            </a:extLst>
          </p:cNvPr>
          <p:cNvSpPr>
            <a:spLocks noGrp="1"/>
          </p:cNvSpPr>
          <p:nvPr>
            <p:ph type="ctrTitle"/>
          </p:nvPr>
        </p:nvSpPr>
        <p:spPr>
          <a:xfrm>
            <a:off x="377826" y="1809750"/>
            <a:ext cx="4541836" cy="1668466"/>
          </a:xfrm>
        </p:spPr>
        <p:txBody>
          <a:bodyPr anchor="b"/>
          <a:lstStyle>
            <a:lvl1pPr algn="l">
              <a:defRPr sz="4000">
                <a:solidFill>
                  <a:schemeClr val="bg1"/>
                </a:solidFill>
              </a:defRPr>
            </a:lvl1pPr>
          </a:lstStyle>
          <a:p>
            <a:endParaRPr lang="nb-NO" dirty="0"/>
          </a:p>
        </p:txBody>
      </p:sp>
      <p:sp>
        <p:nvSpPr>
          <p:cNvPr id="3" name="Subtitle 2">
            <a:extLst>
              <a:ext uri="{FF2B5EF4-FFF2-40B4-BE49-F238E27FC236}">
                <a16:creationId xmlns:a16="http://schemas.microsoft.com/office/drawing/2014/main" id="{EB770555-C49D-6AE9-D93D-D3078D62E142}"/>
              </a:ext>
            </a:extLst>
          </p:cNvPr>
          <p:cNvSpPr>
            <a:spLocks noGrp="1"/>
          </p:cNvSpPr>
          <p:nvPr>
            <p:ph type="subTitle" idx="1"/>
          </p:nvPr>
        </p:nvSpPr>
        <p:spPr>
          <a:xfrm>
            <a:off x="377826" y="3809208"/>
            <a:ext cx="4541836" cy="1253331"/>
          </a:xfrm>
        </p:spPr>
        <p:txBody>
          <a:bodyPr/>
          <a:lstStyle>
            <a:lvl1pPr marL="0" indent="0" algn="l">
              <a:lnSpc>
                <a:spcPct val="9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dirty="0"/>
          </a:p>
        </p:txBody>
      </p:sp>
      <p:sp>
        <p:nvSpPr>
          <p:cNvPr id="20" name="Picture Placeholder 19">
            <a:extLst>
              <a:ext uri="{FF2B5EF4-FFF2-40B4-BE49-F238E27FC236}">
                <a16:creationId xmlns:a16="http://schemas.microsoft.com/office/drawing/2014/main" id="{0D065CD5-DC81-F905-A3E7-76891880DD6C}"/>
              </a:ext>
            </a:extLst>
          </p:cNvPr>
          <p:cNvSpPr>
            <a:spLocks noGrp="1"/>
          </p:cNvSpPr>
          <p:nvPr>
            <p:ph type="pic" sz="quarter" idx="10"/>
          </p:nvPr>
        </p:nvSpPr>
        <p:spPr>
          <a:xfrm>
            <a:off x="5697198" y="0"/>
            <a:ext cx="6494802" cy="6100825"/>
          </a:xfrm>
          <a:custGeom>
            <a:avLst/>
            <a:gdLst>
              <a:gd name="connsiteX0" fmla="*/ 805075 w 6494802"/>
              <a:gd name="connsiteY0" fmla="*/ 0 h 6100825"/>
              <a:gd name="connsiteX1" fmla="*/ 6494802 w 6494802"/>
              <a:gd name="connsiteY1" fmla="*/ 0 h 6100825"/>
              <a:gd name="connsiteX2" fmla="*/ 6494802 w 6494802"/>
              <a:gd name="connsiteY2" fmla="*/ 4844967 h 6100825"/>
              <a:gd name="connsiteX3" fmla="*/ 6419307 w 6494802"/>
              <a:gd name="connsiteY3" fmla="*/ 4932869 h 6100825"/>
              <a:gd name="connsiteX4" fmla="*/ 3915221 w 6494802"/>
              <a:gd name="connsiteY4" fmla="*/ 6096036 h 6100825"/>
              <a:gd name="connsiteX5" fmla="*/ 3728002 w 6494802"/>
              <a:gd name="connsiteY5" fmla="*/ 6100825 h 6100825"/>
              <a:gd name="connsiteX6" fmla="*/ 3719162 w 6494802"/>
              <a:gd name="connsiteY6" fmla="*/ 6100825 h 6100825"/>
              <a:gd name="connsiteX7" fmla="*/ 3531943 w 6494802"/>
              <a:gd name="connsiteY7" fmla="*/ 6096036 h 6100825"/>
              <a:gd name="connsiteX8" fmla="*/ 4396 w 6494802"/>
              <a:gd name="connsiteY8" fmla="*/ 2527563 h 6100825"/>
              <a:gd name="connsiteX9" fmla="*/ 0 w 6494802"/>
              <a:gd name="connsiteY9" fmla="*/ 2351708 h 6100825"/>
              <a:gd name="connsiteX10" fmla="*/ 0 w 6494802"/>
              <a:gd name="connsiteY10" fmla="*/ 2315696 h 6100825"/>
              <a:gd name="connsiteX11" fmla="*/ 4396 w 6494802"/>
              <a:gd name="connsiteY11" fmla="*/ 2139841 h 6100825"/>
              <a:gd name="connsiteX12" fmla="*/ 699646 w 6494802"/>
              <a:gd name="connsiteY12" fmla="*/ 134478 h 610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94802" h="6100825">
                <a:moveTo>
                  <a:pt x="805075" y="0"/>
                </a:moveTo>
                <a:lnTo>
                  <a:pt x="6494802" y="0"/>
                </a:lnTo>
                <a:lnTo>
                  <a:pt x="6494802" y="4844967"/>
                </a:lnTo>
                <a:lnTo>
                  <a:pt x="6419307" y="4932869"/>
                </a:lnTo>
                <a:cubicBezTo>
                  <a:pt x="5782161" y="5608895"/>
                  <a:pt x="4899057" y="6045587"/>
                  <a:pt x="3915221" y="6096036"/>
                </a:cubicBezTo>
                <a:lnTo>
                  <a:pt x="3728002" y="6100825"/>
                </a:lnTo>
                <a:lnTo>
                  <a:pt x="3719162" y="6100825"/>
                </a:lnTo>
                <a:lnTo>
                  <a:pt x="3531943" y="6096036"/>
                </a:lnTo>
                <a:cubicBezTo>
                  <a:pt x="1627746" y="5998393"/>
                  <a:pt x="100919" y="4453845"/>
                  <a:pt x="4396" y="2527563"/>
                </a:cubicBezTo>
                <a:lnTo>
                  <a:pt x="0" y="2351708"/>
                </a:lnTo>
                <a:lnTo>
                  <a:pt x="0" y="2315696"/>
                </a:lnTo>
                <a:lnTo>
                  <a:pt x="4396" y="2139841"/>
                </a:lnTo>
                <a:cubicBezTo>
                  <a:pt x="41799" y="1393409"/>
                  <a:pt x="293971" y="704295"/>
                  <a:pt x="699646" y="134478"/>
                </a:cubicBezTo>
                <a:close/>
              </a:path>
            </a:pathLst>
          </a:custGeom>
          <a:solidFill>
            <a:schemeClr val="accent2"/>
          </a:solidFill>
        </p:spPr>
        <p:txBody>
          <a:bodyPr wrap="square">
            <a:noAutofit/>
          </a:bodyPr>
          <a:lstStyle>
            <a:lvl1pPr marL="0" indent="0" algn="r">
              <a:buNone/>
              <a:defRPr sz="1600">
                <a:solidFill>
                  <a:schemeClr val="bg1"/>
                </a:solidFill>
              </a:defRPr>
            </a:lvl1pPr>
          </a:lstStyle>
          <a:p>
            <a:endParaRPr lang="nb-NO" dirty="0"/>
          </a:p>
        </p:txBody>
      </p:sp>
      <p:pic>
        <p:nvPicPr>
          <p:cNvPr id="13" name="Graphic 12">
            <a:extLst>
              <a:ext uri="{FF2B5EF4-FFF2-40B4-BE49-F238E27FC236}">
                <a16:creationId xmlns:a16="http://schemas.microsoft.com/office/drawing/2014/main" id="{A423AD6A-64B3-5B47-F3D9-2C3367A2B0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2586" y="6139653"/>
            <a:ext cx="2655882" cy="393935"/>
          </a:xfrm>
          <a:prstGeom prst="rect">
            <a:avLst/>
          </a:prstGeom>
        </p:spPr>
      </p:pic>
      <p:pic>
        <p:nvPicPr>
          <p:cNvPr id="10" name="Graphic 9">
            <a:extLst>
              <a:ext uri="{FF2B5EF4-FFF2-40B4-BE49-F238E27FC236}">
                <a16:creationId xmlns:a16="http://schemas.microsoft.com/office/drawing/2014/main" id="{45504F8A-959E-CFFB-2567-61027C1C180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77826" y="363542"/>
            <a:ext cx="1638454" cy="369094"/>
          </a:xfrm>
          <a:prstGeom prst="rect">
            <a:avLst/>
          </a:prstGeom>
        </p:spPr>
      </p:pic>
    </p:spTree>
    <p:extLst>
      <p:ext uri="{BB962C8B-B14F-4D97-AF65-F5344CB8AC3E}">
        <p14:creationId xmlns:p14="http://schemas.microsoft.com/office/powerpoint/2010/main" val="288424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liggende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a:xfrm>
            <a:off x="388937" y="593095"/>
            <a:ext cx="11426823" cy="600705"/>
          </a:xfrm>
        </p:spPr>
        <p:txBody>
          <a:bodyPr anchor="b"/>
          <a:lstStyle/>
          <a:p>
            <a:r>
              <a:rPr lang="nb-NO"/>
              <a:t>Klikk for å redigere tittelstil</a:t>
            </a:r>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Tittel på presentasjon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9" name="Content Placeholder 8">
            <a:extLst>
              <a:ext uri="{FF2B5EF4-FFF2-40B4-BE49-F238E27FC236}">
                <a16:creationId xmlns:a16="http://schemas.microsoft.com/office/drawing/2014/main" id="{ABB2F107-F10E-C40F-1EA3-C16441EB9D3C}"/>
              </a:ext>
            </a:extLst>
          </p:cNvPr>
          <p:cNvSpPr>
            <a:spLocks noGrp="1"/>
          </p:cNvSpPr>
          <p:nvPr>
            <p:ph sz="quarter" idx="13"/>
          </p:nvPr>
        </p:nvSpPr>
        <p:spPr>
          <a:xfrm>
            <a:off x="388938" y="1536700"/>
            <a:ext cx="11414125" cy="4610100"/>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28975526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Forside illustrasj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57D9A-090A-24A1-7A97-6D48F78FDB0F}"/>
              </a:ext>
            </a:extLst>
          </p:cNvPr>
          <p:cNvSpPr>
            <a:spLocks noGrp="1"/>
          </p:cNvSpPr>
          <p:nvPr>
            <p:ph type="ctrTitle"/>
          </p:nvPr>
        </p:nvSpPr>
        <p:spPr>
          <a:xfrm>
            <a:off x="377826" y="1809750"/>
            <a:ext cx="4541836" cy="1668466"/>
          </a:xfrm>
        </p:spPr>
        <p:txBody>
          <a:bodyPr anchor="b"/>
          <a:lstStyle>
            <a:lvl1pPr algn="l">
              <a:defRPr sz="4000">
                <a:solidFill>
                  <a:schemeClr val="bg1"/>
                </a:solidFill>
              </a:defRPr>
            </a:lvl1pPr>
          </a:lstStyle>
          <a:p>
            <a:endParaRPr lang="nb-NO" dirty="0"/>
          </a:p>
        </p:txBody>
      </p:sp>
      <p:sp>
        <p:nvSpPr>
          <p:cNvPr id="3" name="Subtitle 2">
            <a:extLst>
              <a:ext uri="{FF2B5EF4-FFF2-40B4-BE49-F238E27FC236}">
                <a16:creationId xmlns:a16="http://schemas.microsoft.com/office/drawing/2014/main" id="{EB770555-C49D-6AE9-D93D-D3078D62E142}"/>
              </a:ext>
            </a:extLst>
          </p:cNvPr>
          <p:cNvSpPr>
            <a:spLocks noGrp="1"/>
          </p:cNvSpPr>
          <p:nvPr>
            <p:ph type="subTitle" idx="1"/>
          </p:nvPr>
        </p:nvSpPr>
        <p:spPr>
          <a:xfrm>
            <a:off x="377826" y="3809208"/>
            <a:ext cx="4541836" cy="1253331"/>
          </a:xfrm>
        </p:spPr>
        <p:txBody>
          <a:bodyPr/>
          <a:lstStyle>
            <a:lvl1pPr marL="0" indent="0" algn="l">
              <a:lnSpc>
                <a:spcPct val="9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dirty="0"/>
          </a:p>
        </p:txBody>
      </p:sp>
      <p:sp>
        <p:nvSpPr>
          <p:cNvPr id="8" name="Picture Placeholder 7">
            <a:extLst>
              <a:ext uri="{FF2B5EF4-FFF2-40B4-BE49-F238E27FC236}">
                <a16:creationId xmlns:a16="http://schemas.microsoft.com/office/drawing/2014/main" id="{F79D9557-7A75-5678-E95A-46963FA9F2C1}"/>
              </a:ext>
            </a:extLst>
          </p:cNvPr>
          <p:cNvSpPr>
            <a:spLocks noGrp="1"/>
          </p:cNvSpPr>
          <p:nvPr>
            <p:ph type="pic" sz="quarter" idx="10"/>
          </p:nvPr>
        </p:nvSpPr>
        <p:spPr>
          <a:xfrm>
            <a:off x="5321300" y="0"/>
            <a:ext cx="6870700" cy="6858000"/>
          </a:xfrm>
          <a:noFill/>
        </p:spPr>
        <p:txBody>
          <a:bodyPr/>
          <a:lstStyle>
            <a:lvl1pPr>
              <a:defRPr>
                <a:solidFill>
                  <a:schemeClr val="lt1"/>
                </a:solidFill>
              </a:defRPr>
            </a:lvl1pPr>
          </a:lstStyle>
          <a:p>
            <a:endParaRPr lang="nb-NO" dirty="0"/>
          </a:p>
        </p:txBody>
      </p:sp>
      <p:pic>
        <p:nvPicPr>
          <p:cNvPr id="9" name="Graphic 8">
            <a:extLst>
              <a:ext uri="{FF2B5EF4-FFF2-40B4-BE49-F238E27FC236}">
                <a16:creationId xmlns:a16="http://schemas.microsoft.com/office/drawing/2014/main" id="{CE07F159-12A6-77AC-AB33-7231EFD984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586" y="6139653"/>
            <a:ext cx="2655882" cy="393935"/>
          </a:xfrm>
          <a:prstGeom prst="rect">
            <a:avLst/>
          </a:prstGeom>
        </p:spPr>
      </p:pic>
      <p:pic>
        <p:nvPicPr>
          <p:cNvPr id="10" name="Graphic 9">
            <a:extLst>
              <a:ext uri="{FF2B5EF4-FFF2-40B4-BE49-F238E27FC236}">
                <a16:creationId xmlns:a16="http://schemas.microsoft.com/office/drawing/2014/main" id="{5FB3C0B9-885E-B40F-D27A-0B1681EAE16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7826" y="363542"/>
            <a:ext cx="1638454" cy="369094"/>
          </a:xfrm>
          <a:prstGeom prst="rect">
            <a:avLst/>
          </a:prstGeom>
        </p:spPr>
      </p:pic>
    </p:spTree>
    <p:extLst>
      <p:ext uri="{BB962C8B-B14F-4D97-AF65-F5344CB8AC3E}">
        <p14:creationId xmlns:p14="http://schemas.microsoft.com/office/powerpoint/2010/main" val="32797819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a:xfrm>
            <a:off x="7486829" y="1597197"/>
            <a:ext cx="4328932" cy="3404960"/>
          </a:xfrm>
        </p:spPr>
        <p:txBody>
          <a:bodyPr anchor="ctr"/>
          <a:lstStyle>
            <a:lvl1pPr>
              <a:lnSpc>
                <a:spcPct val="105000"/>
              </a:lnSpc>
              <a:defRPr sz="3400" b="1">
                <a:solidFill>
                  <a:schemeClr val="bg1"/>
                </a:solidFill>
              </a:defRPr>
            </a:lvl1pPr>
          </a:lstStyle>
          <a:p>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lvl1pPr>
              <a:defRPr>
                <a:solidFill>
                  <a:schemeClr val="bg1"/>
                </a:solidFill>
              </a:defRPr>
            </a:lvl1pPr>
          </a:lstStyle>
          <a:p>
            <a:r>
              <a:rPr lang="nb-NO"/>
              <a:t>Nullvisjonen</a:t>
            </a:r>
            <a:endParaRPr lang="nb-NO" dirty="0"/>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lvl1pPr>
              <a:defRPr>
                <a:solidFill>
                  <a:schemeClr val="bg1"/>
                </a:solidFill>
              </a:defRPr>
            </a:lvl1pPr>
          </a:lstStyle>
          <a:p>
            <a:fld id="{014433D3-DA9B-471A-9B93-9F9D805CC3CB}" type="slidenum">
              <a:rPr lang="nb-NO" smtClean="0"/>
              <a:pPr/>
              <a:t>‹#›</a:t>
            </a:fld>
            <a:endParaRPr lang="nb-NO" dirty="0"/>
          </a:p>
        </p:txBody>
      </p:sp>
      <p:sp>
        <p:nvSpPr>
          <p:cNvPr id="3" name="Picture Placeholder 2">
            <a:extLst>
              <a:ext uri="{FF2B5EF4-FFF2-40B4-BE49-F238E27FC236}">
                <a16:creationId xmlns:a16="http://schemas.microsoft.com/office/drawing/2014/main" id="{1C92FA76-FAE6-D998-A051-33C8AAB0127D}"/>
              </a:ext>
            </a:extLst>
          </p:cNvPr>
          <p:cNvSpPr>
            <a:spLocks noGrp="1"/>
          </p:cNvSpPr>
          <p:nvPr>
            <p:ph type="pic" sz="quarter" idx="14"/>
          </p:nvPr>
        </p:nvSpPr>
        <p:spPr>
          <a:xfrm>
            <a:off x="1" y="0"/>
            <a:ext cx="6845301" cy="6858000"/>
          </a:xfrm>
          <a:prstGeom prst="rect">
            <a:avLst/>
          </a:prstGeom>
          <a:solidFill>
            <a:schemeClr val="bg1"/>
          </a:solidFill>
        </p:spPr>
        <p:txBody>
          <a:bodyPr lIns="0" tIns="0" rIns="0" bIns="0"/>
          <a:lstStyle/>
          <a:p>
            <a:endParaRPr lang="nb-NO"/>
          </a:p>
        </p:txBody>
      </p:sp>
    </p:spTree>
    <p:extLst>
      <p:ext uri="{BB962C8B-B14F-4D97-AF65-F5344CB8AC3E}">
        <p14:creationId xmlns:p14="http://schemas.microsoft.com/office/powerpoint/2010/main" val="2829851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tel, tekst og innh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a:xfrm>
            <a:off x="388938" y="1282700"/>
            <a:ext cx="4754562" cy="1125209"/>
          </a:xfrm>
        </p:spPr>
        <p:txBody>
          <a:bodyPr anchor="b"/>
          <a:lstStyle>
            <a:lvl1pPr>
              <a:defRPr>
                <a:solidFill>
                  <a:schemeClr val="bg1"/>
                </a:solidFill>
              </a:defRPr>
            </a:lvl1pPr>
          </a:lstStyle>
          <a:p>
            <a:r>
              <a:rPr lang="en-US" dirty="0"/>
              <a:t>Click to edit Master title style</a:t>
            </a:r>
            <a:endParaRPr lang="nb-NO" dirty="0"/>
          </a:p>
        </p:txBody>
      </p:sp>
      <p:sp>
        <p:nvSpPr>
          <p:cNvPr id="3" name="Content Placeholder 2">
            <a:extLst>
              <a:ext uri="{FF2B5EF4-FFF2-40B4-BE49-F238E27FC236}">
                <a16:creationId xmlns:a16="http://schemas.microsoft.com/office/drawing/2014/main" id="{430D39E9-1651-0C81-744E-3CA2F8A7192D}"/>
              </a:ext>
            </a:extLst>
          </p:cNvPr>
          <p:cNvSpPr>
            <a:spLocks noGrp="1"/>
          </p:cNvSpPr>
          <p:nvPr>
            <p:ph idx="1"/>
          </p:nvPr>
        </p:nvSpPr>
        <p:spPr>
          <a:xfrm>
            <a:off x="388938" y="2786527"/>
            <a:ext cx="4754562" cy="27887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lvl1pPr>
              <a:defRPr>
                <a:solidFill>
                  <a:schemeClr val="bg1"/>
                </a:solidFill>
              </a:defRPr>
            </a:lvl1pPr>
          </a:lstStyle>
          <a:p>
            <a:r>
              <a:rPr lang="nb-NO"/>
              <a:t>Nullvisjonen</a:t>
            </a:r>
            <a:endParaRPr lang="nb-NO" dirty="0"/>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lvl1pPr>
              <a:defRPr>
                <a:solidFill>
                  <a:schemeClr val="bg1"/>
                </a:solidFill>
              </a:defRPr>
            </a:lvl1pPr>
          </a:lstStyle>
          <a:p>
            <a:fld id="{014433D3-DA9B-471A-9B93-9F9D805CC3CB}" type="slidenum">
              <a:rPr lang="nb-NO" smtClean="0"/>
              <a:pPr/>
              <a:t>‹#›</a:t>
            </a:fld>
            <a:endParaRPr lang="nb-NO" dirty="0"/>
          </a:p>
        </p:txBody>
      </p:sp>
      <p:sp>
        <p:nvSpPr>
          <p:cNvPr id="4" name="Picture Placeholder 3">
            <a:extLst>
              <a:ext uri="{FF2B5EF4-FFF2-40B4-BE49-F238E27FC236}">
                <a16:creationId xmlns:a16="http://schemas.microsoft.com/office/drawing/2014/main" id="{3608EC2B-B10B-477B-30D7-0A7C1FAD5507}"/>
              </a:ext>
            </a:extLst>
          </p:cNvPr>
          <p:cNvSpPr>
            <a:spLocks noGrp="1"/>
          </p:cNvSpPr>
          <p:nvPr>
            <p:ph type="pic" sz="quarter" idx="14"/>
          </p:nvPr>
        </p:nvSpPr>
        <p:spPr>
          <a:xfrm>
            <a:off x="6007101" y="368300"/>
            <a:ext cx="5795963" cy="5778500"/>
          </a:xfrm>
          <a:prstGeom prst="rect">
            <a:avLst/>
          </a:prstGeom>
          <a:solidFill>
            <a:schemeClr val="lt1"/>
          </a:solidFill>
        </p:spPr>
        <p:txBody>
          <a:bodyPr lIns="0" tIns="0" rIns="0" bIns="0"/>
          <a:lstStyle/>
          <a:p>
            <a:endParaRPr lang="nb-NO"/>
          </a:p>
        </p:txBody>
      </p:sp>
    </p:spTree>
    <p:extLst>
      <p:ext uri="{BB962C8B-B14F-4D97-AF65-F5344CB8AC3E}">
        <p14:creationId xmlns:p14="http://schemas.microsoft.com/office/powerpoint/2010/main" val="5863601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tel og liggende innh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a:xfrm>
            <a:off x="388937" y="593095"/>
            <a:ext cx="11426823" cy="600705"/>
          </a:xfrm>
        </p:spPr>
        <p:txBody>
          <a:bodyPr anchor="b"/>
          <a:lstStyle>
            <a:lvl1pPr>
              <a:defRPr>
                <a:solidFill>
                  <a:schemeClr val="bg1"/>
                </a:solidFill>
              </a:defRPr>
            </a:lvl1pPr>
          </a:lstStyle>
          <a:p>
            <a:r>
              <a:rPr lang="en-US" dirty="0"/>
              <a:t>Click to edit Master title style</a:t>
            </a:r>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Nullvisjonen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3" name="Picture Placeholder 2">
            <a:extLst>
              <a:ext uri="{FF2B5EF4-FFF2-40B4-BE49-F238E27FC236}">
                <a16:creationId xmlns:a16="http://schemas.microsoft.com/office/drawing/2014/main" id="{CD85A5CE-9161-72C8-9450-033895A2C26E}"/>
              </a:ext>
            </a:extLst>
          </p:cNvPr>
          <p:cNvSpPr>
            <a:spLocks noGrp="1"/>
          </p:cNvSpPr>
          <p:nvPr>
            <p:ph type="pic" sz="quarter" idx="14"/>
          </p:nvPr>
        </p:nvSpPr>
        <p:spPr>
          <a:xfrm>
            <a:off x="388938" y="1536700"/>
            <a:ext cx="11414125" cy="4610100"/>
          </a:xfrm>
          <a:prstGeom prst="rect">
            <a:avLst/>
          </a:prstGeom>
          <a:solidFill>
            <a:schemeClr val="lt1"/>
          </a:solidFill>
        </p:spPr>
        <p:txBody>
          <a:bodyPr lIns="0" tIns="0" rIns="0" bIns="0"/>
          <a:lstStyle/>
          <a:p>
            <a:endParaRPr lang="nb-NO"/>
          </a:p>
        </p:txBody>
      </p:sp>
    </p:spTree>
    <p:extLst>
      <p:ext uri="{BB962C8B-B14F-4D97-AF65-F5344CB8AC3E}">
        <p14:creationId xmlns:p14="http://schemas.microsoft.com/office/powerpoint/2010/main" val="15172140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nnhold">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Nullvisjonen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2" name="Picture Placeholder 1">
            <a:extLst>
              <a:ext uri="{FF2B5EF4-FFF2-40B4-BE49-F238E27FC236}">
                <a16:creationId xmlns:a16="http://schemas.microsoft.com/office/drawing/2014/main" id="{6A95C871-5697-44F6-8AF4-0523F3FB9D3C}"/>
              </a:ext>
            </a:extLst>
          </p:cNvPr>
          <p:cNvSpPr>
            <a:spLocks noGrp="1"/>
          </p:cNvSpPr>
          <p:nvPr>
            <p:ph type="pic" sz="quarter" idx="14"/>
          </p:nvPr>
        </p:nvSpPr>
        <p:spPr>
          <a:xfrm>
            <a:off x="391886" y="391886"/>
            <a:ext cx="11423875" cy="5805714"/>
          </a:xfrm>
          <a:prstGeom prst="rect">
            <a:avLst/>
          </a:prstGeom>
          <a:solidFill>
            <a:schemeClr val="lt1"/>
          </a:solidFill>
        </p:spPr>
        <p:txBody>
          <a:bodyPr lIns="0" tIns="0" rIns="0" bIns="0"/>
          <a:lstStyle/>
          <a:p>
            <a:endParaRPr lang="nb-NO"/>
          </a:p>
        </p:txBody>
      </p:sp>
    </p:spTree>
    <p:extLst>
      <p:ext uri="{BB962C8B-B14F-4D97-AF65-F5344CB8AC3E}">
        <p14:creationId xmlns:p14="http://schemas.microsoft.com/office/powerpoint/2010/main" val="10135251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o Innhold">
    <p:bg>
      <p:bgPr>
        <a:solidFill>
          <a:schemeClr val="accent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BB2F107-F10E-C40F-1EA3-C16441EB9D3C}"/>
              </a:ext>
            </a:extLst>
          </p:cNvPr>
          <p:cNvSpPr>
            <a:spLocks noGrp="1"/>
          </p:cNvSpPr>
          <p:nvPr>
            <p:ph sz="quarter" idx="13"/>
          </p:nvPr>
        </p:nvSpPr>
        <p:spPr>
          <a:xfrm>
            <a:off x="391887" y="391886"/>
            <a:ext cx="5588000" cy="5805714"/>
          </a:xfrm>
          <a:solidFill>
            <a:schemeClr val="bg1"/>
          </a:solidFill>
        </p:spPr>
        <p:txBody>
          <a:bodyPr/>
          <a:lstStyle>
            <a:lvl1pPr marL="0" indent="0">
              <a:buNone/>
              <a:defRPr/>
            </a:lvl1pPr>
          </a:lstStyle>
          <a:p>
            <a:pPr lvl="0"/>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Nullvisjonen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7" name="Content Placeholder 8">
            <a:extLst>
              <a:ext uri="{FF2B5EF4-FFF2-40B4-BE49-F238E27FC236}">
                <a16:creationId xmlns:a16="http://schemas.microsoft.com/office/drawing/2014/main" id="{A8ACC0F8-97AF-6B29-0C7A-D40CB9BD756E}"/>
              </a:ext>
            </a:extLst>
          </p:cNvPr>
          <p:cNvSpPr>
            <a:spLocks noGrp="1"/>
          </p:cNvSpPr>
          <p:nvPr>
            <p:ph sz="quarter" idx="14"/>
          </p:nvPr>
        </p:nvSpPr>
        <p:spPr>
          <a:xfrm>
            <a:off x="6227761" y="391886"/>
            <a:ext cx="5588000" cy="5805714"/>
          </a:xfrm>
          <a:solidFill>
            <a:schemeClr val="bg1"/>
          </a:solidFill>
        </p:spPr>
        <p:txBody>
          <a:bodyPr/>
          <a:lstStyle>
            <a:lvl1pPr marL="0" indent="0">
              <a:buNone/>
              <a:defRPr/>
            </a:lvl1pPr>
          </a:lstStyle>
          <a:p>
            <a:pPr lvl="0"/>
            <a:endParaRPr lang="nb-NO" dirty="0"/>
          </a:p>
        </p:txBody>
      </p:sp>
    </p:spTree>
    <p:extLst>
      <p:ext uri="{BB962C8B-B14F-4D97-AF65-F5344CB8AC3E}">
        <p14:creationId xmlns:p14="http://schemas.microsoft.com/office/powerpoint/2010/main" val="1417489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tel og to innhold">
    <p:bg>
      <p:bgPr>
        <a:solidFill>
          <a:schemeClr val="accent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BB2F107-F10E-C40F-1EA3-C16441EB9D3C}"/>
              </a:ext>
            </a:extLst>
          </p:cNvPr>
          <p:cNvSpPr>
            <a:spLocks noGrp="1"/>
          </p:cNvSpPr>
          <p:nvPr>
            <p:ph sz="quarter" idx="13"/>
          </p:nvPr>
        </p:nvSpPr>
        <p:spPr>
          <a:xfrm>
            <a:off x="391887" y="1698170"/>
            <a:ext cx="5588000" cy="4499429"/>
          </a:xfrm>
          <a:solidFill>
            <a:schemeClr val="bg1"/>
          </a:solidFill>
        </p:spPr>
        <p:txBody>
          <a:bodyPr/>
          <a:lstStyle>
            <a:lvl1pPr marL="0" indent="0">
              <a:buNone/>
              <a:defRPr/>
            </a:lvl1pPr>
          </a:lstStyle>
          <a:p>
            <a:pPr lvl="0"/>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Nullvisjonen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7" name="Content Placeholder 8">
            <a:extLst>
              <a:ext uri="{FF2B5EF4-FFF2-40B4-BE49-F238E27FC236}">
                <a16:creationId xmlns:a16="http://schemas.microsoft.com/office/drawing/2014/main" id="{A8ACC0F8-97AF-6B29-0C7A-D40CB9BD756E}"/>
              </a:ext>
            </a:extLst>
          </p:cNvPr>
          <p:cNvSpPr>
            <a:spLocks noGrp="1"/>
          </p:cNvSpPr>
          <p:nvPr>
            <p:ph sz="quarter" idx="14"/>
          </p:nvPr>
        </p:nvSpPr>
        <p:spPr>
          <a:xfrm>
            <a:off x="6227761" y="1698170"/>
            <a:ext cx="5588000" cy="4499429"/>
          </a:xfrm>
          <a:solidFill>
            <a:schemeClr val="bg1"/>
          </a:solidFill>
        </p:spPr>
        <p:txBody>
          <a:bodyPr/>
          <a:lstStyle>
            <a:lvl1pPr marL="0" indent="0">
              <a:buNone/>
              <a:defRPr/>
            </a:lvl1pPr>
          </a:lstStyle>
          <a:p>
            <a:pPr lvl="0"/>
            <a:endParaRPr lang="nb-NO" dirty="0"/>
          </a:p>
        </p:txBody>
      </p:sp>
      <p:sp>
        <p:nvSpPr>
          <p:cNvPr id="8" name="Title 1">
            <a:extLst>
              <a:ext uri="{FF2B5EF4-FFF2-40B4-BE49-F238E27FC236}">
                <a16:creationId xmlns:a16="http://schemas.microsoft.com/office/drawing/2014/main" id="{5A4AE543-D3F6-A8F5-89C3-648F0850738B}"/>
              </a:ext>
            </a:extLst>
          </p:cNvPr>
          <p:cNvSpPr>
            <a:spLocks noGrp="1"/>
          </p:cNvSpPr>
          <p:nvPr>
            <p:ph type="title"/>
          </p:nvPr>
        </p:nvSpPr>
        <p:spPr>
          <a:xfrm>
            <a:off x="388937" y="593095"/>
            <a:ext cx="11426823" cy="600705"/>
          </a:xfrm>
        </p:spPr>
        <p:txBody>
          <a:bodyPr anchor="b"/>
          <a:lstStyle>
            <a:lvl1pPr>
              <a:defRPr>
                <a:solidFill>
                  <a:schemeClr val="bg1"/>
                </a:solidFill>
              </a:defRPr>
            </a:lvl1pPr>
          </a:lstStyle>
          <a:p>
            <a:r>
              <a:rPr lang="en-US" dirty="0"/>
              <a:t>Click to edit Master title style</a:t>
            </a:r>
            <a:endParaRPr lang="nb-NO" dirty="0"/>
          </a:p>
        </p:txBody>
      </p:sp>
    </p:spTree>
    <p:extLst>
      <p:ext uri="{BB962C8B-B14F-4D97-AF65-F5344CB8AC3E}">
        <p14:creationId xmlns:p14="http://schemas.microsoft.com/office/powerpoint/2010/main" val="38287469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itat">
    <p:bg>
      <p:bgPr>
        <a:solidFill>
          <a:schemeClr val="dk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8BC9E-3621-5C2E-9EFA-311DBB621ED2}"/>
              </a:ext>
            </a:extLst>
          </p:cNvPr>
          <p:cNvSpPr>
            <a:spLocks noGrp="1"/>
          </p:cNvSpPr>
          <p:nvPr>
            <p:ph type="title"/>
          </p:nvPr>
        </p:nvSpPr>
        <p:spPr>
          <a:xfrm>
            <a:off x="2629352" y="1306285"/>
            <a:ext cx="7893505" cy="2365829"/>
          </a:xfrm>
        </p:spPr>
        <p:txBody>
          <a:bodyPr anchor="t"/>
          <a:lstStyle>
            <a:lvl1pPr>
              <a:lnSpc>
                <a:spcPct val="101000"/>
              </a:lnSpc>
              <a:defRPr sz="3800">
                <a:solidFill>
                  <a:schemeClr val="bg1"/>
                </a:solidFill>
              </a:defRPr>
            </a:lvl1pPr>
          </a:lstStyle>
          <a:p>
            <a:endParaRPr lang="nb-NO" dirty="0"/>
          </a:p>
        </p:txBody>
      </p:sp>
      <p:sp>
        <p:nvSpPr>
          <p:cNvPr id="3" name="Text Placeholder 2">
            <a:extLst>
              <a:ext uri="{FF2B5EF4-FFF2-40B4-BE49-F238E27FC236}">
                <a16:creationId xmlns:a16="http://schemas.microsoft.com/office/drawing/2014/main" id="{6ABECEF2-9C57-ACFB-2BEA-45E76586D98C}"/>
              </a:ext>
            </a:extLst>
          </p:cNvPr>
          <p:cNvSpPr>
            <a:spLocks noGrp="1"/>
          </p:cNvSpPr>
          <p:nvPr>
            <p:ph type="body" idx="1"/>
          </p:nvPr>
        </p:nvSpPr>
        <p:spPr>
          <a:xfrm>
            <a:off x="2627086" y="3805691"/>
            <a:ext cx="7893505" cy="1500187"/>
          </a:xfrm>
        </p:spPr>
        <p:txBody>
          <a:bodyPr/>
          <a:lstStyle>
            <a:lvl1pPr marL="0" indent="0">
              <a:buNone/>
              <a:defRPr sz="20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FC4504DB-27D3-792A-1E54-BC9AE4794116}"/>
              </a:ext>
            </a:extLst>
          </p:cNvPr>
          <p:cNvSpPr>
            <a:spLocks noGrp="1"/>
          </p:cNvSpPr>
          <p:nvPr>
            <p:ph type="ftr" sz="quarter" idx="11"/>
          </p:nvPr>
        </p:nvSpPr>
        <p:spPr/>
        <p:txBody>
          <a:bodyPr/>
          <a:lstStyle/>
          <a:p>
            <a:r>
              <a:rPr lang="nb-NO"/>
              <a:t>Nullvisjonen</a:t>
            </a:r>
          </a:p>
        </p:txBody>
      </p:sp>
      <p:sp>
        <p:nvSpPr>
          <p:cNvPr id="6" name="Slide Number Placeholder 5">
            <a:extLst>
              <a:ext uri="{FF2B5EF4-FFF2-40B4-BE49-F238E27FC236}">
                <a16:creationId xmlns:a16="http://schemas.microsoft.com/office/drawing/2014/main" id="{4ADC0E8E-F99A-AC07-596A-246DCDE642C5}"/>
              </a:ext>
            </a:extLst>
          </p:cNvPr>
          <p:cNvSpPr>
            <a:spLocks noGrp="1"/>
          </p:cNvSpPr>
          <p:nvPr>
            <p:ph type="sldNum" sz="quarter" idx="12"/>
          </p:nvPr>
        </p:nvSpPr>
        <p:spPr/>
        <p:txBody>
          <a:bodyPr/>
          <a:lstStyle/>
          <a:p>
            <a:fld id="{014433D3-DA9B-471A-9B93-9F9D805CC3CB}" type="slidenum">
              <a:rPr lang="nb-NO" smtClean="0"/>
              <a:t>‹#›</a:t>
            </a:fld>
            <a:endParaRPr lang="nb-NO"/>
          </a:p>
        </p:txBody>
      </p:sp>
      <p:pic>
        <p:nvPicPr>
          <p:cNvPr id="10" name="Graphic 9">
            <a:extLst>
              <a:ext uri="{FF2B5EF4-FFF2-40B4-BE49-F238E27FC236}">
                <a16:creationId xmlns:a16="http://schemas.microsoft.com/office/drawing/2014/main" id="{BE4F548F-4B8F-A7A9-9666-A650C385A3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59176" y="1269543"/>
            <a:ext cx="511632" cy="511632"/>
          </a:xfrm>
          <a:prstGeom prst="rect">
            <a:avLst/>
          </a:prstGeom>
        </p:spPr>
      </p:pic>
    </p:spTree>
    <p:extLst>
      <p:ext uri="{BB962C8B-B14F-4D97-AF65-F5344CB8AC3E}">
        <p14:creationId xmlns:p14="http://schemas.microsoft.com/office/powerpoint/2010/main" val="3700144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Pauseslide blå">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871BAF4-2D72-2492-E7BD-8D5E3C360C48}"/>
              </a:ext>
            </a:extLst>
          </p:cNvPr>
          <p:cNvSpPr/>
          <p:nvPr userDrawn="1"/>
        </p:nvSpPr>
        <p:spPr>
          <a:xfrm rot="1555211">
            <a:off x="-1362092" y="1226916"/>
            <a:ext cx="11175208" cy="6820549"/>
          </a:xfrm>
          <a:prstGeom prst="ellipse">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5" name="Oval 4">
            <a:extLst>
              <a:ext uri="{FF2B5EF4-FFF2-40B4-BE49-F238E27FC236}">
                <a16:creationId xmlns:a16="http://schemas.microsoft.com/office/drawing/2014/main" id="{455E9750-9090-B2CC-735A-EAD557A61A76}"/>
              </a:ext>
            </a:extLst>
          </p:cNvPr>
          <p:cNvSpPr/>
          <p:nvPr userDrawn="1"/>
        </p:nvSpPr>
        <p:spPr>
          <a:xfrm>
            <a:off x="6166220" y="-1359011"/>
            <a:ext cx="7464081" cy="4555542"/>
          </a:xfrm>
          <a:prstGeom prst="ellipse">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2" name="Title 1">
            <a:extLst>
              <a:ext uri="{FF2B5EF4-FFF2-40B4-BE49-F238E27FC236}">
                <a16:creationId xmlns:a16="http://schemas.microsoft.com/office/drawing/2014/main" id="{F25E29D2-81B4-F4C4-D95C-92F42B0AFD25}"/>
              </a:ext>
            </a:extLst>
          </p:cNvPr>
          <p:cNvSpPr>
            <a:spLocks noGrp="1"/>
          </p:cNvSpPr>
          <p:nvPr>
            <p:ph type="title"/>
          </p:nvPr>
        </p:nvSpPr>
        <p:spPr>
          <a:xfrm>
            <a:off x="1765514" y="3219449"/>
            <a:ext cx="5512616" cy="623502"/>
          </a:xfrm>
        </p:spPr>
        <p:txBody>
          <a:bodyPr/>
          <a:lstStyle>
            <a:lvl1pPr>
              <a:defRPr sz="3400" b="1" spc="-30" baseline="0">
                <a:solidFill>
                  <a:schemeClr val="tx2"/>
                </a:solidFill>
              </a:defRPr>
            </a:lvl1pPr>
          </a:lstStyle>
          <a:p>
            <a:endParaRPr lang="nb-NO" dirty="0"/>
          </a:p>
        </p:txBody>
      </p:sp>
    </p:spTree>
    <p:extLst>
      <p:ext uri="{BB962C8B-B14F-4D97-AF65-F5344CB8AC3E}">
        <p14:creationId xmlns:p14="http://schemas.microsoft.com/office/powerpoint/2010/main" val="197704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decel="5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0-#ppt_w/2"/>
                                          </p:val>
                                        </p:tav>
                                        <p:tav tm="100000">
                                          <p:val>
                                            <p:strVal val="#ppt_x"/>
                                          </p:val>
                                        </p:tav>
                                      </p:tavLst>
                                    </p:anim>
                                    <p:anim calcmode="lin" valueType="num">
                                      <p:cBhvr additive="base">
                                        <p:cTn id="8" dur="3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decel="5000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0" fill="hold"/>
                                        <p:tgtEl>
                                          <p:spTgt spid="5"/>
                                        </p:tgtEl>
                                        <p:attrNameLst>
                                          <p:attrName>ppt_x</p:attrName>
                                        </p:attrNameLst>
                                      </p:cBhvr>
                                      <p:tavLst>
                                        <p:tav tm="0">
                                          <p:val>
                                            <p:strVal val="1+#ppt_w/2"/>
                                          </p:val>
                                        </p:tav>
                                        <p:tav tm="100000">
                                          <p:val>
                                            <p:strVal val="#ppt_x"/>
                                          </p:val>
                                        </p:tav>
                                      </p:tavLst>
                                    </p:anim>
                                    <p:anim calcmode="lin" valueType="num">
                                      <p:cBhvr additive="base">
                                        <p:cTn id="12" dur="2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Pauseslide blå">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C90C883-4E11-C4AC-F86F-D9CE6BD09309}"/>
              </a:ext>
            </a:extLst>
          </p:cNvPr>
          <p:cNvSpPr/>
          <p:nvPr userDrawn="1"/>
        </p:nvSpPr>
        <p:spPr>
          <a:xfrm rot="1555211">
            <a:off x="-1362092" y="1226916"/>
            <a:ext cx="11175208" cy="6820549"/>
          </a:xfrm>
          <a:prstGeom prst="ellipse">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4" name="Oval 3">
            <a:extLst>
              <a:ext uri="{FF2B5EF4-FFF2-40B4-BE49-F238E27FC236}">
                <a16:creationId xmlns:a16="http://schemas.microsoft.com/office/drawing/2014/main" id="{5913CE02-782C-98EE-5D5B-07477C4B66BD}"/>
              </a:ext>
            </a:extLst>
          </p:cNvPr>
          <p:cNvSpPr/>
          <p:nvPr userDrawn="1"/>
        </p:nvSpPr>
        <p:spPr>
          <a:xfrm>
            <a:off x="6166220" y="-1359011"/>
            <a:ext cx="7464081" cy="4555542"/>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2" name="Title 1">
            <a:extLst>
              <a:ext uri="{FF2B5EF4-FFF2-40B4-BE49-F238E27FC236}">
                <a16:creationId xmlns:a16="http://schemas.microsoft.com/office/drawing/2014/main" id="{F25E29D2-81B4-F4C4-D95C-92F42B0AFD25}"/>
              </a:ext>
            </a:extLst>
          </p:cNvPr>
          <p:cNvSpPr>
            <a:spLocks noGrp="1"/>
          </p:cNvSpPr>
          <p:nvPr>
            <p:ph type="title"/>
          </p:nvPr>
        </p:nvSpPr>
        <p:spPr>
          <a:xfrm>
            <a:off x="1765514" y="3219449"/>
            <a:ext cx="5512616" cy="623502"/>
          </a:xfrm>
        </p:spPr>
        <p:txBody>
          <a:bodyPr/>
          <a:lstStyle>
            <a:lvl1pPr>
              <a:defRPr sz="3400" b="1" spc="-30" baseline="0">
                <a:solidFill>
                  <a:schemeClr val="tx2"/>
                </a:solidFill>
              </a:defRPr>
            </a:lvl1pPr>
          </a:lstStyle>
          <a:p>
            <a:endParaRPr lang="nb-NO" dirty="0"/>
          </a:p>
        </p:txBody>
      </p:sp>
    </p:spTree>
    <p:extLst>
      <p:ext uri="{BB962C8B-B14F-4D97-AF65-F5344CB8AC3E}">
        <p14:creationId xmlns:p14="http://schemas.microsoft.com/office/powerpoint/2010/main" val="360165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decel="5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0-#ppt_w/2"/>
                                          </p:val>
                                        </p:tav>
                                        <p:tav tm="100000">
                                          <p:val>
                                            <p:strVal val="#ppt_x"/>
                                          </p:val>
                                        </p:tav>
                                      </p:tavLst>
                                    </p:anim>
                                    <p:anim calcmode="lin" valueType="num">
                                      <p:cBhvr additive="base">
                                        <p:cTn id="8" dur="3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decel="50000"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500" fill="hold"/>
                                        <p:tgtEl>
                                          <p:spTgt spid="4"/>
                                        </p:tgtEl>
                                        <p:attrNameLst>
                                          <p:attrName>ppt_x</p:attrName>
                                        </p:attrNameLst>
                                      </p:cBhvr>
                                      <p:tavLst>
                                        <p:tav tm="0">
                                          <p:val>
                                            <p:strVal val="1+#ppt_w/2"/>
                                          </p:val>
                                        </p:tav>
                                        <p:tav tm="100000">
                                          <p:val>
                                            <p:strVal val="#ppt_x"/>
                                          </p:val>
                                        </p:tav>
                                      </p:tavLst>
                                    </p:anim>
                                    <p:anim calcmode="lin" valueType="num">
                                      <p:cBhvr additive="base">
                                        <p:cTn id="12" dur="2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a:xfrm>
            <a:off x="7486829" y="1597197"/>
            <a:ext cx="4328932" cy="3404960"/>
          </a:xfrm>
        </p:spPr>
        <p:txBody>
          <a:bodyPr anchor="ctr"/>
          <a:lstStyle>
            <a:lvl1pPr>
              <a:lnSpc>
                <a:spcPct val="105000"/>
              </a:lnSpc>
              <a:defRPr sz="3400" b="1"/>
            </a:lvl1pPr>
          </a:lstStyle>
          <a:p>
            <a:r>
              <a:rPr lang="nb-NO"/>
              <a:t>Klikk for å redigere tittelstil</a:t>
            </a:r>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Tittel på presentasjon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3" name="Picture Placeholder 2">
            <a:extLst>
              <a:ext uri="{FF2B5EF4-FFF2-40B4-BE49-F238E27FC236}">
                <a16:creationId xmlns:a16="http://schemas.microsoft.com/office/drawing/2014/main" id="{E495461E-D756-5EAD-B394-66D96DF0DF3A}"/>
              </a:ext>
            </a:extLst>
          </p:cNvPr>
          <p:cNvSpPr>
            <a:spLocks noGrp="1"/>
          </p:cNvSpPr>
          <p:nvPr>
            <p:ph type="pic" sz="quarter" idx="14"/>
          </p:nvPr>
        </p:nvSpPr>
        <p:spPr>
          <a:xfrm>
            <a:off x="1" y="0"/>
            <a:ext cx="6845301" cy="6858000"/>
          </a:xfrm>
          <a:prstGeom prst="rect">
            <a:avLst/>
          </a:prstGeom>
          <a:solidFill>
            <a:schemeClr val="bg1"/>
          </a:solidFill>
        </p:spPr>
        <p:txBody>
          <a:bodyPr lIns="0" tIns="0" rIns="0" bIns="0"/>
          <a:lstStyle/>
          <a:p>
            <a:r>
              <a:rPr lang="nb-NO"/>
              <a:t>Klikk på ikonet for å legge til et bilde</a:t>
            </a:r>
          </a:p>
        </p:txBody>
      </p:sp>
    </p:spTree>
    <p:extLst>
      <p:ext uri="{BB962C8B-B14F-4D97-AF65-F5344CB8AC3E}">
        <p14:creationId xmlns:p14="http://schemas.microsoft.com/office/powerpoint/2010/main" val="39965620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39B449F-70CF-4B69-D67E-2A843EF3B92A}"/>
              </a:ext>
            </a:extLst>
          </p:cNvPr>
          <p:cNvSpPr>
            <a:spLocks noGrp="1"/>
          </p:cNvSpPr>
          <p:nvPr>
            <p:ph type="pic" sz="quarter" idx="10"/>
          </p:nvPr>
        </p:nvSpPr>
        <p:spPr>
          <a:xfrm>
            <a:off x="0" y="0"/>
            <a:ext cx="12192000" cy="6858000"/>
          </a:xfrm>
          <a:solidFill>
            <a:schemeClr val="tx2"/>
          </a:solidFill>
        </p:spPr>
        <p:txBody>
          <a:bodyPr/>
          <a:lstStyle>
            <a:lvl1pPr marL="0" indent="0">
              <a:buNone/>
              <a:defRPr>
                <a:solidFill>
                  <a:schemeClr val="bg1"/>
                </a:solidFill>
              </a:defRPr>
            </a:lvl1pPr>
          </a:lstStyle>
          <a:p>
            <a:endParaRPr lang="nb-NO" dirty="0"/>
          </a:p>
        </p:txBody>
      </p:sp>
      <p:sp>
        <p:nvSpPr>
          <p:cNvPr id="2" name="Title 1">
            <a:extLst>
              <a:ext uri="{FF2B5EF4-FFF2-40B4-BE49-F238E27FC236}">
                <a16:creationId xmlns:a16="http://schemas.microsoft.com/office/drawing/2014/main" id="{084606FB-4D4B-1AFC-E800-BE4DD79CDBD4}"/>
              </a:ext>
            </a:extLst>
          </p:cNvPr>
          <p:cNvSpPr>
            <a:spLocks noGrp="1"/>
          </p:cNvSpPr>
          <p:nvPr>
            <p:ph type="title"/>
          </p:nvPr>
        </p:nvSpPr>
        <p:spPr>
          <a:xfrm>
            <a:off x="1754188" y="2481659"/>
            <a:ext cx="3761709" cy="1945482"/>
          </a:xfrm>
        </p:spPr>
        <p:txBody>
          <a:bodyPr anchor="ctr"/>
          <a:lstStyle>
            <a:lvl1pPr>
              <a:lnSpc>
                <a:spcPct val="101000"/>
              </a:lnSpc>
              <a:defRPr sz="3400" b="1">
                <a:solidFill>
                  <a:schemeClr val="bg1"/>
                </a:solidFill>
              </a:defRPr>
            </a:lvl1pPr>
          </a:lstStyle>
          <a:p>
            <a:endParaRPr lang="nb-NO" dirty="0"/>
          </a:p>
        </p:txBody>
      </p:sp>
    </p:spTree>
    <p:extLst>
      <p:ext uri="{BB962C8B-B14F-4D97-AF65-F5344CB8AC3E}">
        <p14:creationId xmlns:p14="http://schemas.microsoft.com/office/powerpoint/2010/main" val="22212771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1B507A03-F20F-DE9E-9EC6-62DDBBED7B33}"/>
              </a:ext>
            </a:extLst>
          </p:cNvPr>
          <p:cNvSpPr>
            <a:spLocks noGrp="1"/>
          </p:cNvSpPr>
          <p:nvPr>
            <p:ph type="media" sz="quarter" idx="11" hasCustomPrompt="1"/>
          </p:nvPr>
        </p:nvSpPr>
        <p:spPr>
          <a:xfrm>
            <a:off x="0" y="0"/>
            <a:ext cx="12192000" cy="6858000"/>
          </a:xfrm>
          <a:prstGeom prst="rect">
            <a:avLst/>
          </a:prstGeom>
          <a:solidFill>
            <a:schemeClr val="dk2"/>
          </a:solidFill>
        </p:spPr>
        <p:txBody>
          <a:bodyPr lIns="0" tIns="0" rIns="0" bIns="0"/>
          <a:lstStyle>
            <a:lvl1pPr>
              <a:tabLst>
                <a:tab pos="1346200" algn="l"/>
              </a:tabLst>
              <a:defRPr>
                <a:solidFill>
                  <a:schemeClr val="lt1"/>
                </a:solidFill>
              </a:defRPr>
            </a:lvl1pPr>
          </a:lstStyle>
          <a:p>
            <a:r>
              <a:rPr lang="nb-NO"/>
              <a:t>media</a:t>
            </a:r>
          </a:p>
        </p:txBody>
      </p:sp>
      <p:sp>
        <p:nvSpPr>
          <p:cNvPr id="2" name="Title 1">
            <a:extLst>
              <a:ext uri="{FF2B5EF4-FFF2-40B4-BE49-F238E27FC236}">
                <a16:creationId xmlns:a16="http://schemas.microsoft.com/office/drawing/2014/main" id="{084606FB-4D4B-1AFC-E800-BE4DD79CDBD4}"/>
              </a:ext>
            </a:extLst>
          </p:cNvPr>
          <p:cNvSpPr>
            <a:spLocks noGrp="1"/>
          </p:cNvSpPr>
          <p:nvPr>
            <p:ph type="title"/>
          </p:nvPr>
        </p:nvSpPr>
        <p:spPr>
          <a:xfrm>
            <a:off x="1754188" y="2481659"/>
            <a:ext cx="3761709" cy="1945482"/>
          </a:xfrm>
        </p:spPr>
        <p:txBody>
          <a:bodyPr anchor="ctr"/>
          <a:lstStyle>
            <a:lvl1pPr>
              <a:lnSpc>
                <a:spcPct val="101000"/>
              </a:lnSpc>
              <a:defRPr sz="3400" b="1">
                <a:solidFill>
                  <a:schemeClr val="bg1"/>
                </a:solidFill>
              </a:defRPr>
            </a:lvl1pPr>
          </a:lstStyle>
          <a:p>
            <a:endParaRPr lang="nb-NO" dirty="0"/>
          </a:p>
        </p:txBody>
      </p:sp>
    </p:spTree>
    <p:extLst>
      <p:ext uri="{BB962C8B-B14F-4D97-AF65-F5344CB8AC3E}">
        <p14:creationId xmlns:p14="http://schemas.microsoft.com/office/powerpoint/2010/main" val="6868563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Avslutningss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F088761-0931-79A0-AEDB-7CA17787C40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7487" t="46246" b="4718"/>
          <a:stretch/>
        </p:blipFill>
        <p:spPr>
          <a:xfrm>
            <a:off x="0" y="-1"/>
            <a:ext cx="12192000" cy="6858001"/>
          </a:xfrm>
          <a:prstGeom prst="rect">
            <a:avLst/>
          </a:prstGeom>
        </p:spPr>
      </p:pic>
      <p:sp>
        <p:nvSpPr>
          <p:cNvPr id="2" name="Title 1">
            <a:extLst>
              <a:ext uri="{FF2B5EF4-FFF2-40B4-BE49-F238E27FC236}">
                <a16:creationId xmlns:a16="http://schemas.microsoft.com/office/drawing/2014/main" id="{FA518C1F-6B1A-4641-3DA8-E31C15E76630}"/>
              </a:ext>
            </a:extLst>
          </p:cNvPr>
          <p:cNvSpPr>
            <a:spLocks noGrp="1"/>
          </p:cNvSpPr>
          <p:nvPr>
            <p:ph type="title"/>
          </p:nvPr>
        </p:nvSpPr>
        <p:spPr>
          <a:xfrm>
            <a:off x="1752600" y="2160589"/>
            <a:ext cx="5105400" cy="1552574"/>
          </a:xfrm>
        </p:spPr>
        <p:txBody>
          <a:bodyPr anchor="b"/>
          <a:lstStyle>
            <a:lvl1pPr>
              <a:defRPr>
                <a:solidFill>
                  <a:schemeClr val="bg1"/>
                </a:solidFill>
              </a:defRPr>
            </a:lvl1pPr>
          </a:lstStyle>
          <a:p>
            <a:endParaRPr lang="nb-NO" dirty="0"/>
          </a:p>
        </p:txBody>
      </p:sp>
      <p:pic>
        <p:nvPicPr>
          <p:cNvPr id="10" name="Graphic 9">
            <a:extLst>
              <a:ext uri="{FF2B5EF4-FFF2-40B4-BE49-F238E27FC236}">
                <a16:creationId xmlns:a16="http://schemas.microsoft.com/office/drawing/2014/main" id="{6D363041-B2C0-97F1-E93D-93B29ED304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55075" y="5641975"/>
            <a:ext cx="2968718" cy="844549"/>
          </a:xfrm>
          <a:prstGeom prst="rect">
            <a:avLst/>
          </a:prstGeom>
        </p:spPr>
      </p:pic>
      <p:sp>
        <p:nvSpPr>
          <p:cNvPr id="11" name="TextBox 10">
            <a:extLst>
              <a:ext uri="{FF2B5EF4-FFF2-40B4-BE49-F238E27FC236}">
                <a16:creationId xmlns:a16="http://schemas.microsoft.com/office/drawing/2014/main" id="{6B57B1EC-C4AA-EE6D-ED59-93E0453A5EA9}"/>
              </a:ext>
            </a:extLst>
          </p:cNvPr>
          <p:cNvSpPr txBox="1"/>
          <p:nvPr userDrawn="1"/>
        </p:nvSpPr>
        <p:spPr>
          <a:xfrm>
            <a:off x="10764257" y="283240"/>
            <a:ext cx="2033337" cy="369332"/>
          </a:xfrm>
          <a:prstGeom prst="rect">
            <a:avLst/>
          </a:prstGeom>
          <a:noFill/>
        </p:spPr>
        <p:txBody>
          <a:bodyPr wrap="square" rtlCol="0">
            <a:spAutoFit/>
          </a:bodyPr>
          <a:lstStyle/>
          <a:p>
            <a:r>
              <a:rPr lang="en-US" b="1" dirty="0">
                <a:solidFill>
                  <a:schemeClr val="bg1"/>
                </a:solidFill>
              </a:rPr>
              <a:t>ukom.no</a:t>
            </a:r>
            <a:endParaRPr lang="nb-NO" b="1" dirty="0">
              <a:solidFill>
                <a:schemeClr val="bg1"/>
              </a:solidFill>
            </a:endParaRPr>
          </a:p>
        </p:txBody>
      </p:sp>
      <p:sp>
        <p:nvSpPr>
          <p:cNvPr id="13" name="Text Placeholder 12">
            <a:extLst>
              <a:ext uri="{FF2B5EF4-FFF2-40B4-BE49-F238E27FC236}">
                <a16:creationId xmlns:a16="http://schemas.microsoft.com/office/drawing/2014/main" id="{CA23E899-9825-9B05-6A46-40C984D68E47}"/>
              </a:ext>
            </a:extLst>
          </p:cNvPr>
          <p:cNvSpPr>
            <a:spLocks noGrp="1"/>
          </p:cNvSpPr>
          <p:nvPr>
            <p:ph type="body" sz="quarter" idx="10" hasCustomPrompt="1"/>
          </p:nvPr>
        </p:nvSpPr>
        <p:spPr>
          <a:xfrm>
            <a:off x="1752600" y="4021931"/>
            <a:ext cx="5105400" cy="372269"/>
          </a:xfrm>
        </p:spPr>
        <p:txBody>
          <a:bodyPr/>
          <a:lstStyle>
            <a:lvl1pPr marL="0" indent="0">
              <a:buNone/>
              <a:defRPr sz="1400">
                <a:solidFill>
                  <a:schemeClr val="bg1"/>
                </a:solidFill>
              </a:defRPr>
            </a:lvl1pPr>
          </a:lstStyle>
          <a:p>
            <a:pPr lvl="0"/>
            <a:r>
              <a:rPr lang="nb-NO" dirty="0"/>
              <a:t>Navn </a:t>
            </a:r>
            <a:r>
              <a:rPr lang="nb-NO" dirty="0" err="1"/>
              <a:t>Navnesen</a:t>
            </a:r>
            <a:r>
              <a:rPr lang="nb-NO" dirty="0"/>
              <a:t>, epost@ukom.no / 99 88 77 66</a:t>
            </a:r>
          </a:p>
        </p:txBody>
      </p:sp>
    </p:spTree>
    <p:extLst>
      <p:ext uri="{BB962C8B-B14F-4D97-AF65-F5344CB8AC3E}">
        <p14:creationId xmlns:p14="http://schemas.microsoft.com/office/powerpoint/2010/main" val="36868289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tel, tekst og innhold høyr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a:xfrm>
            <a:off x="7736115" y="972457"/>
            <a:ext cx="4079646" cy="1370808"/>
          </a:xfrm>
        </p:spPr>
        <p:txBody>
          <a:bodyPr anchor="b"/>
          <a:lstStyle>
            <a:lvl1pPr>
              <a:lnSpc>
                <a:spcPct val="105000"/>
              </a:lnSpc>
              <a:defRPr sz="3400" b="1"/>
            </a:lvl1pPr>
          </a:lstStyle>
          <a:p>
            <a:r>
              <a:rPr lang="nb-NO"/>
              <a:t>Klikk for å redigere tittelstil</a:t>
            </a:r>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Nullvisjonen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8" name="Text Placeholder 7">
            <a:extLst>
              <a:ext uri="{FF2B5EF4-FFF2-40B4-BE49-F238E27FC236}">
                <a16:creationId xmlns:a16="http://schemas.microsoft.com/office/drawing/2014/main" id="{54C84900-CF36-D7C9-24D8-FD07DA97565F}"/>
              </a:ext>
            </a:extLst>
          </p:cNvPr>
          <p:cNvSpPr>
            <a:spLocks noGrp="1"/>
          </p:cNvSpPr>
          <p:nvPr>
            <p:ph type="body" sz="quarter" idx="14"/>
          </p:nvPr>
        </p:nvSpPr>
        <p:spPr>
          <a:xfrm>
            <a:off x="7736115" y="2758167"/>
            <a:ext cx="4079646" cy="297497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Picture Placeholder 2">
            <a:extLst>
              <a:ext uri="{FF2B5EF4-FFF2-40B4-BE49-F238E27FC236}">
                <a16:creationId xmlns:a16="http://schemas.microsoft.com/office/drawing/2014/main" id="{EBB11BE8-E996-3BC3-86C5-A29FBD1F6784}"/>
              </a:ext>
            </a:extLst>
          </p:cNvPr>
          <p:cNvSpPr>
            <a:spLocks noGrp="1"/>
          </p:cNvSpPr>
          <p:nvPr>
            <p:ph type="pic" sz="quarter" idx="15"/>
          </p:nvPr>
        </p:nvSpPr>
        <p:spPr>
          <a:xfrm>
            <a:off x="1" y="0"/>
            <a:ext cx="6845301" cy="6858000"/>
          </a:xfrm>
          <a:prstGeom prst="rect">
            <a:avLst/>
          </a:prstGeom>
          <a:solidFill>
            <a:schemeClr val="lt1"/>
          </a:solidFill>
        </p:spPr>
        <p:txBody>
          <a:bodyPr lIns="0" tIns="0" rIns="0" bIns="0"/>
          <a:lstStyle/>
          <a:p>
            <a:r>
              <a:rPr lang="nb-NO"/>
              <a:t>Klikk på ikonet for å legge til et bilde</a:t>
            </a:r>
          </a:p>
        </p:txBody>
      </p:sp>
    </p:spTree>
    <p:extLst>
      <p:ext uri="{BB962C8B-B14F-4D97-AF65-F5344CB8AC3E}">
        <p14:creationId xmlns:p14="http://schemas.microsoft.com/office/powerpoint/2010/main" val="4042012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tekst og innhold høyr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7240-4456-5EAE-6B5C-6EDE7F55E8DB}"/>
              </a:ext>
            </a:extLst>
          </p:cNvPr>
          <p:cNvSpPr>
            <a:spLocks noGrp="1"/>
          </p:cNvSpPr>
          <p:nvPr>
            <p:ph type="title"/>
          </p:nvPr>
        </p:nvSpPr>
        <p:spPr>
          <a:xfrm>
            <a:off x="7736115" y="972457"/>
            <a:ext cx="4079646" cy="1370808"/>
          </a:xfrm>
        </p:spPr>
        <p:txBody>
          <a:bodyPr anchor="b"/>
          <a:lstStyle>
            <a:lvl1pPr>
              <a:lnSpc>
                <a:spcPct val="105000"/>
              </a:lnSpc>
              <a:defRPr sz="3400" b="1"/>
            </a:lvl1pPr>
          </a:lstStyle>
          <a:p>
            <a:r>
              <a:rPr lang="nb-NO"/>
              <a:t>Klikk for å redigere tittelstil</a:t>
            </a:r>
            <a:endParaRPr lang="nb-NO" dirty="0"/>
          </a:p>
        </p:txBody>
      </p:sp>
      <p:sp>
        <p:nvSpPr>
          <p:cNvPr id="5" name="Footer Placeholder 4">
            <a:extLst>
              <a:ext uri="{FF2B5EF4-FFF2-40B4-BE49-F238E27FC236}">
                <a16:creationId xmlns:a16="http://schemas.microsoft.com/office/drawing/2014/main" id="{B8110F9E-B2A2-489A-16EF-CECCA44FD042}"/>
              </a:ext>
            </a:extLst>
          </p:cNvPr>
          <p:cNvSpPr>
            <a:spLocks noGrp="1"/>
          </p:cNvSpPr>
          <p:nvPr>
            <p:ph type="ftr" sz="quarter" idx="11"/>
          </p:nvPr>
        </p:nvSpPr>
        <p:spPr/>
        <p:txBody>
          <a:bodyPr/>
          <a:lstStyle/>
          <a:p>
            <a:r>
              <a:rPr lang="nb-NO"/>
              <a:t>Tittel på presentasjon</a:t>
            </a:r>
          </a:p>
        </p:txBody>
      </p:sp>
      <p:sp>
        <p:nvSpPr>
          <p:cNvPr id="6" name="Slide Number Placeholder 5">
            <a:extLst>
              <a:ext uri="{FF2B5EF4-FFF2-40B4-BE49-F238E27FC236}">
                <a16:creationId xmlns:a16="http://schemas.microsoft.com/office/drawing/2014/main" id="{70A192A6-1E95-6448-40F1-C2E1BFF86629}"/>
              </a:ext>
            </a:extLst>
          </p:cNvPr>
          <p:cNvSpPr>
            <a:spLocks noGrp="1"/>
          </p:cNvSpPr>
          <p:nvPr>
            <p:ph type="sldNum" sz="quarter" idx="12"/>
          </p:nvPr>
        </p:nvSpPr>
        <p:spPr/>
        <p:txBody>
          <a:bodyPr/>
          <a:lstStyle/>
          <a:p>
            <a:fld id="{014433D3-DA9B-471A-9B93-9F9D805CC3CB}" type="slidenum">
              <a:rPr lang="nb-NO" smtClean="0"/>
              <a:t>‹#›</a:t>
            </a:fld>
            <a:endParaRPr lang="nb-NO"/>
          </a:p>
        </p:txBody>
      </p:sp>
      <p:sp>
        <p:nvSpPr>
          <p:cNvPr id="8" name="Text Placeholder 7">
            <a:extLst>
              <a:ext uri="{FF2B5EF4-FFF2-40B4-BE49-F238E27FC236}">
                <a16:creationId xmlns:a16="http://schemas.microsoft.com/office/drawing/2014/main" id="{54C84900-CF36-D7C9-24D8-FD07DA97565F}"/>
              </a:ext>
            </a:extLst>
          </p:cNvPr>
          <p:cNvSpPr>
            <a:spLocks noGrp="1"/>
          </p:cNvSpPr>
          <p:nvPr>
            <p:ph type="body" sz="quarter" idx="14"/>
          </p:nvPr>
        </p:nvSpPr>
        <p:spPr>
          <a:xfrm>
            <a:off x="7736115" y="2758167"/>
            <a:ext cx="4079646" cy="297497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Picture Placeholder 2">
            <a:extLst>
              <a:ext uri="{FF2B5EF4-FFF2-40B4-BE49-F238E27FC236}">
                <a16:creationId xmlns:a16="http://schemas.microsoft.com/office/drawing/2014/main" id="{EBB11BE8-E996-3BC3-86C5-A29FBD1F6784}"/>
              </a:ext>
            </a:extLst>
          </p:cNvPr>
          <p:cNvSpPr>
            <a:spLocks noGrp="1"/>
          </p:cNvSpPr>
          <p:nvPr>
            <p:ph type="pic" sz="quarter" idx="15"/>
          </p:nvPr>
        </p:nvSpPr>
        <p:spPr>
          <a:xfrm>
            <a:off x="1" y="0"/>
            <a:ext cx="6845301" cy="6858000"/>
          </a:xfrm>
          <a:prstGeom prst="rect">
            <a:avLst/>
          </a:prstGeom>
          <a:solidFill>
            <a:schemeClr val="lt1"/>
          </a:solidFill>
        </p:spPr>
        <p:txBody>
          <a:bodyPr lIns="0" tIns="0" rIns="0" bIns="0"/>
          <a:lstStyle/>
          <a:p>
            <a:r>
              <a:rPr lang="nb-NO"/>
              <a:t>Klikk på ikonet for å legge til et bilde</a:t>
            </a:r>
          </a:p>
        </p:txBody>
      </p:sp>
    </p:spTree>
    <p:extLst>
      <p:ext uri="{BB962C8B-B14F-4D97-AF65-F5344CB8AC3E}">
        <p14:creationId xmlns:p14="http://schemas.microsoft.com/office/powerpoint/2010/main" val="3282382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20.sv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9.png"/><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29.jpg"/><Relationship Id="rId5" Type="http://schemas.openxmlformats.org/officeDocument/2006/relationships/slideLayout" Target="../slideLayouts/slideLayout41.xml"/><Relationship Id="rId10"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image" Target="../media/image2.svg"/><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image" Target="../media/image1.png"/><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theme" Target="../theme/theme4.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image" Target="../media/image19.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5.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image" Target="../media/image20.sv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054693-1161-CAD2-0932-FA3A62D76A35}"/>
              </a:ext>
            </a:extLst>
          </p:cNvPr>
          <p:cNvSpPr>
            <a:spLocks noGrp="1"/>
          </p:cNvSpPr>
          <p:nvPr>
            <p:ph type="title"/>
          </p:nvPr>
        </p:nvSpPr>
        <p:spPr>
          <a:xfrm>
            <a:off x="1765300" y="1330326"/>
            <a:ext cx="8651446" cy="584972"/>
          </a:xfrm>
          <a:prstGeom prst="rect">
            <a:avLst/>
          </a:prstGeom>
        </p:spPr>
        <p:txBody>
          <a:bodyPr vert="horz" lIns="0" tIns="0" rIns="0" bIns="0" rtlCol="0" anchor="t">
            <a:noAutofit/>
          </a:bodyPr>
          <a:lstStyle/>
          <a:p>
            <a:r>
              <a:rPr lang="en-US" dirty="0"/>
              <a:t>Dette er </a:t>
            </a:r>
            <a:r>
              <a:rPr lang="en-US" dirty="0" err="1"/>
              <a:t>en</a:t>
            </a:r>
            <a:r>
              <a:rPr lang="en-US" dirty="0"/>
              <a:t> </a:t>
            </a:r>
            <a:r>
              <a:rPr lang="en-US" dirty="0" err="1"/>
              <a:t>overskrift</a:t>
            </a:r>
            <a:endParaRPr lang="nb-NO" dirty="0"/>
          </a:p>
        </p:txBody>
      </p:sp>
      <p:sp>
        <p:nvSpPr>
          <p:cNvPr id="3" name="Text Placeholder 2">
            <a:extLst>
              <a:ext uri="{FF2B5EF4-FFF2-40B4-BE49-F238E27FC236}">
                <a16:creationId xmlns:a16="http://schemas.microsoft.com/office/drawing/2014/main" id="{25D0A3DD-6694-8671-8D46-6BD71FF7623B}"/>
              </a:ext>
            </a:extLst>
          </p:cNvPr>
          <p:cNvSpPr>
            <a:spLocks noGrp="1"/>
          </p:cNvSpPr>
          <p:nvPr>
            <p:ph type="body" idx="1"/>
          </p:nvPr>
        </p:nvSpPr>
        <p:spPr>
          <a:xfrm>
            <a:off x="1760538" y="2439987"/>
            <a:ext cx="8651446" cy="3154697"/>
          </a:xfrm>
          <a:prstGeom prst="rect">
            <a:avLst/>
          </a:prstGeom>
        </p:spPr>
        <p:txBody>
          <a:bodyPr vert="horz" lIns="0" tIns="0" rIns="0" bIns="0" rtlCol="0">
            <a:noAutofit/>
          </a:bodyPr>
          <a:lstStyle/>
          <a:p>
            <a:pPr lvl="0"/>
            <a:r>
              <a:rPr lang="en-US" dirty="0"/>
              <a:t>Click to edit Master text styles </a:t>
            </a:r>
          </a:p>
          <a:p>
            <a:pPr lvl="0"/>
            <a:r>
              <a:rPr lang="en-US" dirty="0" err="1"/>
              <a:t>hfdhfd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5" name="Footer Placeholder 4">
            <a:extLst>
              <a:ext uri="{FF2B5EF4-FFF2-40B4-BE49-F238E27FC236}">
                <a16:creationId xmlns:a16="http://schemas.microsoft.com/office/drawing/2014/main" id="{3AAC91A9-9369-74A5-F797-3CA258AB688E}"/>
              </a:ext>
            </a:extLst>
          </p:cNvPr>
          <p:cNvSpPr>
            <a:spLocks noGrp="1"/>
          </p:cNvSpPr>
          <p:nvPr>
            <p:ph type="ftr" sz="quarter" idx="3"/>
          </p:nvPr>
        </p:nvSpPr>
        <p:spPr>
          <a:xfrm>
            <a:off x="7414259" y="6272216"/>
            <a:ext cx="3959543" cy="254792"/>
          </a:xfrm>
          <a:prstGeom prst="rect">
            <a:avLst/>
          </a:prstGeom>
        </p:spPr>
        <p:txBody>
          <a:bodyPr vert="horz" lIns="0" tIns="0" rIns="0" bIns="0" rtlCol="0" anchor="b"/>
          <a:lstStyle>
            <a:lvl1pPr algn="r">
              <a:defRPr sz="1400">
                <a:solidFill>
                  <a:schemeClr val="accent2"/>
                </a:solidFill>
              </a:defRPr>
            </a:lvl1pPr>
          </a:lstStyle>
          <a:p>
            <a:r>
              <a:rPr lang="nb-NO"/>
              <a:t>Tittel på presentasjon</a:t>
            </a:r>
            <a:endParaRPr lang="nb-NO" dirty="0"/>
          </a:p>
        </p:txBody>
      </p:sp>
      <p:sp>
        <p:nvSpPr>
          <p:cNvPr id="6" name="Slide Number Placeholder 5">
            <a:extLst>
              <a:ext uri="{FF2B5EF4-FFF2-40B4-BE49-F238E27FC236}">
                <a16:creationId xmlns:a16="http://schemas.microsoft.com/office/drawing/2014/main" id="{4BB463CA-9594-02C3-0E9C-48F198809F84}"/>
              </a:ext>
            </a:extLst>
          </p:cNvPr>
          <p:cNvSpPr>
            <a:spLocks noGrp="1"/>
          </p:cNvSpPr>
          <p:nvPr>
            <p:ph type="sldNum" sz="quarter" idx="4"/>
          </p:nvPr>
        </p:nvSpPr>
        <p:spPr>
          <a:xfrm>
            <a:off x="11528425" y="6276979"/>
            <a:ext cx="287336" cy="254792"/>
          </a:xfrm>
          <a:prstGeom prst="rect">
            <a:avLst/>
          </a:prstGeom>
        </p:spPr>
        <p:txBody>
          <a:bodyPr vert="horz" lIns="0" tIns="0" rIns="0" bIns="0" rtlCol="0" anchor="b"/>
          <a:lstStyle>
            <a:lvl1pPr algn="r">
              <a:defRPr sz="1400" b="1">
                <a:solidFill>
                  <a:schemeClr val="accent2"/>
                </a:solidFill>
              </a:defRPr>
            </a:lvl1pPr>
          </a:lstStyle>
          <a:p>
            <a:fld id="{014433D3-DA9B-471A-9B93-9F9D805CC3CB}" type="slidenum">
              <a:rPr lang="nb-NO" smtClean="0"/>
              <a:pPr/>
              <a:t>‹#›</a:t>
            </a:fld>
            <a:endParaRPr lang="nb-NO" dirty="0"/>
          </a:p>
        </p:txBody>
      </p:sp>
      <p:pic>
        <p:nvPicPr>
          <p:cNvPr id="12" name="Graphic 11">
            <a:extLst>
              <a:ext uri="{FF2B5EF4-FFF2-40B4-BE49-F238E27FC236}">
                <a16:creationId xmlns:a16="http://schemas.microsoft.com/office/drawing/2014/main" id="{B9098513-2CCC-DDD4-F869-A5CDA291BB20}"/>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376847" y="6284120"/>
            <a:ext cx="1015575" cy="228778"/>
          </a:xfrm>
          <a:prstGeom prst="rect">
            <a:avLst/>
          </a:prstGeom>
        </p:spPr>
      </p:pic>
      <p:cxnSp>
        <p:nvCxnSpPr>
          <p:cNvPr id="14" name="Straight Connector 13">
            <a:extLst>
              <a:ext uri="{FF2B5EF4-FFF2-40B4-BE49-F238E27FC236}">
                <a16:creationId xmlns:a16="http://schemas.microsoft.com/office/drawing/2014/main" id="{A61C570A-065C-98D6-639B-8AA8ADFF63B7}"/>
              </a:ext>
            </a:extLst>
          </p:cNvPr>
          <p:cNvCxnSpPr>
            <a:cxnSpLocks/>
          </p:cNvCxnSpPr>
          <p:nvPr userDrawn="1"/>
        </p:nvCxnSpPr>
        <p:spPr>
          <a:xfrm>
            <a:off x="11494290" y="6358295"/>
            <a:ext cx="2383" cy="16174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6057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51" r:id="rId13"/>
    <p:sldLayoutId id="2147483652" r:id="rId14"/>
    <p:sldLayoutId id="2147483670" r:id="rId15"/>
    <p:sldLayoutId id="2147483653" r:id="rId16"/>
    <p:sldLayoutId id="2147483693" r:id="rId17"/>
    <p:sldLayoutId id="2147483690" r:id="rId18"/>
    <p:sldLayoutId id="2147483691" r:id="rId19"/>
    <p:sldLayoutId id="2147483692" r:id="rId20"/>
    <p:sldLayoutId id="2147483654" r:id="rId21"/>
  </p:sldLayoutIdLst>
  <p:hf hd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85750" indent="-285750" algn="l" defTabSz="914400" rtl="0" eaLnBrk="1" latinLnBrk="0" hangingPunct="1">
        <a:lnSpc>
          <a:spcPct val="101000"/>
        </a:lnSpc>
        <a:spcBef>
          <a:spcPts val="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1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1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1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101000"/>
        </a:lnSpc>
        <a:spcBef>
          <a:spcPts val="5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054693-1161-CAD2-0932-FA3A62D76A35}"/>
              </a:ext>
            </a:extLst>
          </p:cNvPr>
          <p:cNvSpPr>
            <a:spLocks noGrp="1"/>
          </p:cNvSpPr>
          <p:nvPr>
            <p:ph type="title"/>
          </p:nvPr>
        </p:nvSpPr>
        <p:spPr>
          <a:xfrm>
            <a:off x="1765300" y="1330326"/>
            <a:ext cx="8651446" cy="584972"/>
          </a:xfrm>
          <a:prstGeom prst="rect">
            <a:avLst/>
          </a:prstGeom>
        </p:spPr>
        <p:txBody>
          <a:bodyPr vert="horz" lIns="0" tIns="0" rIns="0" bIns="0" rtlCol="0" anchor="t">
            <a:noAutofit/>
          </a:bodyPr>
          <a:lstStyle/>
          <a:p>
            <a:r>
              <a:rPr lang="en-US" dirty="0"/>
              <a:t>Dette er </a:t>
            </a:r>
            <a:r>
              <a:rPr lang="en-US" dirty="0" err="1"/>
              <a:t>en</a:t>
            </a:r>
            <a:r>
              <a:rPr lang="en-US" dirty="0"/>
              <a:t> </a:t>
            </a:r>
            <a:r>
              <a:rPr lang="en-US" dirty="0" err="1"/>
              <a:t>overskrift</a:t>
            </a:r>
            <a:endParaRPr lang="nb-NO" dirty="0"/>
          </a:p>
        </p:txBody>
      </p:sp>
      <p:sp>
        <p:nvSpPr>
          <p:cNvPr id="3" name="Text Placeholder 2">
            <a:extLst>
              <a:ext uri="{FF2B5EF4-FFF2-40B4-BE49-F238E27FC236}">
                <a16:creationId xmlns:a16="http://schemas.microsoft.com/office/drawing/2014/main" id="{25D0A3DD-6694-8671-8D46-6BD71FF7623B}"/>
              </a:ext>
            </a:extLst>
          </p:cNvPr>
          <p:cNvSpPr>
            <a:spLocks noGrp="1"/>
          </p:cNvSpPr>
          <p:nvPr>
            <p:ph type="body" idx="1"/>
          </p:nvPr>
        </p:nvSpPr>
        <p:spPr>
          <a:xfrm>
            <a:off x="1760538" y="2439987"/>
            <a:ext cx="8651446" cy="3154697"/>
          </a:xfrm>
          <a:prstGeom prst="rect">
            <a:avLst/>
          </a:prstGeom>
        </p:spPr>
        <p:txBody>
          <a:bodyPr vert="horz" lIns="0" tIns="0" rIns="0" bIns="0" rtlCol="0">
            <a:noAutofit/>
          </a:bodyPr>
          <a:lstStyle/>
          <a:p>
            <a:pPr lvl="0"/>
            <a:r>
              <a:rPr lang="en-US" dirty="0"/>
              <a:t>Click to edit Master text styles </a:t>
            </a:r>
          </a:p>
          <a:p>
            <a:pPr lvl="0"/>
            <a:r>
              <a:rPr lang="en-US" dirty="0" err="1"/>
              <a:t>hfdhfd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5" name="Footer Placeholder 4">
            <a:extLst>
              <a:ext uri="{FF2B5EF4-FFF2-40B4-BE49-F238E27FC236}">
                <a16:creationId xmlns:a16="http://schemas.microsoft.com/office/drawing/2014/main" id="{3AAC91A9-9369-74A5-F797-3CA258AB688E}"/>
              </a:ext>
            </a:extLst>
          </p:cNvPr>
          <p:cNvSpPr>
            <a:spLocks noGrp="1"/>
          </p:cNvSpPr>
          <p:nvPr>
            <p:ph type="ftr" sz="quarter" idx="3"/>
          </p:nvPr>
        </p:nvSpPr>
        <p:spPr>
          <a:xfrm>
            <a:off x="7414259" y="6272216"/>
            <a:ext cx="3959543" cy="254792"/>
          </a:xfrm>
          <a:prstGeom prst="rect">
            <a:avLst/>
          </a:prstGeom>
        </p:spPr>
        <p:txBody>
          <a:bodyPr vert="horz" lIns="0" tIns="0" rIns="0" bIns="0" rtlCol="0" anchor="b"/>
          <a:lstStyle>
            <a:lvl1pPr algn="r">
              <a:defRPr sz="1400">
                <a:solidFill>
                  <a:schemeClr val="bg1"/>
                </a:solidFill>
              </a:defRPr>
            </a:lvl1pPr>
          </a:lstStyle>
          <a:p>
            <a:r>
              <a:rPr lang="nb-NO"/>
              <a:t>Tittel på presentasjon</a:t>
            </a:r>
            <a:endParaRPr lang="nb-NO" dirty="0"/>
          </a:p>
        </p:txBody>
      </p:sp>
      <p:sp>
        <p:nvSpPr>
          <p:cNvPr id="6" name="Slide Number Placeholder 5">
            <a:extLst>
              <a:ext uri="{FF2B5EF4-FFF2-40B4-BE49-F238E27FC236}">
                <a16:creationId xmlns:a16="http://schemas.microsoft.com/office/drawing/2014/main" id="{4BB463CA-9594-02C3-0E9C-48F198809F84}"/>
              </a:ext>
            </a:extLst>
          </p:cNvPr>
          <p:cNvSpPr>
            <a:spLocks noGrp="1"/>
          </p:cNvSpPr>
          <p:nvPr>
            <p:ph type="sldNum" sz="quarter" idx="4"/>
          </p:nvPr>
        </p:nvSpPr>
        <p:spPr>
          <a:xfrm>
            <a:off x="11528425" y="6276979"/>
            <a:ext cx="287336" cy="254792"/>
          </a:xfrm>
          <a:prstGeom prst="rect">
            <a:avLst/>
          </a:prstGeom>
        </p:spPr>
        <p:txBody>
          <a:bodyPr vert="horz" lIns="0" tIns="0" rIns="0" bIns="0" rtlCol="0" anchor="b"/>
          <a:lstStyle>
            <a:lvl1pPr algn="r">
              <a:defRPr sz="1400" b="1">
                <a:solidFill>
                  <a:schemeClr val="bg1"/>
                </a:solidFill>
              </a:defRPr>
            </a:lvl1pPr>
          </a:lstStyle>
          <a:p>
            <a:fld id="{014433D3-DA9B-471A-9B93-9F9D805CC3CB}" type="slidenum">
              <a:rPr lang="nb-NO" smtClean="0"/>
              <a:pPr/>
              <a:t>‹#›</a:t>
            </a:fld>
            <a:endParaRPr lang="nb-NO" dirty="0"/>
          </a:p>
        </p:txBody>
      </p:sp>
      <p:cxnSp>
        <p:nvCxnSpPr>
          <p:cNvPr id="14" name="Straight Connector 13">
            <a:extLst>
              <a:ext uri="{FF2B5EF4-FFF2-40B4-BE49-F238E27FC236}">
                <a16:creationId xmlns:a16="http://schemas.microsoft.com/office/drawing/2014/main" id="{A61C570A-065C-98D6-639B-8AA8ADFF63B7}"/>
              </a:ext>
            </a:extLst>
          </p:cNvPr>
          <p:cNvCxnSpPr>
            <a:cxnSpLocks/>
          </p:cNvCxnSpPr>
          <p:nvPr userDrawn="1"/>
        </p:nvCxnSpPr>
        <p:spPr>
          <a:xfrm>
            <a:off x="11494290" y="6358295"/>
            <a:ext cx="2383" cy="1617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563AB9A7-1F28-3697-BC97-8499FF09E0BC}"/>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376239" y="6284120"/>
            <a:ext cx="1015576" cy="228778"/>
          </a:xfrm>
          <a:prstGeom prst="rect">
            <a:avLst/>
          </a:prstGeom>
        </p:spPr>
      </p:pic>
    </p:spTree>
    <p:extLst>
      <p:ext uri="{BB962C8B-B14F-4D97-AF65-F5344CB8AC3E}">
        <p14:creationId xmlns:p14="http://schemas.microsoft.com/office/powerpoint/2010/main" val="324856304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9" r:id="rId4"/>
    <p:sldLayoutId id="2147483677" r:id="rId5"/>
    <p:sldLayoutId id="2147483678" r:id="rId6"/>
    <p:sldLayoutId id="2147483681" r:id="rId7"/>
    <p:sldLayoutId id="2147483682" r:id="rId8"/>
    <p:sldLayoutId id="2147483683" r:id="rId9"/>
    <p:sldLayoutId id="2147483684" r:id="rId10"/>
    <p:sldLayoutId id="2147483685" r:id="rId11"/>
    <p:sldLayoutId id="2147483689" r:id="rId12"/>
    <p:sldLayoutId id="2147483687" r:id="rId13"/>
    <p:sldLayoutId id="2147483694" r:id="rId14"/>
    <p:sldLayoutId id="2147483688" r:id="rId15"/>
  </p:sldLayoutIdLst>
  <p:hf hd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85750" indent="-285750" algn="l" defTabSz="914400" rtl="0" eaLnBrk="1" latinLnBrk="0" hangingPunct="1">
        <a:lnSpc>
          <a:spcPct val="101000"/>
        </a:lnSpc>
        <a:spcBef>
          <a:spcPts val="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1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1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1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101000"/>
        </a:lnSpc>
        <a:spcBef>
          <a:spcPts val="5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6439400"/>
            <a:ext cx="12192000" cy="228400"/>
          </a:xfrm>
          <a:prstGeom prst="rect">
            <a:avLst/>
          </a:prstGeom>
          <a:solidFill>
            <a:srgbClr val="C3D600"/>
          </a:solidFill>
          <a:ln>
            <a:noFill/>
          </a:ln>
        </p:spPr>
        <p:txBody>
          <a:bodyPr spcFirstLastPara="1" wrap="square" lIns="97133" tIns="48567" rIns="97133" bIns="48567" anchor="ctr" anchorCtr="0">
            <a:noAutofit/>
          </a:bodyPr>
          <a:lstStyle/>
          <a:p>
            <a:pPr marL="0" marR="0" lvl="0" indent="0" algn="ctr" rtl="0">
              <a:spcBef>
                <a:spcPts val="0"/>
              </a:spcBef>
              <a:spcAft>
                <a:spcPts val="0"/>
              </a:spcAft>
              <a:buNone/>
            </a:pPr>
            <a:endParaRPr sz="2267" b="0" i="0" u="none" strike="noStrike" cap="none">
              <a:solidFill>
                <a:schemeClr val="lt1"/>
              </a:solidFill>
              <a:latin typeface="Calibri"/>
              <a:ea typeface="Calibri"/>
              <a:cs typeface="Calibri"/>
              <a:sym typeface="Calibri"/>
            </a:endParaRPr>
          </a:p>
        </p:txBody>
      </p:sp>
      <p:sp>
        <p:nvSpPr>
          <p:cNvPr id="7" name="Google Shape;7;p1"/>
          <p:cNvSpPr/>
          <p:nvPr/>
        </p:nvSpPr>
        <p:spPr>
          <a:xfrm>
            <a:off x="0" y="6668097"/>
            <a:ext cx="12192000" cy="190000"/>
          </a:xfrm>
          <a:prstGeom prst="rect">
            <a:avLst/>
          </a:prstGeom>
          <a:solidFill>
            <a:srgbClr val="9D9D9D"/>
          </a:solidFill>
          <a:ln>
            <a:noFill/>
          </a:ln>
        </p:spPr>
        <p:txBody>
          <a:bodyPr spcFirstLastPara="1" wrap="square" lIns="97133" tIns="48567" rIns="97133" bIns="48567" anchor="ctr" anchorCtr="0">
            <a:noAutofit/>
          </a:bodyPr>
          <a:lstStyle/>
          <a:p>
            <a:pPr marL="0" marR="0" lvl="0" indent="0" algn="ctr" rtl="0">
              <a:spcBef>
                <a:spcPts val="0"/>
              </a:spcBef>
              <a:spcAft>
                <a:spcPts val="0"/>
              </a:spcAft>
              <a:buNone/>
            </a:pPr>
            <a:endParaRPr sz="2267" b="0" i="0" u="none" strike="noStrike" cap="none">
              <a:solidFill>
                <a:schemeClr val="lt1"/>
              </a:solidFill>
              <a:latin typeface="Calibri"/>
              <a:ea typeface="Calibri"/>
              <a:cs typeface="Calibri"/>
              <a:sym typeface="Calibri"/>
            </a:endParaRPr>
          </a:p>
        </p:txBody>
      </p:sp>
      <p:sp>
        <p:nvSpPr>
          <p:cNvPr id="8" name="Google Shape;8;p1"/>
          <p:cNvSpPr txBox="1">
            <a:spLocks noGrp="1"/>
          </p:cNvSpPr>
          <p:nvPr>
            <p:ph type="title"/>
          </p:nvPr>
        </p:nvSpPr>
        <p:spPr>
          <a:xfrm>
            <a:off x="609600" y="163257"/>
            <a:ext cx="11082000" cy="1175600"/>
          </a:xfrm>
          <a:prstGeom prst="rect">
            <a:avLst/>
          </a:prstGeom>
          <a:noFill/>
          <a:ln>
            <a:noFill/>
          </a:ln>
        </p:spPr>
        <p:txBody>
          <a:bodyPr spcFirstLastPara="1" wrap="square" lIns="72850" tIns="72850" rIns="72850" bIns="72850" anchor="t" anchorCtr="0">
            <a:noAutofit/>
          </a:bodyPr>
          <a:lstStyle>
            <a:lvl1pPr marL="0" marR="0" lvl="0" indent="0" algn="l" rtl="0">
              <a:spcBef>
                <a:spcPts val="0"/>
              </a:spcBef>
              <a:spcAft>
                <a:spcPts val="0"/>
              </a:spcAft>
              <a:buClr>
                <a:schemeClr val="dk1"/>
              </a:buClr>
              <a:buSzPts val="1100"/>
              <a:buFont typeface="Calibri"/>
              <a:buNone/>
              <a:defRPr sz="40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9" name="Google Shape;9;p1"/>
          <p:cNvSpPr txBox="1">
            <a:spLocks noGrp="1"/>
          </p:cNvSpPr>
          <p:nvPr>
            <p:ph type="body" idx="1"/>
          </p:nvPr>
        </p:nvSpPr>
        <p:spPr>
          <a:xfrm>
            <a:off x="615677" y="1306069"/>
            <a:ext cx="11082000" cy="4963200"/>
          </a:xfrm>
          <a:prstGeom prst="rect">
            <a:avLst/>
          </a:prstGeom>
          <a:noFill/>
          <a:ln>
            <a:noFill/>
          </a:ln>
        </p:spPr>
        <p:txBody>
          <a:bodyPr spcFirstLastPara="1" wrap="square" lIns="72850" tIns="72850" rIns="72850" bIns="72850" anchor="t" anchorCtr="0">
            <a:noAutofit/>
          </a:bodyPr>
          <a:lstStyle>
            <a:lvl1pPr marL="457200" marR="0" lvl="0" indent="-412750" algn="l" rtl="0">
              <a:spcBef>
                <a:spcPts val="600"/>
              </a:spcBef>
              <a:spcAft>
                <a:spcPts val="0"/>
              </a:spcAft>
              <a:buClr>
                <a:schemeClr val="dk1"/>
              </a:buClr>
              <a:buSzPts val="2900"/>
              <a:buFont typeface="Noto Sans Symbols"/>
              <a:buChar char="▪"/>
              <a:defRPr sz="2900" b="0" i="0" u="none" strike="noStrike" cap="none">
                <a:solidFill>
                  <a:schemeClr val="dk1"/>
                </a:solidFill>
                <a:latin typeface="Calibri"/>
                <a:ea typeface="Calibri"/>
                <a:cs typeface="Calibri"/>
                <a:sym typeface="Calibri"/>
              </a:defRPr>
            </a:lvl1pPr>
            <a:lvl2pPr marL="914400" marR="0" lvl="1" indent="-387350" algn="l" rtl="0">
              <a:spcBef>
                <a:spcPts val="500"/>
              </a:spcBef>
              <a:spcAft>
                <a:spcPts val="0"/>
              </a:spcAft>
              <a:buClr>
                <a:schemeClr val="dk1"/>
              </a:buClr>
              <a:buSzPts val="2500"/>
              <a:buFont typeface="Noto Sans Symbols"/>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400"/>
              </a:spcBef>
              <a:spcAft>
                <a:spcPts val="0"/>
              </a:spcAft>
              <a:buClr>
                <a:schemeClr val="dk1"/>
              </a:buClr>
              <a:buSzPts val="2200"/>
              <a:buFont typeface="Noto Sans Symbols"/>
              <a:buChar char="▪"/>
              <a:defRPr sz="2200" b="0" i="0" u="none" strike="noStrike" cap="none">
                <a:solidFill>
                  <a:schemeClr val="dk1"/>
                </a:solidFill>
                <a:latin typeface="Calibri"/>
                <a:ea typeface="Calibri"/>
                <a:cs typeface="Calibri"/>
                <a:sym typeface="Calibri"/>
              </a:defRPr>
            </a:lvl3pPr>
            <a:lvl4pPr marL="1828800" marR="0" lvl="3" indent="-342900" algn="l" rtl="0">
              <a:spcBef>
                <a:spcPts val="40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40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11287411" y="6628304"/>
            <a:ext cx="574800" cy="228400"/>
          </a:xfrm>
          <a:prstGeom prst="rect">
            <a:avLst/>
          </a:prstGeom>
          <a:noFill/>
          <a:ln>
            <a:noFill/>
          </a:ln>
        </p:spPr>
        <p:txBody>
          <a:bodyPr spcFirstLastPara="1" wrap="square" lIns="83100" tIns="41550" rIns="83100" bIns="41550" anchor="ctr" anchorCtr="0">
            <a:noAutofit/>
          </a:bodyPr>
          <a:lstStyle>
            <a:lvl1pPr marL="0" marR="0" lvl="0" indent="0" algn="r" rtl="0">
              <a:spcBef>
                <a:spcPts val="0"/>
              </a:spcBef>
              <a:buNone/>
              <a:defRPr sz="1467" b="0" i="0" u="none" strike="noStrike" cap="none">
                <a:solidFill>
                  <a:schemeClr val="dk1"/>
                </a:solidFill>
                <a:latin typeface="Calibri"/>
                <a:ea typeface="Calibri"/>
                <a:cs typeface="Calibri"/>
                <a:sym typeface="Calibri"/>
              </a:defRPr>
            </a:lvl1pPr>
            <a:lvl2pPr marL="0" marR="0" lvl="1" indent="0" algn="r" rtl="0">
              <a:spcBef>
                <a:spcPts val="0"/>
              </a:spcBef>
              <a:buNone/>
              <a:defRPr sz="1467" b="0" i="0" u="none" strike="noStrike" cap="none">
                <a:solidFill>
                  <a:schemeClr val="dk1"/>
                </a:solidFill>
                <a:latin typeface="Calibri"/>
                <a:ea typeface="Calibri"/>
                <a:cs typeface="Calibri"/>
                <a:sym typeface="Calibri"/>
              </a:defRPr>
            </a:lvl2pPr>
            <a:lvl3pPr marL="0" marR="0" lvl="2" indent="0" algn="r" rtl="0">
              <a:spcBef>
                <a:spcPts val="0"/>
              </a:spcBef>
              <a:buNone/>
              <a:defRPr sz="1467" b="0" i="0" u="none" strike="noStrike" cap="none">
                <a:solidFill>
                  <a:schemeClr val="dk1"/>
                </a:solidFill>
                <a:latin typeface="Calibri"/>
                <a:ea typeface="Calibri"/>
                <a:cs typeface="Calibri"/>
                <a:sym typeface="Calibri"/>
              </a:defRPr>
            </a:lvl3pPr>
            <a:lvl4pPr marL="0" marR="0" lvl="3" indent="0" algn="r" rtl="0">
              <a:spcBef>
                <a:spcPts val="0"/>
              </a:spcBef>
              <a:buNone/>
              <a:defRPr sz="1467" b="0" i="0" u="none" strike="noStrike" cap="none">
                <a:solidFill>
                  <a:schemeClr val="dk1"/>
                </a:solidFill>
                <a:latin typeface="Calibri"/>
                <a:ea typeface="Calibri"/>
                <a:cs typeface="Calibri"/>
                <a:sym typeface="Calibri"/>
              </a:defRPr>
            </a:lvl4pPr>
            <a:lvl5pPr marL="0" marR="0" lvl="4" indent="0" algn="r" rtl="0">
              <a:spcBef>
                <a:spcPts val="0"/>
              </a:spcBef>
              <a:buNone/>
              <a:defRPr sz="1467" b="0" i="0" u="none" strike="noStrike" cap="none">
                <a:solidFill>
                  <a:schemeClr val="dk1"/>
                </a:solidFill>
                <a:latin typeface="Calibri"/>
                <a:ea typeface="Calibri"/>
                <a:cs typeface="Calibri"/>
                <a:sym typeface="Calibri"/>
              </a:defRPr>
            </a:lvl5pPr>
            <a:lvl6pPr marL="0" marR="0" lvl="5" indent="0" algn="r" rtl="0">
              <a:spcBef>
                <a:spcPts val="0"/>
              </a:spcBef>
              <a:buNone/>
              <a:defRPr sz="1467" b="0" i="0" u="none" strike="noStrike" cap="none">
                <a:solidFill>
                  <a:schemeClr val="dk1"/>
                </a:solidFill>
                <a:latin typeface="Calibri"/>
                <a:ea typeface="Calibri"/>
                <a:cs typeface="Calibri"/>
                <a:sym typeface="Calibri"/>
              </a:defRPr>
            </a:lvl6pPr>
            <a:lvl7pPr marL="0" marR="0" lvl="6" indent="0" algn="r" rtl="0">
              <a:spcBef>
                <a:spcPts val="0"/>
              </a:spcBef>
              <a:buNone/>
              <a:defRPr sz="1467" b="0" i="0" u="none" strike="noStrike" cap="none">
                <a:solidFill>
                  <a:schemeClr val="dk1"/>
                </a:solidFill>
                <a:latin typeface="Calibri"/>
                <a:ea typeface="Calibri"/>
                <a:cs typeface="Calibri"/>
                <a:sym typeface="Calibri"/>
              </a:defRPr>
            </a:lvl7pPr>
            <a:lvl8pPr marL="0" marR="0" lvl="7" indent="0" algn="r" rtl="0">
              <a:spcBef>
                <a:spcPts val="0"/>
              </a:spcBef>
              <a:buNone/>
              <a:defRPr sz="1467" b="0" i="0" u="none" strike="noStrike" cap="none">
                <a:solidFill>
                  <a:schemeClr val="dk1"/>
                </a:solidFill>
                <a:latin typeface="Calibri"/>
                <a:ea typeface="Calibri"/>
                <a:cs typeface="Calibri"/>
                <a:sym typeface="Calibri"/>
              </a:defRPr>
            </a:lvl8pPr>
            <a:lvl9pPr marL="0" marR="0" lvl="8" indent="0" algn="r" rtl="0">
              <a:spcBef>
                <a:spcPts val="0"/>
              </a:spcBef>
              <a:buNone/>
              <a:defRPr sz="1467" b="0" i="0" u="none" strike="noStrike" cap="none">
                <a:solidFill>
                  <a:schemeClr val="dk1"/>
                </a:solidFill>
                <a:latin typeface="Calibri"/>
                <a:ea typeface="Calibri"/>
                <a:cs typeface="Calibri"/>
                <a:sym typeface="Calibri"/>
              </a:defRPr>
            </a:lvl9pPr>
          </a:lstStyle>
          <a:p>
            <a:fld id="{00000000-1234-1234-1234-123412341234}" type="slidenum">
              <a:rPr lang="no" smtClean="0"/>
              <a:pPr/>
              <a:t>‹#›</a:t>
            </a:fld>
            <a:endParaRPr lang="no"/>
          </a:p>
        </p:txBody>
      </p:sp>
      <p:pic>
        <p:nvPicPr>
          <p:cNvPr id="11" name="Google Shape;11;p1" descr="Logoside2.jpg"/>
          <p:cNvPicPr preferRelativeResize="0"/>
          <p:nvPr/>
        </p:nvPicPr>
        <p:blipFill rotWithShape="1">
          <a:blip r:embed="rId11">
            <a:alphaModFix/>
          </a:blip>
          <a:srcRect b="6419"/>
          <a:stretch/>
        </p:blipFill>
        <p:spPr>
          <a:xfrm>
            <a:off x="677441" y="6399741"/>
            <a:ext cx="725200" cy="459600"/>
          </a:xfrm>
          <a:prstGeom prst="rect">
            <a:avLst/>
          </a:prstGeom>
          <a:noFill/>
          <a:ln>
            <a:noFill/>
          </a:ln>
        </p:spPr>
      </p:pic>
    </p:spTree>
    <p:extLst>
      <p:ext uri="{BB962C8B-B14F-4D97-AF65-F5344CB8AC3E}">
        <p14:creationId xmlns:p14="http://schemas.microsoft.com/office/powerpoint/2010/main" val="1975362462"/>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054693-1161-CAD2-0932-FA3A62D76A35}"/>
              </a:ext>
            </a:extLst>
          </p:cNvPr>
          <p:cNvSpPr>
            <a:spLocks noGrp="1"/>
          </p:cNvSpPr>
          <p:nvPr>
            <p:ph type="title"/>
          </p:nvPr>
        </p:nvSpPr>
        <p:spPr>
          <a:xfrm>
            <a:off x="1765300" y="1330326"/>
            <a:ext cx="8651446" cy="584972"/>
          </a:xfrm>
          <a:prstGeom prst="rect">
            <a:avLst/>
          </a:prstGeom>
        </p:spPr>
        <p:txBody>
          <a:bodyPr vert="horz" lIns="0" tIns="0" rIns="0" bIns="0" rtlCol="0" anchor="t">
            <a:noAutofit/>
          </a:bodyPr>
          <a:lstStyle/>
          <a:p>
            <a:r>
              <a:rPr lang="en-US" dirty="0"/>
              <a:t>Dette er </a:t>
            </a:r>
            <a:r>
              <a:rPr lang="en-US" dirty="0" err="1"/>
              <a:t>en</a:t>
            </a:r>
            <a:r>
              <a:rPr lang="en-US" dirty="0"/>
              <a:t> </a:t>
            </a:r>
            <a:r>
              <a:rPr lang="en-US" dirty="0" err="1"/>
              <a:t>overskrift</a:t>
            </a:r>
            <a:endParaRPr lang="nb-NO" dirty="0"/>
          </a:p>
        </p:txBody>
      </p:sp>
      <p:sp>
        <p:nvSpPr>
          <p:cNvPr id="3" name="Text Placeholder 2">
            <a:extLst>
              <a:ext uri="{FF2B5EF4-FFF2-40B4-BE49-F238E27FC236}">
                <a16:creationId xmlns:a16="http://schemas.microsoft.com/office/drawing/2014/main" id="{25D0A3DD-6694-8671-8D46-6BD71FF7623B}"/>
              </a:ext>
            </a:extLst>
          </p:cNvPr>
          <p:cNvSpPr>
            <a:spLocks noGrp="1"/>
          </p:cNvSpPr>
          <p:nvPr>
            <p:ph type="body" idx="1"/>
          </p:nvPr>
        </p:nvSpPr>
        <p:spPr>
          <a:xfrm>
            <a:off x="1760538" y="2439987"/>
            <a:ext cx="8651446" cy="3154697"/>
          </a:xfrm>
          <a:prstGeom prst="rect">
            <a:avLst/>
          </a:prstGeom>
        </p:spPr>
        <p:txBody>
          <a:bodyPr vert="horz" lIns="0" tIns="0" rIns="0" bIns="0" rtlCol="0">
            <a:noAutofit/>
          </a:bodyPr>
          <a:lstStyle/>
          <a:p>
            <a:pPr lvl="0"/>
            <a:r>
              <a:rPr lang="en-US" dirty="0"/>
              <a:t>Click to edit Master text styles </a:t>
            </a:r>
          </a:p>
          <a:p>
            <a:pPr lvl="0"/>
            <a:r>
              <a:rPr lang="en-US" dirty="0" err="1"/>
              <a:t>hfdhfd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5" name="Footer Placeholder 4">
            <a:extLst>
              <a:ext uri="{FF2B5EF4-FFF2-40B4-BE49-F238E27FC236}">
                <a16:creationId xmlns:a16="http://schemas.microsoft.com/office/drawing/2014/main" id="{3AAC91A9-9369-74A5-F797-3CA258AB688E}"/>
              </a:ext>
            </a:extLst>
          </p:cNvPr>
          <p:cNvSpPr>
            <a:spLocks noGrp="1"/>
          </p:cNvSpPr>
          <p:nvPr>
            <p:ph type="ftr" sz="quarter" idx="3"/>
          </p:nvPr>
        </p:nvSpPr>
        <p:spPr>
          <a:xfrm>
            <a:off x="7414259" y="6272216"/>
            <a:ext cx="3959543" cy="254792"/>
          </a:xfrm>
          <a:prstGeom prst="rect">
            <a:avLst/>
          </a:prstGeom>
        </p:spPr>
        <p:txBody>
          <a:bodyPr vert="horz" lIns="0" tIns="0" rIns="0" bIns="0" rtlCol="0" anchor="b"/>
          <a:lstStyle>
            <a:lvl1pPr algn="r">
              <a:defRPr sz="1400">
                <a:solidFill>
                  <a:schemeClr val="accent2"/>
                </a:solidFill>
              </a:defRPr>
            </a:lvl1pPr>
          </a:lstStyle>
          <a:p>
            <a:r>
              <a:rPr lang="nb-NO"/>
              <a:t>Nullvisjonen</a:t>
            </a:r>
            <a:endParaRPr lang="nb-NO" dirty="0"/>
          </a:p>
        </p:txBody>
      </p:sp>
      <p:sp>
        <p:nvSpPr>
          <p:cNvPr id="6" name="Slide Number Placeholder 5">
            <a:extLst>
              <a:ext uri="{FF2B5EF4-FFF2-40B4-BE49-F238E27FC236}">
                <a16:creationId xmlns:a16="http://schemas.microsoft.com/office/drawing/2014/main" id="{4BB463CA-9594-02C3-0E9C-48F198809F84}"/>
              </a:ext>
            </a:extLst>
          </p:cNvPr>
          <p:cNvSpPr>
            <a:spLocks noGrp="1"/>
          </p:cNvSpPr>
          <p:nvPr>
            <p:ph type="sldNum" sz="quarter" idx="4"/>
          </p:nvPr>
        </p:nvSpPr>
        <p:spPr>
          <a:xfrm>
            <a:off x="11528425" y="6276979"/>
            <a:ext cx="287336" cy="254792"/>
          </a:xfrm>
          <a:prstGeom prst="rect">
            <a:avLst/>
          </a:prstGeom>
        </p:spPr>
        <p:txBody>
          <a:bodyPr vert="horz" lIns="0" tIns="0" rIns="0" bIns="0" rtlCol="0" anchor="b"/>
          <a:lstStyle>
            <a:lvl1pPr algn="r">
              <a:defRPr sz="1400" b="1">
                <a:solidFill>
                  <a:schemeClr val="accent2"/>
                </a:solidFill>
              </a:defRPr>
            </a:lvl1pPr>
          </a:lstStyle>
          <a:p>
            <a:fld id="{014433D3-DA9B-471A-9B93-9F9D805CC3CB}" type="slidenum">
              <a:rPr lang="nb-NO" smtClean="0"/>
              <a:pPr/>
              <a:t>‹#›</a:t>
            </a:fld>
            <a:endParaRPr lang="nb-NO" dirty="0"/>
          </a:p>
        </p:txBody>
      </p:sp>
      <p:pic>
        <p:nvPicPr>
          <p:cNvPr id="12" name="Graphic 11">
            <a:extLst>
              <a:ext uri="{FF2B5EF4-FFF2-40B4-BE49-F238E27FC236}">
                <a16:creationId xmlns:a16="http://schemas.microsoft.com/office/drawing/2014/main" id="{B9098513-2CCC-DDD4-F869-A5CDA291BB20}"/>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376847" y="6284120"/>
            <a:ext cx="1015575" cy="228778"/>
          </a:xfrm>
          <a:prstGeom prst="rect">
            <a:avLst/>
          </a:prstGeom>
        </p:spPr>
      </p:pic>
      <p:cxnSp>
        <p:nvCxnSpPr>
          <p:cNvPr id="14" name="Straight Connector 13">
            <a:extLst>
              <a:ext uri="{FF2B5EF4-FFF2-40B4-BE49-F238E27FC236}">
                <a16:creationId xmlns:a16="http://schemas.microsoft.com/office/drawing/2014/main" id="{A61C570A-065C-98D6-639B-8AA8ADFF63B7}"/>
              </a:ext>
            </a:extLst>
          </p:cNvPr>
          <p:cNvCxnSpPr>
            <a:cxnSpLocks/>
          </p:cNvCxnSpPr>
          <p:nvPr userDrawn="1"/>
        </p:nvCxnSpPr>
        <p:spPr>
          <a:xfrm>
            <a:off x="11494290" y="6358295"/>
            <a:ext cx="2383" cy="16174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2556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Lst>
  <p:hf hd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85750" indent="-285750" algn="l" defTabSz="914400" rtl="0" eaLnBrk="1" latinLnBrk="0" hangingPunct="1">
        <a:lnSpc>
          <a:spcPct val="101000"/>
        </a:lnSpc>
        <a:spcBef>
          <a:spcPts val="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1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1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1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101000"/>
        </a:lnSpc>
        <a:spcBef>
          <a:spcPts val="5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054693-1161-CAD2-0932-FA3A62D76A35}"/>
              </a:ext>
            </a:extLst>
          </p:cNvPr>
          <p:cNvSpPr>
            <a:spLocks noGrp="1"/>
          </p:cNvSpPr>
          <p:nvPr>
            <p:ph type="title"/>
          </p:nvPr>
        </p:nvSpPr>
        <p:spPr>
          <a:xfrm>
            <a:off x="1765300" y="1330326"/>
            <a:ext cx="8651446" cy="584972"/>
          </a:xfrm>
          <a:prstGeom prst="rect">
            <a:avLst/>
          </a:prstGeom>
        </p:spPr>
        <p:txBody>
          <a:bodyPr vert="horz" lIns="0" tIns="0" rIns="0" bIns="0" rtlCol="0" anchor="t">
            <a:noAutofit/>
          </a:bodyPr>
          <a:lstStyle/>
          <a:p>
            <a:r>
              <a:rPr lang="en-US" dirty="0"/>
              <a:t>Dette er </a:t>
            </a:r>
            <a:r>
              <a:rPr lang="en-US" dirty="0" err="1"/>
              <a:t>en</a:t>
            </a:r>
            <a:r>
              <a:rPr lang="en-US" dirty="0"/>
              <a:t> </a:t>
            </a:r>
            <a:r>
              <a:rPr lang="en-US" dirty="0" err="1"/>
              <a:t>overskrift</a:t>
            </a:r>
            <a:endParaRPr lang="nb-NO" dirty="0"/>
          </a:p>
        </p:txBody>
      </p:sp>
      <p:sp>
        <p:nvSpPr>
          <p:cNvPr id="3" name="Text Placeholder 2">
            <a:extLst>
              <a:ext uri="{FF2B5EF4-FFF2-40B4-BE49-F238E27FC236}">
                <a16:creationId xmlns:a16="http://schemas.microsoft.com/office/drawing/2014/main" id="{25D0A3DD-6694-8671-8D46-6BD71FF7623B}"/>
              </a:ext>
            </a:extLst>
          </p:cNvPr>
          <p:cNvSpPr>
            <a:spLocks noGrp="1"/>
          </p:cNvSpPr>
          <p:nvPr>
            <p:ph type="body" idx="1"/>
          </p:nvPr>
        </p:nvSpPr>
        <p:spPr>
          <a:xfrm>
            <a:off x="1760538" y="2439987"/>
            <a:ext cx="8651446" cy="3154697"/>
          </a:xfrm>
          <a:prstGeom prst="rect">
            <a:avLst/>
          </a:prstGeom>
        </p:spPr>
        <p:txBody>
          <a:bodyPr vert="horz" lIns="0" tIns="0" rIns="0" bIns="0" rtlCol="0">
            <a:noAutofit/>
          </a:bodyPr>
          <a:lstStyle/>
          <a:p>
            <a:pPr lvl="0"/>
            <a:r>
              <a:rPr lang="en-US" dirty="0"/>
              <a:t>Click to edit Master text styles </a:t>
            </a:r>
          </a:p>
          <a:p>
            <a:pPr lvl="0"/>
            <a:r>
              <a:rPr lang="en-US" dirty="0" err="1"/>
              <a:t>hfdhfd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5" name="Footer Placeholder 4">
            <a:extLst>
              <a:ext uri="{FF2B5EF4-FFF2-40B4-BE49-F238E27FC236}">
                <a16:creationId xmlns:a16="http://schemas.microsoft.com/office/drawing/2014/main" id="{3AAC91A9-9369-74A5-F797-3CA258AB688E}"/>
              </a:ext>
            </a:extLst>
          </p:cNvPr>
          <p:cNvSpPr>
            <a:spLocks noGrp="1"/>
          </p:cNvSpPr>
          <p:nvPr>
            <p:ph type="ftr" sz="quarter" idx="3"/>
          </p:nvPr>
        </p:nvSpPr>
        <p:spPr>
          <a:xfrm>
            <a:off x="7414259" y="6272216"/>
            <a:ext cx="3959543" cy="254792"/>
          </a:xfrm>
          <a:prstGeom prst="rect">
            <a:avLst/>
          </a:prstGeom>
        </p:spPr>
        <p:txBody>
          <a:bodyPr vert="horz" lIns="0" tIns="0" rIns="0" bIns="0" rtlCol="0" anchor="b"/>
          <a:lstStyle>
            <a:lvl1pPr algn="r">
              <a:defRPr sz="1400">
                <a:solidFill>
                  <a:schemeClr val="bg1"/>
                </a:solidFill>
              </a:defRPr>
            </a:lvl1pPr>
          </a:lstStyle>
          <a:p>
            <a:r>
              <a:rPr lang="nb-NO"/>
              <a:t>Nullvisjonen</a:t>
            </a:r>
            <a:endParaRPr lang="nb-NO" dirty="0"/>
          </a:p>
        </p:txBody>
      </p:sp>
      <p:sp>
        <p:nvSpPr>
          <p:cNvPr id="6" name="Slide Number Placeholder 5">
            <a:extLst>
              <a:ext uri="{FF2B5EF4-FFF2-40B4-BE49-F238E27FC236}">
                <a16:creationId xmlns:a16="http://schemas.microsoft.com/office/drawing/2014/main" id="{4BB463CA-9594-02C3-0E9C-48F198809F84}"/>
              </a:ext>
            </a:extLst>
          </p:cNvPr>
          <p:cNvSpPr>
            <a:spLocks noGrp="1"/>
          </p:cNvSpPr>
          <p:nvPr>
            <p:ph type="sldNum" sz="quarter" idx="4"/>
          </p:nvPr>
        </p:nvSpPr>
        <p:spPr>
          <a:xfrm>
            <a:off x="11528425" y="6276979"/>
            <a:ext cx="287336" cy="254792"/>
          </a:xfrm>
          <a:prstGeom prst="rect">
            <a:avLst/>
          </a:prstGeom>
        </p:spPr>
        <p:txBody>
          <a:bodyPr vert="horz" lIns="0" tIns="0" rIns="0" bIns="0" rtlCol="0" anchor="b"/>
          <a:lstStyle>
            <a:lvl1pPr algn="r">
              <a:defRPr sz="1400" b="1">
                <a:solidFill>
                  <a:schemeClr val="bg1"/>
                </a:solidFill>
              </a:defRPr>
            </a:lvl1pPr>
          </a:lstStyle>
          <a:p>
            <a:fld id="{014433D3-DA9B-471A-9B93-9F9D805CC3CB}" type="slidenum">
              <a:rPr lang="nb-NO" smtClean="0"/>
              <a:pPr/>
              <a:t>‹#›</a:t>
            </a:fld>
            <a:endParaRPr lang="nb-NO" dirty="0"/>
          </a:p>
        </p:txBody>
      </p:sp>
      <p:cxnSp>
        <p:nvCxnSpPr>
          <p:cNvPr id="14" name="Straight Connector 13">
            <a:extLst>
              <a:ext uri="{FF2B5EF4-FFF2-40B4-BE49-F238E27FC236}">
                <a16:creationId xmlns:a16="http://schemas.microsoft.com/office/drawing/2014/main" id="{A61C570A-065C-98D6-639B-8AA8ADFF63B7}"/>
              </a:ext>
            </a:extLst>
          </p:cNvPr>
          <p:cNvCxnSpPr>
            <a:cxnSpLocks/>
          </p:cNvCxnSpPr>
          <p:nvPr userDrawn="1"/>
        </p:nvCxnSpPr>
        <p:spPr>
          <a:xfrm>
            <a:off x="11494290" y="6358295"/>
            <a:ext cx="2383" cy="1617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563AB9A7-1F28-3697-BC97-8499FF09E0BC}"/>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376239" y="6284120"/>
            <a:ext cx="1015576" cy="228778"/>
          </a:xfrm>
          <a:prstGeom prst="rect">
            <a:avLst/>
          </a:prstGeom>
        </p:spPr>
      </p:pic>
    </p:spTree>
    <p:extLst>
      <p:ext uri="{BB962C8B-B14F-4D97-AF65-F5344CB8AC3E}">
        <p14:creationId xmlns:p14="http://schemas.microsoft.com/office/powerpoint/2010/main" val="149414212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hf hd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85750" indent="-285750" algn="l" defTabSz="914400" rtl="0" eaLnBrk="1" latinLnBrk="0" hangingPunct="1">
        <a:lnSpc>
          <a:spcPct val="101000"/>
        </a:lnSpc>
        <a:spcBef>
          <a:spcPts val="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1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1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1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101000"/>
        </a:lnSpc>
        <a:spcBef>
          <a:spcPts val="5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80.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hyperlink" Target="mailto:Pal.iden@ukom.no/" TargetMode="External"/><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5.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8480AF-7FCC-4313-A312-C7F2592B0A21}"/>
              </a:ext>
            </a:extLst>
          </p:cNvPr>
          <p:cNvSpPr>
            <a:spLocks noGrp="1"/>
          </p:cNvSpPr>
          <p:nvPr>
            <p:ph type="ctrTitle"/>
          </p:nvPr>
        </p:nvSpPr>
        <p:spPr>
          <a:xfrm>
            <a:off x="377825" y="1809750"/>
            <a:ext cx="5393709" cy="1668466"/>
          </a:xfrm>
        </p:spPr>
        <p:txBody>
          <a:bodyPr/>
          <a:lstStyle/>
          <a:p>
            <a:r>
              <a:rPr lang="nb-NO" dirty="0"/>
              <a:t>Parallellsesjon T 10</a:t>
            </a:r>
            <a:br>
              <a:rPr lang="nb-NO" dirty="0"/>
            </a:br>
            <a:br>
              <a:rPr lang="nb-NO" dirty="0"/>
            </a:br>
            <a:r>
              <a:rPr lang="nb-NO" dirty="0"/>
              <a:t>0-visjonen</a:t>
            </a:r>
          </a:p>
        </p:txBody>
      </p:sp>
      <p:sp>
        <p:nvSpPr>
          <p:cNvPr id="3" name="Undertittel 2">
            <a:extLst>
              <a:ext uri="{FF2B5EF4-FFF2-40B4-BE49-F238E27FC236}">
                <a16:creationId xmlns:a16="http://schemas.microsoft.com/office/drawing/2014/main" id="{D8F3690F-9C5D-4808-B844-5CF52F6D0109}"/>
              </a:ext>
            </a:extLst>
          </p:cNvPr>
          <p:cNvSpPr>
            <a:spLocks noGrp="1"/>
          </p:cNvSpPr>
          <p:nvPr>
            <p:ph type="subTitle" idx="1"/>
          </p:nvPr>
        </p:nvSpPr>
        <p:spPr/>
        <p:txBody>
          <a:bodyPr/>
          <a:lstStyle/>
          <a:p>
            <a:r>
              <a:rPr lang="nb-NO" dirty="0"/>
              <a:t>- hva så?</a:t>
            </a:r>
          </a:p>
        </p:txBody>
      </p:sp>
    </p:spTree>
    <p:extLst>
      <p:ext uri="{BB962C8B-B14F-4D97-AF65-F5344CB8AC3E}">
        <p14:creationId xmlns:p14="http://schemas.microsoft.com/office/powerpoint/2010/main" val="405363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0B24F7A4-3B43-499F-8F22-B7C2F7128A9E}"/>
              </a:ext>
            </a:extLst>
          </p:cNvPr>
          <p:cNvSpPr>
            <a:spLocks noGrp="1"/>
          </p:cNvSpPr>
          <p:nvPr>
            <p:ph type="ctrTitle"/>
          </p:nvPr>
        </p:nvSpPr>
        <p:spPr/>
        <p:txBody>
          <a:bodyPr/>
          <a:lstStyle/>
          <a:p>
            <a:r>
              <a:rPr lang="nb-NO" dirty="0"/>
              <a:t>«Nullvisjonen»</a:t>
            </a:r>
          </a:p>
        </p:txBody>
      </p:sp>
      <p:sp>
        <p:nvSpPr>
          <p:cNvPr id="9" name="Undertittel 8">
            <a:extLst>
              <a:ext uri="{FF2B5EF4-FFF2-40B4-BE49-F238E27FC236}">
                <a16:creationId xmlns:a16="http://schemas.microsoft.com/office/drawing/2014/main" id="{53C33E86-88D8-4379-A4EB-790C9D07F4FB}"/>
              </a:ext>
            </a:extLst>
          </p:cNvPr>
          <p:cNvSpPr>
            <a:spLocks noGrp="1"/>
          </p:cNvSpPr>
          <p:nvPr>
            <p:ph type="subTitle" idx="1"/>
          </p:nvPr>
        </p:nvSpPr>
        <p:spPr/>
        <p:txBody>
          <a:bodyPr/>
          <a:lstStyle/>
          <a:p>
            <a:r>
              <a:rPr lang="nb-NO" dirty="0"/>
              <a:t>Kan vi forvente en helsetjeneste uten alvorlige uønskede hendelser?</a:t>
            </a:r>
          </a:p>
        </p:txBody>
      </p:sp>
      <p:pic>
        <p:nvPicPr>
          <p:cNvPr id="13" name="Plassholder for bilde 12">
            <a:extLst>
              <a:ext uri="{FF2B5EF4-FFF2-40B4-BE49-F238E27FC236}">
                <a16:creationId xmlns:a16="http://schemas.microsoft.com/office/drawing/2014/main" id="{6AF6641C-F2D2-44C9-9A98-40FA90C110B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511" r="14511"/>
          <a:stretch>
            <a:fillRect/>
          </a:stretch>
        </p:blipFill>
        <p:spPr/>
      </p:pic>
      <p:sp>
        <p:nvSpPr>
          <p:cNvPr id="2" name="Plassholder for bunntekst 1">
            <a:extLst>
              <a:ext uri="{FF2B5EF4-FFF2-40B4-BE49-F238E27FC236}">
                <a16:creationId xmlns:a16="http://schemas.microsoft.com/office/drawing/2014/main" id="{D4EAF0BD-07B3-47EF-A0C7-56F75B9104C1}"/>
              </a:ext>
            </a:extLst>
          </p:cNvPr>
          <p:cNvSpPr>
            <a:spLocks noGrp="1"/>
          </p:cNvSpPr>
          <p:nvPr>
            <p:ph type="ftr" sz="quarter" idx="4294967295"/>
          </p:nvPr>
        </p:nvSpPr>
        <p:spPr>
          <a:xfrm>
            <a:off x="8231188" y="6272213"/>
            <a:ext cx="3960812" cy="255587"/>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nb-NO" sz="1400" b="0" i="0" u="none" strike="noStrike" kern="1200" cap="none" spc="0" normalizeH="0" baseline="0" noProof="0">
                <a:ln>
                  <a:noFill/>
                </a:ln>
                <a:solidFill>
                  <a:srgbClr val="006AB4"/>
                </a:solidFill>
                <a:effectLst/>
                <a:uLnTx/>
                <a:uFillTx/>
                <a:latin typeface="Arial"/>
                <a:ea typeface="+mn-ea"/>
                <a:cs typeface="+mn-cs"/>
              </a:rPr>
              <a:t>Nullvisjonen</a:t>
            </a:r>
          </a:p>
        </p:txBody>
      </p:sp>
      <p:sp>
        <p:nvSpPr>
          <p:cNvPr id="3" name="Plassholder for lysbildenummer 2">
            <a:extLst>
              <a:ext uri="{FF2B5EF4-FFF2-40B4-BE49-F238E27FC236}">
                <a16:creationId xmlns:a16="http://schemas.microsoft.com/office/drawing/2014/main" id="{CC9A6417-9FBF-471E-9C6B-FFA74C26F62A}"/>
              </a:ext>
            </a:extLst>
          </p:cNvPr>
          <p:cNvSpPr>
            <a:spLocks noGrp="1"/>
          </p:cNvSpPr>
          <p:nvPr>
            <p:ph type="sldNum" sz="quarter" idx="4294967295"/>
          </p:nvPr>
        </p:nvSpPr>
        <p:spPr>
          <a:xfrm>
            <a:off x="11904663" y="6276975"/>
            <a:ext cx="287337" cy="255588"/>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14433D3-DA9B-471A-9B93-9F9D805CC3CB}" type="slidenum">
              <a:rPr kumimoji="0" lang="nb-NO" sz="1400" b="1" i="0" u="none" strike="noStrike" kern="1200" cap="none" spc="0" normalizeH="0" baseline="0" noProof="0" smtClean="0">
                <a:ln>
                  <a:noFill/>
                </a:ln>
                <a:solidFill>
                  <a:srgbClr val="006AB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nb-NO" sz="1400" b="1" i="0" u="none" strike="noStrike" kern="1200" cap="none" spc="0" normalizeH="0" baseline="0" noProof="0">
              <a:ln>
                <a:noFill/>
              </a:ln>
              <a:solidFill>
                <a:srgbClr val="006AB4"/>
              </a:solidFill>
              <a:effectLst/>
              <a:uLnTx/>
              <a:uFillTx/>
              <a:latin typeface="Arial"/>
              <a:ea typeface="+mn-ea"/>
              <a:cs typeface="+mn-cs"/>
            </a:endParaRPr>
          </a:p>
        </p:txBody>
      </p:sp>
    </p:spTree>
    <p:extLst>
      <p:ext uri="{BB962C8B-B14F-4D97-AF65-F5344CB8AC3E}">
        <p14:creationId xmlns:p14="http://schemas.microsoft.com/office/powerpoint/2010/main" val="2023101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DB0BB5A-EA79-4C7C-8B99-07165EB0A6FC}"/>
              </a:ext>
            </a:extLst>
          </p:cNvPr>
          <p:cNvSpPr>
            <a:spLocks noGrp="1"/>
          </p:cNvSpPr>
          <p:nvPr>
            <p:ph type="body" sz="quarter" idx="10"/>
          </p:nvPr>
        </p:nvSpPr>
        <p:spPr/>
        <p:txBody>
          <a:bodyPr/>
          <a:lstStyle/>
          <a:p>
            <a:r>
              <a:rPr lang="nb-NO" sz="2800" dirty="0"/>
              <a:t>Eller</a:t>
            </a:r>
          </a:p>
        </p:txBody>
      </p:sp>
      <p:sp>
        <p:nvSpPr>
          <p:cNvPr id="3" name="Plassholder for tekst 2">
            <a:extLst>
              <a:ext uri="{FF2B5EF4-FFF2-40B4-BE49-F238E27FC236}">
                <a16:creationId xmlns:a16="http://schemas.microsoft.com/office/drawing/2014/main" id="{CF70EE08-410F-416C-9DDD-3D3FD878F4AD}"/>
              </a:ext>
            </a:extLst>
          </p:cNvPr>
          <p:cNvSpPr>
            <a:spLocks noGrp="1"/>
          </p:cNvSpPr>
          <p:nvPr>
            <p:ph type="body" sz="quarter" idx="11"/>
          </p:nvPr>
        </p:nvSpPr>
        <p:spPr/>
        <p:txBody>
          <a:bodyPr/>
          <a:lstStyle/>
          <a:p>
            <a:r>
              <a:rPr lang="nb-NO" dirty="0"/>
              <a:t>Kan vi forvente et samfunn uten alvorlige uønskede hendelser?</a:t>
            </a:r>
          </a:p>
        </p:txBody>
      </p:sp>
    </p:spTree>
    <p:extLst>
      <p:ext uri="{BB962C8B-B14F-4D97-AF65-F5344CB8AC3E}">
        <p14:creationId xmlns:p14="http://schemas.microsoft.com/office/powerpoint/2010/main" val="4125714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7BE08E-EBD6-4FD1-9AE6-276B7AECB827}"/>
              </a:ext>
            </a:extLst>
          </p:cNvPr>
          <p:cNvSpPr>
            <a:spLocks noGrp="1"/>
          </p:cNvSpPr>
          <p:nvPr>
            <p:ph type="title"/>
          </p:nvPr>
        </p:nvSpPr>
        <p:spPr/>
        <p:txBody>
          <a:bodyPr/>
          <a:lstStyle/>
          <a:p>
            <a:r>
              <a:rPr lang="nb-NO" dirty="0"/>
              <a:t>Stavanger Aftenblad</a:t>
            </a:r>
            <a:br>
              <a:rPr lang="nb-NO" dirty="0"/>
            </a:br>
            <a:r>
              <a:rPr lang="nb-NO" dirty="0"/>
              <a:t>6. juli 2022</a:t>
            </a:r>
            <a:br>
              <a:rPr lang="nb-NO" dirty="0"/>
            </a:br>
            <a:endParaRPr lang="nb-NO" dirty="0"/>
          </a:p>
        </p:txBody>
      </p:sp>
      <p:sp>
        <p:nvSpPr>
          <p:cNvPr id="3" name="Plassholder for bunntekst 2">
            <a:extLst>
              <a:ext uri="{FF2B5EF4-FFF2-40B4-BE49-F238E27FC236}">
                <a16:creationId xmlns:a16="http://schemas.microsoft.com/office/drawing/2014/main" id="{25DA04E3-D371-468B-A8B9-479AB28E0DE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6AB4"/>
                </a:solidFill>
                <a:effectLst/>
                <a:uLnTx/>
                <a:uFillTx/>
                <a:latin typeface="Arial"/>
                <a:ea typeface="+mn-ea"/>
                <a:cs typeface="+mn-cs"/>
              </a:rPr>
              <a:t>Nullvisjonen</a:t>
            </a:r>
          </a:p>
        </p:txBody>
      </p:sp>
      <p:sp>
        <p:nvSpPr>
          <p:cNvPr id="4" name="Plassholder for lysbildenummer 3">
            <a:extLst>
              <a:ext uri="{FF2B5EF4-FFF2-40B4-BE49-F238E27FC236}">
                <a16:creationId xmlns:a16="http://schemas.microsoft.com/office/drawing/2014/main" id="{7D177E7A-F78D-4A66-8BA5-128A28B4F9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433D3-DA9B-471A-9B93-9F9D805CC3CB}" type="slidenum">
              <a:rPr kumimoji="0" lang="nb-NO" sz="1400" b="1" i="0" u="none" strike="noStrike" kern="1200" cap="none" spc="0" normalizeH="0" baseline="0" noProof="0" smtClean="0">
                <a:ln>
                  <a:noFill/>
                </a:ln>
                <a:solidFill>
                  <a:srgbClr val="006AB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400" b="1" i="0" u="none" strike="noStrike" kern="1200" cap="none" spc="0" normalizeH="0" baseline="0" noProof="0">
              <a:ln>
                <a:noFill/>
              </a:ln>
              <a:solidFill>
                <a:srgbClr val="006AB4"/>
              </a:solidFill>
              <a:effectLst/>
              <a:uLnTx/>
              <a:uFillTx/>
              <a:latin typeface="Arial"/>
              <a:ea typeface="+mn-ea"/>
              <a:cs typeface="+mn-cs"/>
            </a:endParaRPr>
          </a:p>
        </p:txBody>
      </p:sp>
      <p:sp>
        <p:nvSpPr>
          <p:cNvPr id="5" name="Plassholder for bilde 4">
            <a:extLst>
              <a:ext uri="{FF2B5EF4-FFF2-40B4-BE49-F238E27FC236}">
                <a16:creationId xmlns:a16="http://schemas.microsoft.com/office/drawing/2014/main" id="{8D634B0A-5988-4826-A085-18C4568740C2}"/>
              </a:ext>
            </a:extLst>
          </p:cNvPr>
          <p:cNvSpPr>
            <a:spLocks noGrp="1"/>
          </p:cNvSpPr>
          <p:nvPr>
            <p:ph type="pic" sz="quarter" idx="14"/>
          </p:nvPr>
        </p:nvSpPr>
        <p:spPr/>
      </p:sp>
      <p:pic>
        <p:nvPicPr>
          <p:cNvPr id="7" name="Plassholder for innhold 3">
            <a:extLst>
              <a:ext uri="{FF2B5EF4-FFF2-40B4-BE49-F238E27FC236}">
                <a16:creationId xmlns:a16="http://schemas.microsoft.com/office/drawing/2014/main" id="{5BAB40E6-5FB8-4221-84CF-5D35D633F590}"/>
              </a:ext>
            </a:extLst>
          </p:cNvPr>
          <p:cNvPicPr>
            <a:picLocks/>
          </p:cNvPicPr>
          <p:nvPr/>
        </p:nvPicPr>
        <p:blipFill rotWithShape="1">
          <a:blip r:embed="rId2"/>
          <a:srcRect l="32060" t="17294" r="37791"/>
          <a:stretch/>
        </p:blipFill>
        <p:spPr>
          <a:xfrm>
            <a:off x="309520" y="-268004"/>
            <a:ext cx="6226261" cy="8338854"/>
          </a:xfrm>
          <a:prstGeom prst="rect">
            <a:avLst/>
          </a:prstGeom>
        </p:spPr>
      </p:pic>
    </p:spTree>
    <p:extLst>
      <p:ext uri="{BB962C8B-B14F-4D97-AF65-F5344CB8AC3E}">
        <p14:creationId xmlns:p14="http://schemas.microsoft.com/office/powerpoint/2010/main" val="2973189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4C687A27-F4CA-4978-9056-91F85B49DDB6}"/>
              </a:ext>
            </a:extLst>
          </p:cNvPr>
          <p:cNvSpPr>
            <a:spLocks noGrp="1"/>
          </p:cNvSpPr>
          <p:nvPr>
            <p:ph type="title"/>
          </p:nvPr>
        </p:nvSpPr>
        <p:spPr/>
        <p:txBody>
          <a:bodyPr/>
          <a:lstStyle/>
          <a:p>
            <a:r>
              <a:rPr lang="nb-NO" dirty="0"/>
              <a:t>Noen begreper</a:t>
            </a:r>
          </a:p>
        </p:txBody>
      </p:sp>
      <p:sp>
        <p:nvSpPr>
          <p:cNvPr id="7" name="Plassholder for innhold 6">
            <a:extLst>
              <a:ext uri="{FF2B5EF4-FFF2-40B4-BE49-F238E27FC236}">
                <a16:creationId xmlns:a16="http://schemas.microsoft.com/office/drawing/2014/main" id="{535F795A-EEC9-405C-92F7-D6F28250D0C6}"/>
              </a:ext>
            </a:extLst>
          </p:cNvPr>
          <p:cNvSpPr>
            <a:spLocks noGrp="1"/>
          </p:cNvSpPr>
          <p:nvPr>
            <p:ph idx="1"/>
          </p:nvPr>
        </p:nvSpPr>
        <p:spPr/>
        <p:txBody>
          <a:bodyPr/>
          <a:lstStyle/>
          <a:p>
            <a:pPr marL="342900" indent="-342900">
              <a:buFont typeface="Arial" panose="020B0604020202020204" pitchFamily="34" charset="0"/>
              <a:buChar char="•"/>
            </a:pPr>
            <a:r>
              <a:rPr lang="nb-NO" dirty="0"/>
              <a:t>Nullvisjonen</a:t>
            </a:r>
          </a:p>
          <a:p>
            <a:pPr marL="342900" indent="-342900">
              <a:buFont typeface="Arial" panose="020B0604020202020204" pitchFamily="34" charset="0"/>
              <a:buChar char="•"/>
            </a:pPr>
            <a:r>
              <a:rPr lang="nb-NO" dirty="0"/>
              <a:t>Avvik eller ulykke?</a:t>
            </a:r>
          </a:p>
          <a:p>
            <a:pPr marL="342900" indent="-342900">
              <a:buFont typeface="Arial" panose="020B0604020202020204" pitchFamily="34" charset="0"/>
              <a:buChar char="•"/>
            </a:pPr>
            <a:r>
              <a:rPr lang="nb-NO" dirty="0"/>
              <a:t>Påregnelig risiko</a:t>
            </a:r>
          </a:p>
          <a:p>
            <a:pPr marL="342900" indent="-342900">
              <a:buFont typeface="Arial" panose="020B0604020202020204" pitchFamily="34" charset="0"/>
              <a:buChar char="•"/>
            </a:pPr>
            <a:r>
              <a:rPr lang="nb-NO" dirty="0"/>
              <a:t>Faglig nysgjerrighet</a:t>
            </a:r>
          </a:p>
        </p:txBody>
      </p:sp>
      <p:sp>
        <p:nvSpPr>
          <p:cNvPr id="3" name="Plassholder for bunntekst 2">
            <a:extLst>
              <a:ext uri="{FF2B5EF4-FFF2-40B4-BE49-F238E27FC236}">
                <a16:creationId xmlns:a16="http://schemas.microsoft.com/office/drawing/2014/main" id="{BD3C305C-68CD-4074-8D9B-130132BD1AD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6AB4"/>
                </a:solidFill>
                <a:effectLst/>
                <a:uLnTx/>
                <a:uFillTx/>
                <a:latin typeface="Arial"/>
                <a:ea typeface="+mn-ea"/>
                <a:cs typeface="+mn-cs"/>
              </a:rPr>
              <a:t>Nullvisjonen</a:t>
            </a:r>
          </a:p>
        </p:txBody>
      </p:sp>
      <p:sp>
        <p:nvSpPr>
          <p:cNvPr id="4" name="Plassholder for lysbildenummer 3">
            <a:extLst>
              <a:ext uri="{FF2B5EF4-FFF2-40B4-BE49-F238E27FC236}">
                <a16:creationId xmlns:a16="http://schemas.microsoft.com/office/drawing/2014/main" id="{E70C268F-1D6D-4B40-AA84-4B38472D39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433D3-DA9B-471A-9B93-9F9D805CC3CB}" type="slidenum">
              <a:rPr kumimoji="0" lang="nb-NO" sz="1400" b="1" i="0" u="none" strike="noStrike" kern="1200" cap="none" spc="0" normalizeH="0" baseline="0" noProof="0" smtClean="0">
                <a:ln>
                  <a:noFill/>
                </a:ln>
                <a:solidFill>
                  <a:srgbClr val="006AB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400" b="1" i="0" u="none" strike="noStrike" kern="1200" cap="none" spc="0" normalizeH="0" baseline="0" noProof="0">
              <a:ln>
                <a:noFill/>
              </a:ln>
              <a:solidFill>
                <a:srgbClr val="006AB4"/>
              </a:solidFill>
              <a:effectLst/>
              <a:uLnTx/>
              <a:uFillTx/>
              <a:latin typeface="Arial"/>
              <a:ea typeface="+mn-ea"/>
              <a:cs typeface="+mn-cs"/>
            </a:endParaRPr>
          </a:p>
        </p:txBody>
      </p:sp>
      <p:sp>
        <p:nvSpPr>
          <p:cNvPr id="9" name="Plassholder for tekst 8">
            <a:extLst>
              <a:ext uri="{FF2B5EF4-FFF2-40B4-BE49-F238E27FC236}">
                <a16:creationId xmlns:a16="http://schemas.microsoft.com/office/drawing/2014/main" id="{87841645-9244-4465-A93A-53B04FD6B049}"/>
              </a:ext>
            </a:extLst>
          </p:cNvPr>
          <p:cNvSpPr>
            <a:spLocks noGrp="1"/>
          </p:cNvSpPr>
          <p:nvPr>
            <p:ph type="body" sz="quarter" idx="13"/>
          </p:nvPr>
        </p:nvSpPr>
        <p:spPr/>
        <p:txBody>
          <a:bodyPr/>
          <a:lstStyle/>
          <a:p>
            <a:endParaRPr lang="nb-NO"/>
          </a:p>
        </p:txBody>
      </p:sp>
      <p:sp>
        <p:nvSpPr>
          <p:cNvPr id="8" name="Plassholder for innhold 7">
            <a:extLst>
              <a:ext uri="{FF2B5EF4-FFF2-40B4-BE49-F238E27FC236}">
                <a16:creationId xmlns:a16="http://schemas.microsoft.com/office/drawing/2014/main" id="{B1F1DD1A-8E7A-4079-899D-2AB6995F34B3}"/>
              </a:ext>
            </a:extLst>
          </p:cNvPr>
          <p:cNvSpPr>
            <a:spLocks noGrp="1"/>
          </p:cNvSpPr>
          <p:nvPr>
            <p:ph idx="14"/>
          </p:nvPr>
        </p:nvSpPr>
        <p:spPr>
          <a:xfrm>
            <a:off x="6305121" y="2439986"/>
            <a:ext cx="5223303" cy="3154697"/>
          </a:xfrm>
        </p:spPr>
        <p:txBody>
          <a:bodyPr/>
          <a:lstStyle/>
          <a:p>
            <a:pPr marL="342900" indent="-342900">
              <a:buFont typeface="Arial" panose="020B0604020202020204" pitchFamily="34" charset="0"/>
              <a:buChar char="•"/>
            </a:pPr>
            <a:r>
              <a:rPr lang="nb-NO" dirty="0" err="1"/>
              <a:t>Sikkerherhetstenkning</a:t>
            </a:r>
            <a:endParaRPr lang="nb-NO" dirty="0"/>
          </a:p>
          <a:p>
            <a:pPr marL="342900" indent="-342900">
              <a:buFont typeface="Arial" panose="020B0604020202020204" pitchFamily="34" charset="0"/>
              <a:buChar char="•"/>
            </a:pPr>
            <a:r>
              <a:rPr lang="nb-NO" dirty="0"/>
              <a:t>Systemperspektivet</a:t>
            </a:r>
          </a:p>
          <a:p>
            <a:pPr marL="342900" indent="-342900">
              <a:buFont typeface="Arial" panose="020B0604020202020204" pitchFamily="34" charset="0"/>
              <a:buChar char="•"/>
            </a:pPr>
            <a:r>
              <a:rPr lang="nb-NO" dirty="0"/>
              <a:t>Ukom – oppdrag – rolleforståelse – metode</a:t>
            </a:r>
          </a:p>
          <a:p>
            <a:pPr marL="342900" indent="-342900">
              <a:buFont typeface="Arial" panose="020B0604020202020204" pitchFamily="34" charset="0"/>
              <a:buChar char="•"/>
            </a:pPr>
            <a:r>
              <a:rPr lang="nb-NO" dirty="0"/>
              <a:t>Hvordan oppnå læring?</a:t>
            </a:r>
          </a:p>
          <a:p>
            <a:pPr marL="342900" indent="-342900">
              <a:buFont typeface="Arial" panose="020B0604020202020204" pitchFamily="34" charset="0"/>
              <a:buChar char="•"/>
            </a:pPr>
            <a:r>
              <a:rPr lang="nb-NO" dirty="0"/>
              <a:t>Tillit</a:t>
            </a:r>
          </a:p>
        </p:txBody>
      </p:sp>
    </p:spTree>
    <p:extLst>
      <p:ext uri="{BB962C8B-B14F-4D97-AF65-F5344CB8AC3E}">
        <p14:creationId xmlns:p14="http://schemas.microsoft.com/office/powerpoint/2010/main" val="2973584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B96E41-B7F9-4BC0-B637-913792D2D931}"/>
              </a:ext>
            </a:extLst>
          </p:cNvPr>
          <p:cNvSpPr>
            <a:spLocks noGrp="1"/>
          </p:cNvSpPr>
          <p:nvPr>
            <p:ph type="title"/>
          </p:nvPr>
        </p:nvSpPr>
        <p:spPr/>
        <p:txBody>
          <a:bodyPr/>
          <a:lstStyle/>
          <a:p>
            <a:r>
              <a:rPr lang="nb-NO" dirty="0"/>
              <a:t>Nullvisjonen</a:t>
            </a:r>
          </a:p>
        </p:txBody>
      </p:sp>
      <p:sp>
        <p:nvSpPr>
          <p:cNvPr id="3" name="Plassholder for bunntekst 2">
            <a:extLst>
              <a:ext uri="{FF2B5EF4-FFF2-40B4-BE49-F238E27FC236}">
                <a16:creationId xmlns:a16="http://schemas.microsoft.com/office/drawing/2014/main" id="{F6BC0005-8D3A-417B-9617-EFAD7D4EE06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6AB4"/>
                </a:solidFill>
                <a:effectLst/>
                <a:uLnTx/>
                <a:uFillTx/>
                <a:latin typeface="Arial"/>
                <a:ea typeface="+mn-ea"/>
                <a:cs typeface="+mn-cs"/>
              </a:rPr>
              <a:t>Nullvisjonen</a:t>
            </a:r>
          </a:p>
        </p:txBody>
      </p:sp>
      <p:sp>
        <p:nvSpPr>
          <p:cNvPr id="4" name="Plassholder for lysbildenummer 3">
            <a:extLst>
              <a:ext uri="{FF2B5EF4-FFF2-40B4-BE49-F238E27FC236}">
                <a16:creationId xmlns:a16="http://schemas.microsoft.com/office/drawing/2014/main" id="{7C5E62A9-77C6-4868-9F4C-EE4987381B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433D3-DA9B-471A-9B93-9F9D805CC3CB}" type="slidenum">
              <a:rPr kumimoji="0" lang="nb-NO" sz="1400" b="1" i="0" u="none" strike="noStrike" kern="1200" cap="none" spc="0" normalizeH="0" baseline="0" noProof="0" smtClean="0">
                <a:ln>
                  <a:noFill/>
                </a:ln>
                <a:solidFill>
                  <a:srgbClr val="006AB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400" b="1" i="0" u="none" strike="noStrike" kern="1200" cap="none" spc="0" normalizeH="0" baseline="0" noProof="0">
              <a:ln>
                <a:noFill/>
              </a:ln>
              <a:solidFill>
                <a:srgbClr val="006AB4"/>
              </a:solidFill>
              <a:effectLst/>
              <a:uLnTx/>
              <a:uFillTx/>
              <a:latin typeface="Arial"/>
              <a:ea typeface="+mn-ea"/>
              <a:cs typeface="+mn-cs"/>
            </a:endParaRPr>
          </a:p>
        </p:txBody>
      </p:sp>
      <p:sp>
        <p:nvSpPr>
          <p:cNvPr id="5" name="Plassholder for tekst 4">
            <a:extLst>
              <a:ext uri="{FF2B5EF4-FFF2-40B4-BE49-F238E27FC236}">
                <a16:creationId xmlns:a16="http://schemas.microsoft.com/office/drawing/2014/main" id="{5991D34B-898F-41C1-8E1A-7A86741E3120}"/>
              </a:ext>
            </a:extLst>
          </p:cNvPr>
          <p:cNvSpPr>
            <a:spLocks noGrp="1"/>
          </p:cNvSpPr>
          <p:nvPr>
            <p:ph type="body" sz="quarter" idx="14"/>
          </p:nvPr>
        </p:nvSpPr>
        <p:spPr/>
        <p:txBody>
          <a:bodyPr/>
          <a:lstStyle/>
          <a:p>
            <a:r>
              <a:rPr lang="nb-NO" dirty="0"/>
              <a:t>Hva er en visjon</a:t>
            </a:r>
          </a:p>
          <a:p>
            <a:r>
              <a:rPr lang="nb-NO" dirty="0"/>
              <a:t>Visjon vs. mål</a:t>
            </a:r>
          </a:p>
          <a:p>
            <a:r>
              <a:rPr lang="nb-NO" dirty="0"/>
              <a:t>Når er nullvisjonen hensiktsmessig?</a:t>
            </a:r>
          </a:p>
        </p:txBody>
      </p:sp>
      <p:pic>
        <p:nvPicPr>
          <p:cNvPr id="8" name="Plassholder for bilde 7">
            <a:extLst>
              <a:ext uri="{FF2B5EF4-FFF2-40B4-BE49-F238E27FC236}">
                <a16:creationId xmlns:a16="http://schemas.microsoft.com/office/drawing/2014/main" id="{9F6D57C3-BB2F-411B-873A-06AD7B0A9171}"/>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8693" r="24773"/>
          <a:stretch/>
        </p:blipFill>
        <p:spPr>
          <a:xfrm>
            <a:off x="1" y="0"/>
            <a:ext cx="6845301" cy="6858000"/>
          </a:xfrm>
        </p:spPr>
      </p:pic>
    </p:spTree>
    <p:extLst>
      <p:ext uri="{BB962C8B-B14F-4D97-AF65-F5344CB8AC3E}">
        <p14:creationId xmlns:p14="http://schemas.microsoft.com/office/powerpoint/2010/main" val="26876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BA3C34-4F62-4CB1-8D5A-0AAFFCD5A28F}"/>
              </a:ext>
            </a:extLst>
          </p:cNvPr>
          <p:cNvSpPr>
            <a:spLocks noGrp="1"/>
          </p:cNvSpPr>
          <p:nvPr>
            <p:ph type="title"/>
          </p:nvPr>
        </p:nvSpPr>
        <p:spPr/>
        <p:txBody>
          <a:bodyPr/>
          <a:lstStyle/>
          <a:p>
            <a:r>
              <a:rPr lang="nb-NO" dirty="0"/>
              <a:t>Fra visjon til mål</a:t>
            </a:r>
          </a:p>
        </p:txBody>
      </p:sp>
      <p:sp>
        <p:nvSpPr>
          <p:cNvPr id="3" name="Plassholder for bunntekst 2">
            <a:extLst>
              <a:ext uri="{FF2B5EF4-FFF2-40B4-BE49-F238E27FC236}">
                <a16:creationId xmlns:a16="http://schemas.microsoft.com/office/drawing/2014/main" id="{42F2841A-368C-46E8-BDBD-4EB72482CA9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6AB4"/>
                </a:solidFill>
                <a:effectLst/>
                <a:uLnTx/>
                <a:uFillTx/>
                <a:latin typeface="Arial"/>
                <a:ea typeface="+mn-ea"/>
                <a:cs typeface="+mn-cs"/>
              </a:rPr>
              <a:t>Nullvisjonen</a:t>
            </a:r>
          </a:p>
        </p:txBody>
      </p:sp>
      <p:sp>
        <p:nvSpPr>
          <p:cNvPr id="4" name="Plassholder for lysbildenummer 3">
            <a:extLst>
              <a:ext uri="{FF2B5EF4-FFF2-40B4-BE49-F238E27FC236}">
                <a16:creationId xmlns:a16="http://schemas.microsoft.com/office/drawing/2014/main" id="{5AAC3201-6C70-46BF-B318-BE2CE5796F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433D3-DA9B-471A-9B93-9F9D805CC3CB}" type="slidenum">
              <a:rPr kumimoji="0" lang="nb-NO" sz="1400" b="1" i="0" u="none" strike="noStrike" kern="1200" cap="none" spc="0" normalizeH="0" baseline="0" noProof="0" smtClean="0">
                <a:ln>
                  <a:noFill/>
                </a:ln>
                <a:solidFill>
                  <a:srgbClr val="006AB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400" b="1" i="0" u="none" strike="noStrike" kern="1200" cap="none" spc="0" normalizeH="0" baseline="0" noProof="0">
              <a:ln>
                <a:noFill/>
              </a:ln>
              <a:solidFill>
                <a:srgbClr val="006AB4"/>
              </a:solidFill>
              <a:effectLst/>
              <a:uLnTx/>
              <a:uFillTx/>
              <a:latin typeface="Arial"/>
              <a:ea typeface="+mn-ea"/>
              <a:cs typeface="+mn-cs"/>
            </a:endParaRPr>
          </a:p>
        </p:txBody>
      </p:sp>
      <p:sp>
        <p:nvSpPr>
          <p:cNvPr id="6" name="Plassholder for innhold 5">
            <a:extLst>
              <a:ext uri="{FF2B5EF4-FFF2-40B4-BE49-F238E27FC236}">
                <a16:creationId xmlns:a16="http://schemas.microsoft.com/office/drawing/2014/main" id="{C259A3D7-B554-4CDD-91AE-58885CD5D3F2}"/>
              </a:ext>
            </a:extLst>
          </p:cNvPr>
          <p:cNvSpPr>
            <a:spLocks noGrp="1"/>
          </p:cNvSpPr>
          <p:nvPr>
            <p:ph type="body" sz="quarter" idx="14"/>
          </p:nvPr>
        </p:nvSpPr>
        <p:spPr>
          <a:xfrm>
            <a:off x="7736114" y="2758167"/>
            <a:ext cx="4455885" cy="2974976"/>
          </a:xfrm>
        </p:spPr>
        <p:txBody>
          <a:bodyPr/>
          <a:lstStyle/>
          <a:p>
            <a:r>
              <a:rPr lang="nb-NO" dirty="0"/>
              <a:t>Visjonen: å sikte høyt</a:t>
            </a:r>
          </a:p>
          <a:p>
            <a:r>
              <a:rPr lang="nb-NO" dirty="0"/>
              <a:t>Måloppnåelse: de små skritts kunst</a:t>
            </a:r>
          </a:p>
        </p:txBody>
      </p:sp>
      <p:pic>
        <p:nvPicPr>
          <p:cNvPr id="10" name="Plassholder for bilde 9" descr="Et bilde som inneholder utendørs, vår&#10;&#10;Automatisk generert beskrivelse">
            <a:extLst>
              <a:ext uri="{FF2B5EF4-FFF2-40B4-BE49-F238E27FC236}">
                <a16:creationId xmlns:a16="http://schemas.microsoft.com/office/drawing/2014/main" id="{AE5FE707-FD88-4E35-B2A3-987AAFBBBB3E}"/>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25816" t="592" r="34905" b="29452"/>
          <a:stretch/>
        </p:blipFill>
        <p:spPr>
          <a:xfrm>
            <a:off x="1" y="0"/>
            <a:ext cx="6845301" cy="6858000"/>
          </a:xfrm>
        </p:spPr>
      </p:pic>
      <p:sp>
        <p:nvSpPr>
          <p:cNvPr id="5" name="TekstSylinder 4">
            <a:extLst>
              <a:ext uri="{FF2B5EF4-FFF2-40B4-BE49-F238E27FC236}">
                <a16:creationId xmlns:a16="http://schemas.microsoft.com/office/drawing/2014/main" id="{CA59A374-3110-40A4-A9A9-4C1A04C93D7E}"/>
              </a:ext>
            </a:extLst>
          </p:cNvPr>
          <p:cNvSpPr txBox="1"/>
          <p:nvPr/>
        </p:nvSpPr>
        <p:spPr>
          <a:xfrm>
            <a:off x="0" y="6524427"/>
            <a:ext cx="2665927" cy="276999"/>
          </a:xfrm>
          <a:prstGeom prst="rect">
            <a:avLst/>
          </a:prstGeom>
          <a:noFill/>
        </p:spPr>
        <p:txBody>
          <a:bodyPr wrap="square" rtlCol="0">
            <a:spAutoFit/>
          </a:bodyPr>
          <a:lstStyle/>
          <a:p>
            <a:r>
              <a:rPr lang="nb-NO" sz="1200" dirty="0" err="1"/>
              <a:t>Unsplash</a:t>
            </a:r>
            <a:r>
              <a:rPr lang="nb-NO" sz="1200" dirty="0"/>
              <a:t>, Thom </a:t>
            </a:r>
            <a:r>
              <a:rPr lang="nb-NO" sz="1200" dirty="0" err="1"/>
              <a:t>Milkowic</a:t>
            </a:r>
            <a:endParaRPr lang="nb-NO" sz="1200" dirty="0"/>
          </a:p>
        </p:txBody>
      </p:sp>
    </p:spTree>
    <p:extLst>
      <p:ext uri="{BB962C8B-B14F-4D97-AF65-F5344CB8AC3E}">
        <p14:creationId xmlns:p14="http://schemas.microsoft.com/office/powerpoint/2010/main" val="2133363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472647-891B-4532-A4DC-0DFEA842B1E8}"/>
              </a:ext>
            </a:extLst>
          </p:cNvPr>
          <p:cNvSpPr>
            <a:spLocks noGrp="1"/>
          </p:cNvSpPr>
          <p:nvPr>
            <p:ph type="title"/>
          </p:nvPr>
        </p:nvSpPr>
        <p:spPr/>
        <p:txBody>
          <a:bodyPr/>
          <a:lstStyle/>
          <a:p>
            <a:r>
              <a:rPr lang="nb-NO" dirty="0"/>
              <a:t>Nullvisjonen 2.0</a:t>
            </a:r>
          </a:p>
        </p:txBody>
      </p:sp>
      <p:sp>
        <p:nvSpPr>
          <p:cNvPr id="3" name="Plassholder for innhold 2">
            <a:extLst>
              <a:ext uri="{FF2B5EF4-FFF2-40B4-BE49-F238E27FC236}">
                <a16:creationId xmlns:a16="http://schemas.microsoft.com/office/drawing/2014/main" id="{936AB4FB-AD3A-41FB-A250-D38A8A5FC73B}"/>
              </a:ext>
            </a:extLst>
          </p:cNvPr>
          <p:cNvSpPr>
            <a:spLocks noGrp="1"/>
          </p:cNvSpPr>
          <p:nvPr>
            <p:ph idx="1"/>
          </p:nvPr>
        </p:nvSpPr>
        <p:spPr/>
        <p:txBody>
          <a:bodyPr/>
          <a:lstStyle/>
          <a:p>
            <a:r>
              <a:rPr lang="nb-NO" sz="2400" dirty="0"/>
              <a:t>Er det viktig </a:t>
            </a:r>
            <a:r>
              <a:rPr lang="nb-NO" sz="2400" b="1" dirty="0"/>
              <a:t>hvem</a:t>
            </a:r>
            <a:r>
              <a:rPr lang="nb-NO" sz="2400" dirty="0"/>
              <a:t> som formulerer den?</a:t>
            </a:r>
          </a:p>
        </p:txBody>
      </p:sp>
      <p:sp>
        <p:nvSpPr>
          <p:cNvPr id="4" name="Plassholder for bunntekst 3">
            <a:extLst>
              <a:ext uri="{FF2B5EF4-FFF2-40B4-BE49-F238E27FC236}">
                <a16:creationId xmlns:a16="http://schemas.microsoft.com/office/drawing/2014/main" id="{653A4841-27A5-4A31-9438-730ED0A5581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6AB4"/>
                </a:solidFill>
                <a:effectLst/>
                <a:uLnTx/>
                <a:uFillTx/>
                <a:latin typeface="Arial"/>
                <a:ea typeface="+mn-ea"/>
                <a:cs typeface="+mn-cs"/>
              </a:rPr>
              <a:t>Nullvisjonen</a:t>
            </a:r>
          </a:p>
        </p:txBody>
      </p:sp>
      <p:sp>
        <p:nvSpPr>
          <p:cNvPr id="5" name="Plassholder for lysbildenummer 4">
            <a:extLst>
              <a:ext uri="{FF2B5EF4-FFF2-40B4-BE49-F238E27FC236}">
                <a16:creationId xmlns:a16="http://schemas.microsoft.com/office/drawing/2014/main" id="{9244396F-7621-49A3-884D-C3CA59D951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433D3-DA9B-471A-9B93-9F9D805CC3CB}" type="slidenum">
              <a:rPr kumimoji="0" lang="nb-NO" sz="1400" b="1" i="0" u="none" strike="noStrike" kern="1200" cap="none" spc="0" normalizeH="0" baseline="0" noProof="0" smtClean="0">
                <a:ln>
                  <a:noFill/>
                </a:ln>
                <a:solidFill>
                  <a:srgbClr val="006AB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400" b="1" i="0" u="none" strike="noStrike" kern="1200" cap="none" spc="0" normalizeH="0" baseline="0" noProof="0">
              <a:ln>
                <a:noFill/>
              </a:ln>
              <a:solidFill>
                <a:srgbClr val="006AB4"/>
              </a:solidFill>
              <a:effectLst/>
              <a:uLnTx/>
              <a:uFillTx/>
              <a:latin typeface="Arial"/>
              <a:ea typeface="+mn-ea"/>
              <a:cs typeface="+mn-cs"/>
            </a:endParaRPr>
          </a:p>
        </p:txBody>
      </p:sp>
      <p:sp>
        <p:nvSpPr>
          <p:cNvPr id="6" name="Plassholder for tekst 5">
            <a:extLst>
              <a:ext uri="{FF2B5EF4-FFF2-40B4-BE49-F238E27FC236}">
                <a16:creationId xmlns:a16="http://schemas.microsoft.com/office/drawing/2014/main" id="{20705232-4E77-4F27-B647-453EA596A4D7}"/>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801844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8F59596-8566-426C-A4EA-E10F726568C6}"/>
              </a:ext>
            </a:extLst>
          </p:cNvPr>
          <p:cNvSpPr>
            <a:spLocks noGrp="1"/>
          </p:cNvSpPr>
          <p:nvPr>
            <p:ph type="title"/>
          </p:nvPr>
        </p:nvSpPr>
        <p:spPr/>
        <p:txBody>
          <a:bodyPr/>
          <a:lstStyle/>
          <a:p>
            <a:r>
              <a:rPr lang="nb-NO" dirty="0"/>
              <a:t>Altså:</a:t>
            </a:r>
          </a:p>
        </p:txBody>
      </p:sp>
      <p:sp>
        <p:nvSpPr>
          <p:cNvPr id="2" name="Plassholder for innhold 1">
            <a:extLst>
              <a:ext uri="{FF2B5EF4-FFF2-40B4-BE49-F238E27FC236}">
                <a16:creationId xmlns:a16="http://schemas.microsoft.com/office/drawing/2014/main" id="{EA3AD3E6-4C79-4AAE-9B3C-9FDEF2631A89}"/>
              </a:ext>
            </a:extLst>
          </p:cNvPr>
          <p:cNvSpPr>
            <a:spLocks noGrp="1"/>
          </p:cNvSpPr>
          <p:nvPr>
            <p:ph idx="1"/>
          </p:nvPr>
        </p:nvSpPr>
        <p:spPr/>
        <p:txBody>
          <a:bodyPr/>
          <a:lstStyle/>
          <a:p>
            <a:r>
              <a:rPr lang="nb-NO" sz="2400" dirty="0"/>
              <a:t>Formulere våre egne </a:t>
            </a:r>
            <a:r>
              <a:rPr lang="nb-NO" sz="2400" b="1" dirty="0"/>
              <a:t>mål</a:t>
            </a:r>
          </a:p>
          <a:p>
            <a:endParaRPr lang="nb-NO" sz="2400" b="1" dirty="0"/>
          </a:p>
          <a:p>
            <a:r>
              <a:rPr lang="nb-NO" sz="2400" dirty="0"/>
              <a:t>Hva er det som i alle fall ikke må skje hos oss?</a:t>
            </a:r>
            <a:br>
              <a:rPr lang="nb-NO" sz="2400" dirty="0"/>
            </a:br>
            <a:endParaRPr lang="nb-NO" sz="2400" dirty="0"/>
          </a:p>
          <a:p>
            <a:endParaRPr lang="nb-NO" sz="2400" dirty="0"/>
          </a:p>
          <a:p>
            <a:r>
              <a:rPr lang="nb-NO" sz="2400" dirty="0"/>
              <a:t>(…og la oss begynne med det vi kan gjøre noe med</a:t>
            </a:r>
            <a:r>
              <a:rPr lang="nb-NO" sz="2800" dirty="0"/>
              <a:t>)</a:t>
            </a:r>
          </a:p>
        </p:txBody>
      </p:sp>
      <p:sp>
        <p:nvSpPr>
          <p:cNvPr id="3" name="Plassholder for bunntekst 2">
            <a:extLst>
              <a:ext uri="{FF2B5EF4-FFF2-40B4-BE49-F238E27FC236}">
                <a16:creationId xmlns:a16="http://schemas.microsoft.com/office/drawing/2014/main" id="{87EB0407-B6A1-4655-9BEC-91880DA707F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6AB4"/>
                </a:solidFill>
                <a:effectLst/>
                <a:uLnTx/>
                <a:uFillTx/>
                <a:latin typeface="Arial"/>
                <a:ea typeface="+mn-ea"/>
                <a:cs typeface="+mn-cs"/>
              </a:rPr>
              <a:t>Nullvisjonen</a:t>
            </a:r>
          </a:p>
        </p:txBody>
      </p:sp>
      <p:sp>
        <p:nvSpPr>
          <p:cNvPr id="4" name="Plassholder for lysbildenummer 3">
            <a:extLst>
              <a:ext uri="{FF2B5EF4-FFF2-40B4-BE49-F238E27FC236}">
                <a16:creationId xmlns:a16="http://schemas.microsoft.com/office/drawing/2014/main" id="{2ACA51F9-344E-42BC-92E2-13EB800967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433D3-DA9B-471A-9B93-9F9D805CC3CB}" type="slidenum">
              <a:rPr kumimoji="0" lang="nb-NO" sz="1400" b="1" i="0" u="none" strike="noStrike" kern="1200" cap="none" spc="0" normalizeH="0" baseline="0" noProof="0" smtClean="0">
                <a:ln>
                  <a:noFill/>
                </a:ln>
                <a:solidFill>
                  <a:srgbClr val="006AB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400" b="1" i="0" u="none" strike="noStrike" kern="1200" cap="none" spc="0" normalizeH="0" baseline="0" noProof="0">
              <a:ln>
                <a:noFill/>
              </a:ln>
              <a:solidFill>
                <a:srgbClr val="006AB4"/>
              </a:solidFill>
              <a:effectLst/>
              <a:uLnTx/>
              <a:uFillTx/>
              <a:latin typeface="Arial"/>
              <a:ea typeface="+mn-ea"/>
              <a:cs typeface="+mn-cs"/>
            </a:endParaRPr>
          </a:p>
        </p:txBody>
      </p:sp>
      <p:sp>
        <p:nvSpPr>
          <p:cNvPr id="7" name="Plassholder for tekst 6">
            <a:extLst>
              <a:ext uri="{FF2B5EF4-FFF2-40B4-BE49-F238E27FC236}">
                <a16:creationId xmlns:a16="http://schemas.microsoft.com/office/drawing/2014/main" id="{5A53DDAC-A061-428B-9B07-4F4DDE9754D9}"/>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2377909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media 1">
            <a:extLst>
              <a:ext uri="{FF2B5EF4-FFF2-40B4-BE49-F238E27FC236}">
                <a16:creationId xmlns:a16="http://schemas.microsoft.com/office/drawing/2014/main" id="{C0C5755E-09F9-426D-92DC-4A6FFD26003C}"/>
              </a:ext>
            </a:extLst>
          </p:cNvPr>
          <p:cNvSpPr>
            <a:spLocks noGrp="1"/>
          </p:cNvSpPr>
          <p:nvPr>
            <p:ph type="media" sz="quarter" idx="11"/>
          </p:nvPr>
        </p:nvSpPr>
        <p:spPr/>
      </p:sp>
      <p:sp>
        <p:nvSpPr>
          <p:cNvPr id="3" name="Tittel 2">
            <a:extLst>
              <a:ext uri="{FF2B5EF4-FFF2-40B4-BE49-F238E27FC236}">
                <a16:creationId xmlns:a16="http://schemas.microsoft.com/office/drawing/2014/main" id="{A7D3034A-07C7-40F6-BE75-4D03D45596C5}"/>
              </a:ext>
            </a:extLst>
          </p:cNvPr>
          <p:cNvSpPr>
            <a:spLocks noGrp="1"/>
          </p:cNvSpPr>
          <p:nvPr>
            <p:ph type="title"/>
          </p:nvPr>
        </p:nvSpPr>
        <p:spPr>
          <a:xfrm>
            <a:off x="1754188" y="2481659"/>
            <a:ext cx="8024812" cy="1945482"/>
          </a:xfrm>
        </p:spPr>
        <p:txBody>
          <a:bodyPr/>
          <a:lstStyle/>
          <a:p>
            <a:r>
              <a:rPr lang="nb-NO" dirty="0"/>
              <a:t>Alvorlige uønskede hendelser i </a:t>
            </a:r>
            <a:br>
              <a:rPr lang="nb-NO" dirty="0"/>
            </a:br>
            <a:r>
              <a:rPr lang="nb-NO" dirty="0"/>
              <a:t>helse- og omsorgstjenesten </a:t>
            </a:r>
            <a:br>
              <a:rPr lang="nb-NO" dirty="0"/>
            </a:br>
            <a:br>
              <a:rPr lang="nb-NO" dirty="0"/>
            </a:br>
            <a:r>
              <a:rPr lang="nb-NO" dirty="0"/>
              <a:t>«Avvik» eller ulykke?</a:t>
            </a:r>
          </a:p>
        </p:txBody>
      </p:sp>
    </p:spTree>
    <p:extLst>
      <p:ext uri="{BB962C8B-B14F-4D97-AF65-F5344CB8AC3E}">
        <p14:creationId xmlns:p14="http://schemas.microsoft.com/office/powerpoint/2010/main" val="4107499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7BE4B6-9EBD-4795-97AC-6AD10F8FAE19}"/>
              </a:ext>
            </a:extLst>
          </p:cNvPr>
          <p:cNvSpPr>
            <a:spLocks noGrp="1"/>
          </p:cNvSpPr>
          <p:nvPr>
            <p:ph type="title"/>
          </p:nvPr>
        </p:nvSpPr>
        <p:spPr/>
        <p:txBody>
          <a:bodyPr/>
          <a:lstStyle/>
          <a:p>
            <a:r>
              <a:rPr lang="nb-NO" dirty="0"/>
              <a:t>Undersøkelser</a:t>
            </a:r>
          </a:p>
        </p:txBody>
      </p:sp>
      <p:sp>
        <p:nvSpPr>
          <p:cNvPr id="5" name="Plassholder for innhold 4">
            <a:extLst>
              <a:ext uri="{FF2B5EF4-FFF2-40B4-BE49-F238E27FC236}">
                <a16:creationId xmlns:a16="http://schemas.microsoft.com/office/drawing/2014/main" id="{A6D49058-DD32-4A46-899F-6FCD2B2B0452}"/>
              </a:ext>
            </a:extLst>
          </p:cNvPr>
          <p:cNvSpPr>
            <a:spLocks noGrp="1"/>
          </p:cNvSpPr>
          <p:nvPr>
            <p:ph idx="1"/>
          </p:nvPr>
        </p:nvSpPr>
        <p:spPr>
          <a:xfrm>
            <a:off x="1760537" y="2439987"/>
            <a:ext cx="9767887" cy="3154697"/>
          </a:xfrm>
        </p:spPr>
        <p:txBody>
          <a:bodyPr/>
          <a:lstStyle/>
          <a:p>
            <a:pPr algn="ctr"/>
            <a:endParaRPr lang="nb-NO" dirty="0"/>
          </a:p>
          <a:p>
            <a:pPr marL="0" indent="0">
              <a:buNone/>
            </a:pPr>
            <a:r>
              <a:rPr lang="nb-NO" sz="4000" dirty="0"/>
              <a:t>Ansvarsgransiking eller </a:t>
            </a:r>
            <a:r>
              <a:rPr lang="nb-NO" sz="4000" dirty="0" err="1"/>
              <a:t>årsaksgransking</a:t>
            </a:r>
            <a:r>
              <a:rPr lang="nb-NO" sz="4000" dirty="0"/>
              <a:t>?</a:t>
            </a:r>
          </a:p>
        </p:txBody>
      </p:sp>
      <p:sp>
        <p:nvSpPr>
          <p:cNvPr id="3" name="Plassholder for bunntekst 2">
            <a:extLst>
              <a:ext uri="{FF2B5EF4-FFF2-40B4-BE49-F238E27FC236}">
                <a16:creationId xmlns:a16="http://schemas.microsoft.com/office/drawing/2014/main" id="{9B51C89A-5FB0-4EDE-B29D-7801DB7F1FC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6AB4"/>
                </a:solidFill>
                <a:effectLst/>
                <a:uLnTx/>
                <a:uFillTx/>
                <a:latin typeface="Arial"/>
                <a:ea typeface="+mn-ea"/>
                <a:cs typeface="+mn-cs"/>
              </a:rPr>
              <a:t>Nullvisjonen</a:t>
            </a:r>
          </a:p>
        </p:txBody>
      </p:sp>
      <p:sp>
        <p:nvSpPr>
          <p:cNvPr id="4" name="Plassholder for lysbildenummer 3">
            <a:extLst>
              <a:ext uri="{FF2B5EF4-FFF2-40B4-BE49-F238E27FC236}">
                <a16:creationId xmlns:a16="http://schemas.microsoft.com/office/drawing/2014/main" id="{E04A1271-B4DF-43D8-804C-3F32444387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433D3-DA9B-471A-9B93-9F9D805CC3CB}" type="slidenum">
              <a:rPr kumimoji="0" lang="nb-NO" sz="1400" b="1" i="0" u="none" strike="noStrike" kern="1200" cap="none" spc="0" normalizeH="0" baseline="0" noProof="0" smtClean="0">
                <a:ln>
                  <a:noFill/>
                </a:ln>
                <a:solidFill>
                  <a:srgbClr val="006AB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400" b="1" i="0" u="none" strike="noStrike" kern="1200" cap="none" spc="0" normalizeH="0" baseline="0" noProof="0">
              <a:ln>
                <a:noFill/>
              </a:ln>
              <a:solidFill>
                <a:srgbClr val="006AB4"/>
              </a:solidFill>
              <a:effectLst/>
              <a:uLnTx/>
              <a:uFillTx/>
              <a:latin typeface="Arial"/>
              <a:ea typeface="+mn-ea"/>
              <a:cs typeface="+mn-cs"/>
            </a:endParaRPr>
          </a:p>
        </p:txBody>
      </p:sp>
      <p:sp>
        <p:nvSpPr>
          <p:cNvPr id="6" name="Plassholder for tekst 5">
            <a:extLst>
              <a:ext uri="{FF2B5EF4-FFF2-40B4-BE49-F238E27FC236}">
                <a16:creationId xmlns:a16="http://schemas.microsoft.com/office/drawing/2014/main" id="{26E7D415-6E79-4E13-97EA-18154FAD0ECF}"/>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1662694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81C167-9480-4554-99DB-51E54A1DFF01}"/>
              </a:ext>
            </a:extLst>
          </p:cNvPr>
          <p:cNvSpPr>
            <a:spLocks noGrp="1"/>
          </p:cNvSpPr>
          <p:nvPr>
            <p:ph type="title"/>
          </p:nvPr>
        </p:nvSpPr>
        <p:spPr/>
        <p:txBody>
          <a:bodyPr/>
          <a:lstStyle/>
          <a:p>
            <a:r>
              <a:rPr lang="nb-NO" dirty="0"/>
              <a:t>0-visjonen - den egner seg først og fremst for trafikken</a:t>
            </a:r>
          </a:p>
        </p:txBody>
      </p:sp>
      <p:sp>
        <p:nvSpPr>
          <p:cNvPr id="4" name="Plassholder for bunntekst 3">
            <a:extLst>
              <a:ext uri="{FF2B5EF4-FFF2-40B4-BE49-F238E27FC236}">
                <a16:creationId xmlns:a16="http://schemas.microsoft.com/office/drawing/2014/main" id="{74772182-F4B8-4E70-8187-9EE6D5224A25}"/>
              </a:ext>
            </a:extLst>
          </p:cNvPr>
          <p:cNvSpPr>
            <a:spLocks noGrp="1"/>
          </p:cNvSpPr>
          <p:nvPr>
            <p:ph type="ftr" sz="quarter" idx="11"/>
          </p:nvPr>
        </p:nvSpPr>
        <p:spPr/>
        <p:txBody>
          <a:bodyPr/>
          <a:lstStyle/>
          <a:p>
            <a:r>
              <a:rPr lang="nb-NO" dirty="0"/>
              <a:t>0-visjonen – Hva så? </a:t>
            </a:r>
          </a:p>
        </p:txBody>
      </p:sp>
      <p:sp>
        <p:nvSpPr>
          <p:cNvPr id="5" name="Plassholder for lysbildenummer 4">
            <a:extLst>
              <a:ext uri="{FF2B5EF4-FFF2-40B4-BE49-F238E27FC236}">
                <a16:creationId xmlns:a16="http://schemas.microsoft.com/office/drawing/2014/main" id="{40A8B92E-9720-41FA-B56F-869A7DC482F2}"/>
              </a:ext>
            </a:extLst>
          </p:cNvPr>
          <p:cNvSpPr>
            <a:spLocks noGrp="1"/>
          </p:cNvSpPr>
          <p:nvPr>
            <p:ph type="sldNum" sz="quarter" idx="12"/>
          </p:nvPr>
        </p:nvSpPr>
        <p:spPr/>
        <p:txBody>
          <a:bodyPr/>
          <a:lstStyle/>
          <a:p>
            <a:fld id="{014433D3-DA9B-471A-9B93-9F9D805CC3CB}" type="slidenum">
              <a:rPr lang="nb-NO" smtClean="0"/>
              <a:t>2</a:t>
            </a:fld>
            <a:endParaRPr lang="nb-NO"/>
          </a:p>
        </p:txBody>
      </p:sp>
    </p:spTree>
    <p:extLst>
      <p:ext uri="{BB962C8B-B14F-4D97-AF65-F5344CB8AC3E}">
        <p14:creationId xmlns:p14="http://schemas.microsoft.com/office/powerpoint/2010/main" val="1364395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804FDCCA-17A3-4873-8C4D-E6913CAFE7E7}"/>
              </a:ext>
            </a:extLst>
          </p:cNvPr>
          <p:cNvSpPr>
            <a:spLocks noGrp="1"/>
          </p:cNvSpPr>
          <p:nvPr>
            <p:ph type="pic" sz="quarter" idx="10"/>
          </p:nvPr>
        </p:nvSpPr>
        <p:spPr/>
      </p:sp>
      <p:sp>
        <p:nvSpPr>
          <p:cNvPr id="3" name="Tittel 2">
            <a:extLst>
              <a:ext uri="{FF2B5EF4-FFF2-40B4-BE49-F238E27FC236}">
                <a16:creationId xmlns:a16="http://schemas.microsoft.com/office/drawing/2014/main" id="{C2F79582-FD0A-4638-9C43-BF6D7B038CB1}"/>
              </a:ext>
            </a:extLst>
          </p:cNvPr>
          <p:cNvSpPr>
            <a:spLocks noGrp="1"/>
          </p:cNvSpPr>
          <p:nvPr>
            <p:ph type="title"/>
          </p:nvPr>
        </p:nvSpPr>
        <p:spPr>
          <a:xfrm>
            <a:off x="1754188" y="2481659"/>
            <a:ext cx="9117012" cy="1945482"/>
          </a:xfrm>
        </p:spPr>
        <p:txBody>
          <a:bodyPr/>
          <a:lstStyle/>
          <a:p>
            <a:r>
              <a:rPr lang="nb-NO" dirty="0"/>
              <a:t>For å lære må vi stille de rette spørsmålene</a:t>
            </a:r>
            <a:br>
              <a:rPr lang="nb-NO" dirty="0"/>
            </a:br>
            <a:br>
              <a:rPr lang="nb-NO" dirty="0"/>
            </a:br>
            <a:r>
              <a:rPr lang="nb-NO" dirty="0"/>
              <a:t>Ikke: hvem</a:t>
            </a:r>
            <a:br>
              <a:rPr lang="nb-NO" dirty="0"/>
            </a:br>
            <a:r>
              <a:rPr lang="nb-NO" b="0" dirty="0"/>
              <a:t>men: hvorfor?</a:t>
            </a:r>
            <a:br>
              <a:rPr lang="nb-NO" dirty="0"/>
            </a:br>
            <a:endParaRPr lang="nb-NO" dirty="0"/>
          </a:p>
        </p:txBody>
      </p:sp>
    </p:spTree>
    <p:extLst>
      <p:ext uri="{BB962C8B-B14F-4D97-AF65-F5344CB8AC3E}">
        <p14:creationId xmlns:p14="http://schemas.microsoft.com/office/powerpoint/2010/main" val="2745681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89CC1D-AA1A-4A8D-934F-E1CB4B46D89A}"/>
              </a:ext>
            </a:extLst>
          </p:cNvPr>
          <p:cNvSpPr>
            <a:spLocks noGrp="1"/>
          </p:cNvSpPr>
          <p:nvPr>
            <p:ph type="title"/>
          </p:nvPr>
        </p:nvSpPr>
        <p:spPr/>
        <p:txBody>
          <a:bodyPr/>
          <a:lstStyle/>
          <a:p>
            <a:r>
              <a:rPr lang="nb-NO" dirty="0"/>
              <a:t>Påregnelig risiko</a:t>
            </a:r>
          </a:p>
        </p:txBody>
      </p:sp>
      <p:sp>
        <p:nvSpPr>
          <p:cNvPr id="3" name="Plassholder for bunntekst 2">
            <a:extLst>
              <a:ext uri="{FF2B5EF4-FFF2-40B4-BE49-F238E27FC236}">
                <a16:creationId xmlns:a16="http://schemas.microsoft.com/office/drawing/2014/main" id="{9DAC93E7-62F4-4CF5-8024-7B11E698F7F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6AB4"/>
                </a:solidFill>
                <a:effectLst/>
                <a:uLnTx/>
                <a:uFillTx/>
                <a:latin typeface="Arial"/>
                <a:ea typeface="+mn-ea"/>
                <a:cs typeface="+mn-cs"/>
              </a:rPr>
              <a:t>Nullvisjonen</a:t>
            </a:r>
          </a:p>
        </p:txBody>
      </p:sp>
      <p:sp>
        <p:nvSpPr>
          <p:cNvPr id="4" name="Plassholder for lysbildenummer 3">
            <a:extLst>
              <a:ext uri="{FF2B5EF4-FFF2-40B4-BE49-F238E27FC236}">
                <a16:creationId xmlns:a16="http://schemas.microsoft.com/office/drawing/2014/main" id="{88591088-5C4A-49AE-A87D-772C3CE97F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433D3-DA9B-471A-9B93-9F9D805CC3CB}" type="slidenum">
              <a:rPr kumimoji="0" lang="nb-NO" sz="1400" b="1" i="0" u="none" strike="noStrike" kern="1200" cap="none" spc="0" normalizeH="0" baseline="0" noProof="0" smtClean="0">
                <a:ln>
                  <a:noFill/>
                </a:ln>
                <a:solidFill>
                  <a:srgbClr val="006AB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400" b="1" i="0" u="none" strike="noStrike" kern="1200" cap="none" spc="0" normalizeH="0" baseline="0" noProof="0">
              <a:ln>
                <a:noFill/>
              </a:ln>
              <a:solidFill>
                <a:srgbClr val="006AB4"/>
              </a:solidFill>
              <a:effectLst/>
              <a:uLnTx/>
              <a:uFillTx/>
              <a:latin typeface="Arial"/>
              <a:ea typeface="+mn-ea"/>
              <a:cs typeface="+mn-cs"/>
            </a:endParaRPr>
          </a:p>
        </p:txBody>
      </p:sp>
      <p:pic>
        <p:nvPicPr>
          <p:cNvPr id="11" name="Plassholder for bilde 10" descr="Et bilde som inneholder person&#10;&#10;Automatisk generert beskrivelse">
            <a:extLst>
              <a:ext uri="{FF2B5EF4-FFF2-40B4-BE49-F238E27FC236}">
                <a16:creationId xmlns:a16="http://schemas.microsoft.com/office/drawing/2014/main" id="{07CB17D4-767F-4AAB-8AB4-460DE172C7A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724" r="16724"/>
          <a:stretch>
            <a:fillRect/>
          </a:stretch>
        </p:blipFill>
        <p:spPr/>
      </p:pic>
      <p:sp>
        <p:nvSpPr>
          <p:cNvPr id="12" name="TekstSylinder 11">
            <a:extLst>
              <a:ext uri="{FF2B5EF4-FFF2-40B4-BE49-F238E27FC236}">
                <a16:creationId xmlns:a16="http://schemas.microsoft.com/office/drawing/2014/main" id="{FD361F84-C2E9-4C14-8E92-E38EA128BB5F}"/>
              </a:ext>
            </a:extLst>
          </p:cNvPr>
          <p:cNvSpPr txBox="1"/>
          <p:nvPr/>
        </p:nvSpPr>
        <p:spPr>
          <a:xfrm>
            <a:off x="118661" y="6399612"/>
            <a:ext cx="1814870" cy="369332"/>
          </a:xfrm>
          <a:prstGeom prst="rect">
            <a:avLst/>
          </a:prstGeom>
          <a:noFill/>
        </p:spPr>
        <p:txBody>
          <a:bodyPr wrap="square" rtlCol="0">
            <a:spAutoFit/>
          </a:bodyPr>
          <a:lstStyle/>
          <a:p>
            <a:r>
              <a:rPr lang="nb-NO" dirty="0">
                <a:solidFill>
                  <a:schemeClr val="bg1"/>
                </a:solidFill>
              </a:rPr>
              <a:t>Bilde fra </a:t>
            </a:r>
            <a:r>
              <a:rPr lang="nb-NO" dirty="0" err="1">
                <a:solidFill>
                  <a:schemeClr val="bg1"/>
                </a:solidFill>
              </a:rPr>
              <a:t>istock</a:t>
            </a:r>
            <a:endParaRPr lang="nb-NO" dirty="0">
              <a:solidFill>
                <a:schemeClr val="bg1"/>
              </a:solidFill>
            </a:endParaRPr>
          </a:p>
        </p:txBody>
      </p:sp>
    </p:spTree>
    <p:extLst>
      <p:ext uri="{BB962C8B-B14F-4D97-AF65-F5344CB8AC3E}">
        <p14:creationId xmlns:p14="http://schemas.microsoft.com/office/powerpoint/2010/main" val="376540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248968-42A7-4AFA-B35E-D6C62780F2C1}"/>
              </a:ext>
            </a:extLst>
          </p:cNvPr>
          <p:cNvSpPr>
            <a:spLocks noGrp="1"/>
          </p:cNvSpPr>
          <p:nvPr>
            <p:ph type="title"/>
          </p:nvPr>
        </p:nvSpPr>
        <p:spPr/>
        <p:txBody>
          <a:bodyPr/>
          <a:lstStyle/>
          <a:p>
            <a:r>
              <a:rPr lang="nb-NO" dirty="0"/>
              <a:t>Påregnelig risiko</a:t>
            </a:r>
          </a:p>
        </p:txBody>
      </p:sp>
      <p:sp>
        <p:nvSpPr>
          <p:cNvPr id="3" name="Plassholder for innhold 2">
            <a:extLst>
              <a:ext uri="{FF2B5EF4-FFF2-40B4-BE49-F238E27FC236}">
                <a16:creationId xmlns:a16="http://schemas.microsoft.com/office/drawing/2014/main" id="{404FD97F-DCD9-489F-9856-900B35FD0664}"/>
              </a:ext>
            </a:extLst>
          </p:cNvPr>
          <p:cNvSpPr>
            <a:spLocks noGrp="1"/>
          </p:cNvSpPr>
          <p:nvPr>
            <p:ph idx="1"/>
          </p:nvPr>
        </p:nvSpPr>
        <p:spPr/>
        <p:txBody>
          <a:bodyPr/>
          <a:lstStyle/>
          <a:p>
            <a:pPr lvl="0"/>
            <a:r>
              <a:rPr lang="nb-NO" sz="2400" dirty="0"/>
              <a:t>Begrep utledet på gruppenivå – men nyttig på individnivå?</a:t>
            </a:r>
          </a:p>
          <a:p>
            <a:pPr lvl="0"/>
            <a:r>
              <a:rPr lang="nb-NO" sz="2400" dirty="0"/>
              <a:t>Hemmende for læring?</a:t>
            </a:r>
          </a:p>
          <a:p>
            <a:pPr lvl="0"/>
            <a:r>
              <a:rPr lang="nb-NO" sz="2400" dirty="0"/>
              <a:t>Hva er påregnelige dødsfall i norske sykehus og kommuner?</a:t>
            </a:r>
          </a:p>
          <a:p>
            <a:pPr lvl="0"/>
            <a:r>
              <a:rPr lang="nb-NO" sz="2400" dirty="0"/>
              <a:t>Har tjenesten  selv og nasjonale kontrollmyndigheter et kunnskapsbasert forhold til begrepet påregnelig risiko?</a:t>
            </a:r>
          </a:p>
          <a:p>
            <a:endParaRPr lang="nb-NO" dirty="0"/>
          </a:p>
        </p:txBody>
      </p:sp>
      <p:sp>
        <p:nvSpPr>
          <p:cNvPr id="4" name="Plassholder for bunntekst 3">
            <a:extLst>
              <a:ext uri="{FF2B5EF4-FFF2-40B4-BE49-F238E27FC236}">
                <a16:creationId xmlns:a16="http://schemas.microsoft.com/office/drawing/2014/main" id="{4F341808-D4C4-400C-ACAA-9A2305D14C1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6AB4"/>
                </a:solidFill>
                <a:effectLst/>
                <a:uLnTx/>
                <a:uFillTx/>
                <a:latin typeface="Arial"/>
                <a:ea typeface="+mn-ea"/>
                <a:cs typeface="+mn-cs"/>
              </a:rPr>
              <a:t>Nullvisjonen</a:t>
            </a:r>
          </a:p>
        </p:txBody>
      </p:sp>
      <p:sp>
        <p:nvSpPr>
          <p:cNvPr id="5" name="Plassholder for lysbildenummer 4">
            <a:extLst>
              <a:ext uri="{FF2B5EF4-FFF2-40B4-BE49-F238E27FC236}">
                <a16:creationId xmlns:a16="http://schemas.microsoft.com/office/drawing/2014/main" id="{A2978A63-BD6D-4A4E-8F1E-8528762A71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433D3-DA9B-471A-9B93-9F9D805CC3CB}" type="slidenum">
              <a:rPr kumimoji="0" lang="nb-NO" sz="1400" b="1" i="0" u="none" strike="noStrike" kern="1200" cap="none" spc="0" normalizeH="0" baseline="0" noProof="0" smtClean="0">
                <a:ln>
                  <a:noFill/>
                </a:ln>
                <a:solidFill>
                  <a:srgbClr val="006AB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400" b="1" i="0" u="none" strike="noStrike" kern="1200" cap="none" spc="0" normalizeH="0" baseline="0" noProof="0">
              <a:ln>
                <a:noFill/>
              </a:ln>
              <a:solidFill>
                <a:srgbClr val="006AB4"/>
              </a:solidFill>
              <a:effectLst/>
              <a:uLnTx/>
              <a:uFillTx/>
              <a:latin typeface="Arial"/>
              <a:ea typeface="+mn-ea"/>
              <a:cs typeface="+mn-cs"/>
            </a:endParaRPr>
          </a:p>
        </p:txBody>
      </p:sp>
      <p:sp>
        <p:nvSpPr>
          <p:cNvPr id="7" name="Plassholder for tekst 6">
            <a:extLst>
              <a:ext uri="{FF2B5EF4-FFF2-40B4-BE49-F238E27FC236}">
                <a16:creationId xmlns:a16="http://schemas.microsoft.com/office/drawing/2014/main" id="{4BE29936-0E07-4C45-B76E-2E3766B91B20}"/>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1891532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0E37E4-6A5A-4A9A-9D75-7F6092FF961E}"/>
              </a:ext>
            </a:extLst>
          </p:cNvPr>
          <p:cNvSpPr>
            <a:spLocks noGrp="1"/>
          </p:cNvSpPr>
          <p:nvPr>
            <p:ph type="title"/>
          </p:nvPr>
        </p:nvSpPr>
        <p:spPr/>
        <p:txBody>
          <a:bodyPr/>
          <a:lstStyle/>
          <a:p>
            <a:r>
              <a:rPr lang="nb-NO" dirty="0"/>
              <a:t>Alvorlige uønskede hendelser</a:t>
            </a:r>
          </a:p>
        </p:txBody>
      </p:sp>
      <p:sp>
        <p:nvSpPr>
          <p:cNvPr id="5" name="Plassholder for innhold 4">
            <a:extLst>
              <a:ext uri="{FF2B5EF4-FFF2-40B4-BE49-F238E27FC236}">
                <a16:creationId xmlns:a16="http://schemas.microsoft.com/office/drawing/2014/main" id="{10D69CCB-0F65-4CF8-9040-15C2AA465540}"/>
              </a:ext>
            </a:extLst>
          </p:cNvPr>
          <p:cNvSpPr>
            <a:spLocks noGrp="1"/>
          </p:cNvSpPr>
          <p:nvPr>
            <p:ph idx="1"/>
          </p:nvPr>
        </p:nvSpPr>
        <p:spPr/>
        <p:txBody>
          <a:bodyPr/>
          <a:lstStyle/>
          <a:p>
            <a:pPr marL="342900" indent="-342900">
              <a:lnSpc>
                <a:spcPct val="115000"/>
              </a:lnSpc>
              <a:buFont typeface="Arial" panose="020B0604020202020204" pitchFamily="34" charset="0"/>
              <a:buChar char="•"/>
            </a:pPr>
            <a:r>
              <a:rPr lang="nb-NO" sz="2400" dirty="0">
                <a:effectLst/>
                <a:latin typeface="+mj-lt"/>
                <a:ea typeface="Calibri" panose="020F0502020204030204" pitchFamily="34" charset="0"/>
              </a:rPr>
              <a:t>Vi må erkjenne at de forekommer</a:t>
            </a:r>
          </a:p>
          <a:p>
            <a:pPr marL="342900" indent="-342900">
              <a:lnSpc>
                <a:spcPct val="115000"/>
              </a:lnSpc>
              <a:buFont typeface="Arial" panose="020B0604020202020204" pitchFamily="34" charset="0"/>
              <a:buChar char="•"/>
            </a:pPr>
            <a:r>
              <a:rPr lang="nb-NO" sz="2400" dirty="0">
                <a:latin typeface="+mj-lt"/>
                <a:ea typeface="Calibri" panose="020F0502020204030204" pitchFamily="34" charset="0"/>
              </a:rPr>
              <a:t>Men skal vi bare godta dem?</a:t>
            </a:r>
            <a:endParaRPr lang="nb-NO" sz="2400" dirty="0">
              <a:effectLst/>
              <a:latin typeface="+mj-lt"/>
              <a:ea typeface="Calibri" panose="020F0502020204030204" pitchFamily="34" charset="0"/>
            </a:endParaRPr>
          </a:p>
          <a:p>
            <a:endParaRPr lang="nb-NO" dirty="0"/>
          </a:p>
        </p:txBody>
      </p:sp>
      <p:sp>
        <p:nvSpPr>
          <p:cNvPr id="3" name="Plassholder for bunntekst 2">
            <a:extLst>
              <a:ext uri="{FF2B5EF4-FFF2-40B4-BE49-F238E27FC236}">
                <a16:creationId xmlns:a16="http://schemas.microsoft.com/office/drawing/2014/main" id="{FD39A679-D54C-43C7-89A6-13824345BFF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6AB4"/>
                </a:solidFill>
                <a:effectLst/>
                <a:uLnTx/>
                <a:uFillTx/>
                <a:latin typeface="Arial"/>
                <a:ea typeface="+mn-ea"/>
                <a:cs typeface="+mn-cs"/>
              </a:rPr>
              <a:t>Nullvisjonen</a:t>
            </a:r>
          </a:p>
        </p:txBody>
      </p:sp>
      <p:sp>
        <p:nvSpPr>
          <p:cNvPr id="4" name="Plassholder for lysbildenummer 3">
            <a:extLst>
              <a:ext uri="{FF2B5EF4-FFF2-40B4-BE49-F238E27FC236}">
                <a16:creationId xmlns:a16="http://schemas.microsoft.com/office/drawing/2014/main" id="{E6D7E022-1A78-455D-9618-A13ACD22CE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433D3-DA9B-471A-9B93-9F9D805CC3CB}" type="slidenum">
              <a:rPr kumimoji="0" lang="nb-NO" sz="1400" b="1" i="0" u="none" strike="noStrike" kern="1200" cap="none" spc="0" normalizeH="0" baseline="0" noProof="0" smtClean="0">
                <a:ln>
                  <a:noFill/>
                </a:ln>
                <a:solidFill>
                  <a:srgbClr val="006AB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400" b="1" i="0" u="none" strike="noStrike" kern="1200" cap="none" spc="0" normalizeH="0" baseline="0" noProof="0">
              <a:ln>
                <a:noFill/>
              </a:ln>
              <a:solidFill>
                <a:srgbClr val="006AB4"/>
              </a:solidFill>
              <a:effectLst/>
              <a:uLnTx/>
              <a:uFillTx/>
              <a:latin typeface="Arial"/>
              <a:ea typeface="+mn-ea"/>
              <a:cs typeface="+mn-cs"/>
            </a:endParaRPr>
          </a:p>
        </p:txBody>
      </p:sp>
      <p:sp>
        <p:nvSpPr>
          <p:cNvPr id="6" name="Plassholder for tekst 5">
            <a:extLst>
              <a:ext uri="{FF2B5EF4-FFF2-40B4-BE49-F238E27FC236}">
                <a16:creationId xmlns:a16="http://schemas.microsoft.com/office/drawing/2014/main" id="{E20741CB-19BD-4159-8178-B3F1FB237723}"/>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967057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0E6ABF-5274-48D0-9A3F-FC8C6683A4C7}"/>
              </a:ext>
            </a:extLst>
          </p:cNvPr>
          <p:cNvSpPr>
            <a:spLocks noGrp="1"/>
          </p:cNvSpPr>
          <p:nvPr>
            <p:ph type="title"/>
          </p:nvPr>
        </p:nvSpPr>
        <p:spPr/>
        <p:txBody>
          <a:bodyPr/>
          <a:lstStyle/>
          <a:p>
            <a:r>
              <a:rPr lang="nb-NO" dirty="0"/>
              <a:t>Kanskje må vi</a:t>
            </a:r>
          </a:p>
        </p:txBody>
      </p:sp>
      <p:sp>
        <p:nvSpPr>
          <p:cNvPr id="3" name="Plassholder for innhold 2">
            <a:extLst>
              <a:ext uri="{FF2B5EF4-FFF2-40B4-BE49-F238E27FC236}">
                <a16:creationId xmlns:a16="http://schemas.microsoft.com/office/drawing/2014/main" id="{FD166B7C-C95B-44E1-B1E7-5BF5C739FE99}"/>
              </a:ext>
            </a:extLst>
          </p:cNvPr>
          <p:cNvSpPr>
            <a:spLocks noGrp="1"/>
          </p:cNvSpPr>
          <p:nvPr>
            <p:ph idx="1"/>
          </p:nvPr>
        </p:nvSpPr>
        <p:spPr/>
        <p:txBody>
          <a:bodyPr/>
          <a:lstStyle/>
          <a:p>
            <a:pPr>
              <a:lnSpc>
                <a:spcPct val="115000"/>
              </a:lnSpc>
            </a:pPr>
            <a:r>
              <a:rPr lang="nb-NO" sz="2400" dirty="0">
                <a:latin typeface="+mj-lt"/>
                <a:ea typeface="Calibri" panose="020F0502020204030204" pitchFamily="34" charset="0"/>
              </a:rPr>
              <a:t>…s</a:t>
            </a:r>
            <a:r>
              <a:rPr lang="nb-NO" sz="2400" dirty="0">
                <a:effectLst/>
                <a:latin typeface="+mj-lt"/>
                <a:ea typeface="Calibri" panose="020F0502020204030204" pitchFamily="34" charset="0"/>
              </a:rPr>
              <a:t>lutte å behandle så mange uvesentlige hendelser i «avvikssystemene»?</a:t>
            </a:r>
          </a:p>
          <a:p>
            <a:pPr>
              <a:lnSpc>
                <a:spcPct val="115000"/>
              </a:lnSpc>
            </a:pPr>
            <a:endParaRPr lang="nb-NO" sz="2400" dirty="0">
              <a:effectLst/>
              <a:latin typeface="+mj-lt"/>
              <a:ea typeface="Calibri" panose="020F0502020204030204" pitchFamily="34" charset="0"/>
            </a:endParaRPr>
          </a:p>
          <a:p>
            <a:pPr>
              <a:lnSpc>
                <a:spcPct val="115000"/>
              </a:lnSpc>
            </a:pPr>
            <a:r>
              <a:rPr lang="nb-NO" sz="2400" dirty="0">
                <a:latin typeface="+mj-lt"/>
                <a:ea typeface="Calibri" panose="020F0502020204030204" pitchFamily="34" charset="0"/>
              </a:rPr>
              <a:t>…og reflektere mer rundt (potensielt) alvorlige hendelser i «læringssystemene»?</a:t>
            </a:r>
            <a:endParaRPr lang="nb-NO" sz="2400" dirty="0">
              <a:effectLst/>
              <a:latin typeface="+mj-lt"/>
              <a:ea typeface="Calibri" panose="020F0502020204030204" pitchFamily="34" charset="0"/>
            </a:endParaRPr>
          </a:p>
          <a:p>
            <a:endParaRPr lang="nb-NO" dirty="0"/>
          </a:p>
        </p:txBody>
      </p:sp>
      <p:sp>
        <p:nvSpPr>
          <p:cNvPr id="4" name="Plassholder for bunntekst 3">
            <a:extLst>
              <a:ext uri="{FF2B5EF4-FFF2-40B4-BE49-F238E27FC236}">
                <a16:creationId xmlns:a16="http://schemas.microsoft.com/office/drawing/2014/main" id="{9DAC3E5C-6FDF-47FA-8CD9-10F06806723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6AB4"/>
                </a:solidFill>
                <a:effectLst/>
                <a:uLnTx/>
                <a:uFillTx/>
                <a:latin typeface="Arial"/>
                <a:ea typeface="+mn-ea"/>
                <a:cs typeface="+mn-cs"/>
              </a:rPr>
              <a:t>Nullvisjonen</a:t>
            </a:r>
          </a:p>
        </p:txBody>
      </p:sp>
      <p:sp>
        <p:nvSpPr>
          <p:cNvPr id="5" name="Plassholder for lysbildenummer 4">
            <a:extLst>
              <a:ext uri="{FF2B5EF4-FFF2-40B4-BE49-F238E27FC236}">
                <a16:creationId xmlns:a16="http://schemas.microsoft.com/office/drawing/2014/main" id="{2314DC38-35FD-4715-A225-55807BA148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433D3-DA9B-471A-9B93-9F9D805CC3CB}" type="slidenum">
              <a:rPr kumimoji="0" lang="nb-NO" sz="1400" b="1" i="0" u="none" strike="noStrike" kern="1200" cap="none" spc="0" normalizeH="0" baseline="0" noProof="0" smtClean="0">
                <a:ln>
                  <a:noFill/>
                </a:ln>
                <a:solidFill>
                  <a:srgbClr val="006AB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400" b="1" i="0" u="none" strike="noStrike" kern="1200" cap="none" spc="0" normalizeH="0" baseline="0" noProof="0">
              <a:ln>
                <a:noFill/>
              </a:ln>
              <a:solidFill>
                <a:srgbClr val="006AB4"/>
              </a:solidFill>
              <a:effectLst/>
              <a:uLnTx/>
              <a:uFillTx/>
              <a:latin typeface="Arial"/>
              <a:ea typeface="+mn-ea"/>
              <a:cs typeface="+mn-cs"/>
            </a:endParaRPr>
          </a:p>
        </p:txBody>
      </p:sp>
      <p:sp>
        <p:nvSpPr>
          <p:cNvPr id="6" name="Plassholder for tekst 5">
            <a:extLst>
              <a:ext uri="{FF2B5EF4-FFF2-40B4-BE49-F238E27FC236}">
                <a16:creationId xmlns:a16="http://schemas.microsoft.com/office/drawing/2014/main" id="{55C81455-D039-442B-842D-C5A48ED428A2}"/>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2722958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827BA3-CB2B-4446-AC7D-2FF2275B05C7}"/>
              </a:ext>
            </a:extLst>
          </p:cNvPr>
          <p:cNvSpPr>
            <a:spLocks noGrp="1"/>
          </p:cNvSpPr>
          <p:nvPr>
            <p:ph type="title"/>
          </p:nvPr>
        </p:nvSpPr>
        <p:spPr>
          <a:xfrm>
            <a:off x="1760539" y="1330326"/>
            <a:ext cx="10055222" cy="854868"/>
          </a:xfrm>
        </p:spPr>
        <p:txBody>
          <a:bodyPr/>
          <a:lstStyle/>
          <a:p>
            <a:r>
              <a:rPr lang="nb-NO" dirty="0"/>
              <a:t>Mye å lære – </a:t>
            </a:r>
            <a:br>
              <a:rPr lang="nb-NO" dirty="0"/>
            </a:br>
            <a:r>
              <a:rPr lang="nb-NO" dirty="0"/>
              <a:t>også av påregnelige hendelser</a:t>
            </a:r>
          </a:p>
        </p:txBody>
      </p:sp>
      <p:sp>
        <p:nvSpPr>
          <p:cNvPr id="5" name="Plassholder for innhold 4">
            <a:extLst>
              <a:ext uri="{FF2B5EF4-FFF2-40B4-BE49-F238E27FC236}">
                <a16:creationId xmlns:a16="http://schemas.microsoft.com/office/drawing/2014/main" id="{777CFC96-96DC-401A-863E-52FC62A2CDC9}"/>
              </a:ext>
            </a:extLst>
          </p:cNvPr>
          <p:cNvSpPr>
            <a:spLocks noGrp="1"/>
          </p:cNvSpPr>
          <p:nvPr>
            <p:ph idx="1"/>
          </p:nvPr>
        </p:nvSpPr>
        <p:spPr>
          <a:xfrm>
            <a:off x="1760538" y="2709532"/>
            <a:ext cx="8651446" cy="3154697"/>
          </a:xfrm>
        </p:spPr>
        <p:txBody>
          <a:bodyPr/>
          <a:lstStyle/>
          <a:p>
            <a:pPr marL="0" indent="0">
              <a:lnSpc>
                <a:spcPct val="115000"/>
              </a:lnSpc>
              <a:buNone/>
            </a:pPr>
            <a:r>
              <a:rPr lang="nb-NO" sz="2400" i="1" dirty="0">
                <a:effectLst/>
                <a:latin typeface="Calibri" panose="020F0502020204030204" pitchFamily="34" charset="0"/>
                <a:ea typeface="Calibri" panose="020F0502020204030204" pitchFamily="34" charset="0"/>
              </a:rPr>
              <a:t>Det er påregnelig at noen kan dø etter en tarmoperasjon, men hvorfor døde nettopp denne pasienten? Hva kan vi lære av denne hendelsen, slik at vi kan vi få ned risikoen for pasienter som gjennomgår en tarmoperasjon? </a:t>
            </a:r>
          </a:p>
          <a:p>
            <a:pPr marL="0" indent="0">
              <a:lnSpc>
                <a:spcPct val="115000"/>
              </a:lnSpc>
              <a:buNone/>
            </a:pPr>
            <a:endParaRPr lang="nb-NO" sz="2400" i="1" dirty="0">
              <a:latin typeface="Calibri" panose="020F0502020204030204" pitchFamily="34" charset="0"/>
              <a:ea typeface="Calibri" panose="020F0502020204030204" pitchFamily="34" charset="0"/>
            </a:endParaRPr>
          </a:p>
          <a:p>
            <a:pPr marL="0" indent="0">
              <a:lnSpc>
                <a:spcPct val="115000"/>
              </a:lnSpc>
              <a:buNone/>
            </a:pPr>
            <a:r>
              <a:rPr lang="nb-NO" sz="2400" i="1" dirty="0">
                <a:latin typeface="Calibri" panose="020F0502020204030204" pitchFamily="34" charset="0"/>
                <a:ea typeface="Calibri" panose="020F0502020204030204" pitchFamily="34" charset="0"/>
              </a:rPr>
              <a:t>D</a:t>
            </a:r>
            <a:r>
              <a:rPr lang="nb-NO" sz="2400" i="1" dirty="0">
                <a:effectLst/>
                <a:latin typeface="Calibri" panose="020F0502020204030204" pitchFamily="34" charset="0"/>
                <a:ea typeface="Calibri" panose="020F0502020204030204" pitchFamily="34" charset="0"/>
              </a:rPr>
              <a:t>et er i dag påregnelig at noen rusavhengige dør av overdose. Men hva kan vi lære av at vi ikke klarte å forebygge en dødelig overdose hos nettopp denne pasienten?</a:t>
            </a:r>
          </a:p>
          <a:p>
            <a:endParaRPr lang="nb-NO" dirty="0"/>
          </a:p>
        </p:txBody>
      </p:sp>
      <p:sp>
        <p:nvSpPr>
          <p:cNvPr id="3" name="Plassholder for bunntekst 2">
            <a:extLst>
              <a:ext uri="{FF2B5EF4-FFF2-40B4-BE49-F238E27FC236}">
                <a16:creationId xmlns:a16="http://schemas.microsoft.com/office/drawing/2014/main" id="{EAD13D83-400D-4401-BBD6-C0ACE9E8419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6AB4"/>
                </a:solidFill>
                <a:effectLst/>
                <a:uLnTx/>
                <a:uFillTx/>
                <a:latin typeface="Arial"/>
                <a:ea typeface="+mn-ea"/>
                <a:cs typeface="+mn-cs"/>
              </a:rPr>
              <a:t>Nullvisjonen</a:t>
            </a:r>
          </a:p>
        </p:txBody>
      </p:sp>
      <p:sp>
        <p:nvSpPr>
          <p:cNvPr id="4" name="Plassholder for lysbildenummer 3">
            <a:extLst>
              <a:ext uri="{FF2B5EF4-FFF2-40B4-BE49-F238E27FC236}">
                <a16:creationId xmlns:a16="http://schemas.microsoft.com/office/drawing/2014/main" id="{1E144D18-9ACA-46F5-8335-D8402F8B9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433D3-DA9B-471A-9B93-9F9D805CC3CB}" type="slidenum">
              <a:rPr kumimoji="0" lang="nb-NO" sz="1400" b="1" i="0" u="none" strike="noStrike" kern="1200" cap="none" spc="0" normalizeH="0" baseline="0" noProof="0" smtClean="0">
                <a:ln>
                  <a:noFill/>
                </a:ln>
                <a:solidFill>
                  <a:srgbClr val="006AB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400" b="1" i="0" u="none" strike="noStrike" kern="1200" cap="none" spc="0" normalizeH="0" baseline="0" noProof="0">
              <a:ln>
                <a:noFill/>
              </a:ln>
              <a:solidFill>
                <a:srgbClr val="006AB4"/>
              </a:solidFill>
              <a:effectLst/>
              <a:uLnTx/>
              <a:uFillTx/>
              <a:latin typeface="Arial"/>
              <a:ea typeface="+mn-ea"/>
              <a:cs typeface="+mn-cs"/>
            </a:endParaRPr>
          </a:p>
        </p:txBody>
      </p:sp>
      <p:sp>
        <p:nvSpPr>
          <p:cNvPr id="6" name="Plassholder for tekst 5">
            <a:extLst>
              <a:ext uri="{FF2B5EF4-FFF2-40B4-BE49-F238E27FC236}">
                <a16:creationId xmlns:a16="http://schemas.microsoft.com/office/drawing/2014/main" id="{AB56BDB3-676E-4ADB-A65C-CCD59954E56C}"/>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1494356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0DAE19-FC2E-4846-A9BB-619BCA759496}"/>
              </a:ext>
            </a:extLst>
          </p:cNvPr>
          <p:cNvSpPr>
            <a:spLocks noGrp="1"/>
          </p:cNvSpPr>
          <p:nvPr>
            <p:ph type="title"/>
          </p:nvPr>
        </p:nvSpPr>
        <p:spPr/>
        <p:txBody>
          <a:bodyPr/>
          <a:lstStyle/>
          <a:p>
            <a:r>
              <a:rPr lang="nb-NO" dirty="0"/>
              <a:t>Faglig nysgjerrighet</a:t>
            </a:r>
          </a:p>
        </p:txBody>
      </p:sp>
      <p:sp>
        <p:nvSpPr>
          <p:cNvPr id="3" name="Plassholder for innhold 2">
            <a:extLst>
              <a:ext uri="{FF2B5EF4-FFF2-40B4-BE49-F238E27FC236}">
                <a16:creationId xmlns:a16="http://schemas.microsoft.com/office/drawing/2014/main" id="{56731463-3401-445B-8733-E3580D7EA56A}"/>
              </a:ext>
            </a:extLst>
          </p:cNvPr>
          <p:cNvSpPr>
            <a:spLocks noGrp="1"/>
          </p:cNvSpPr>
          <p:nvPr>
            <p:ph idx="1"/>
          </p:nvPr>
        </p:nvSpPr>
        <p:spPr>
          <a:xfrm>
            <a:off x="1760538" y="2439987"/>
            <a:ext cx="8672360" cy="3162323"/>
          </a:xfrm>
        </p:spPr>
        <p:txBody>
          <a:bodyPr/>
          <a:lstStyle/>
          <a:p>
            <a:pPr marL="0" indent="0">
              <a:buNone/>
            </a:pPr>
            <a:r>
              <a:rPr lang="nb-NO" sz="2400" dirty="0"/>
              <a:t>Nysgjerrigheten - en kraft som har gått tapt i det rutinebaserte «avviksarbeidet»?</a:t>
            </a:r>
          </a:p>
          <a:p>
            <a:pPr marL="0" indent="0" algn="ctr">
              <a:buNone/>
            </a:pPr>
            <a:r>
              <a:rPr lang="nb-NO" sz="2400" dirty="0"/>
              <a:t> </a:t>
            </a:r>
          </a:p>
          <a:p>
            <a:pPr marL="0" indent="0" algn="ctr">
              <a:buNone/>
            </a:pPr>
            <a:endParaRPr lang="nb-NO" sz="2400" dirty="0"/>
          </a:p>
          <a:p>
            <a:pPr marL="0" indent="0">
              <a:buNone/>
            </a:pPr>
            <a:r>
              <a:rPr lang="nb-NO" sz="2400" dirty="0"/>
              <a:t>Nysgjerrigheten - et fellesgode</a:t>
            </a:r>
          </a:p>
          <a:p>
            <a:pPr marL="0" indent="0">
              <a:buNone/>
            </a:pPr>
            <a:r>
              <a:rPr lang="nb-NO" sz="2400" dirty="0"/>
              <a:t>helsepersonell - leder - pasient - pårørende</a:t>
            </a:r>
          </a:p>
          <a:p>
            <a:endParaRPr lang="nb-NO" dirty="0"/>
          </a:p>
        </p:txBody>
      </p:sp>
      <p:sp>
        <p:nvSpPr>
          <p:cNvPr id="4" name="Plassholder for bunntekst 3">
            <a:extLst>
              <a:ext uri="{FF2B5EF4-FFF2-40B4-BE49-F238E27FC236}">
                <a16:creationId xmlns:a16="http://schemas.microsoft.com/office/drawing/2014/main" id="{6EEB0034-C9C8-4DF2-82DF-DEE5E23661A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6AB4"/>
                </a:solidFill>
                <a:effectLst/>
                <a:uLnTx/>
                <a:uFillTx/>
                <a:latin typeface="Arial"/>
                <a:ea typeface="+mn-ea"/>
                <a:cs typeface="+mn-cs"/>
              </a:rPr>
              <a:t>Nullvisjonen</a:t>
            </a:r>
          </a:p>
        </p:txBody>
      </p:sp>
      <p:sp>
        <p:nvSpPr>
          <p:cNvPr id="5" name="Plassholder for lysbildenummer 4">
            <a:extLst>
              <a:ext uri="{FF2B5EF4-FFF2-40B4-BE49-F238E27FC236}">
                <a16:creationId xmlns:a16="http://schemas.microsoft.com/office/drawing/2014/main" id="{136C745D-0E12-47AF-BC92-C38C630DBF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433D3-DA9B-471A-9B93-9F9D805CC3CB}" type="slidenum">
              <a:rPr kumimoji="0" lang="nb-NO" sz="1400" b="1" i="0" u="none" strike="noStrike" kern="1200" cap="none" spc="0" normalizeH="0" baseline="0" noProof="0" smtClean="0">
                <a:ln>
                  <a:noFill/>
                </a:ln>
                <a:solidFill>
                  <a:srgbClr val="006AB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400" b="1" i="0" u="none" strike="noStrike" kern="1200" cap="none" spc="0" normalizeH="0" baseline="0" noProof="0">
              <a:ln>
                <a:noFill/>
              </a:ln>
              <a:solidFill>
                <a:srgbClr val="006AB4"/>
              </a:solidFill>
              <a:effectLst/>
              <a:uLnTx/>
              <a:uFillTx/>
              <a:latin typeface="Arial"/>
              <a:ea typeface="+mn-ea"/>
              <a:cs typeface="+mn-cs"/>
            </a:endParaRPr>
          </a:p>
        </p:txBody>
      </p:sp>
      <p:sp>
        <p:nvSpPr>
          <p:cNvPr id="6" name="Plassholder for tekst 5">
            <a:extLst>
              <a:ext uri="{FF2B5EF4-FFF2-40B4-BE49-F238E27FC236}">
                <a16:creationId xmlns:a16="http://schemas.microsoft.com/office/drawing/2014/main" id="{9FDCFDE1-F61F-4587-9E3D-2CB909C0A26A}"/>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3036186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F78287-45D4-4587-8C4C-28608669B939}"/>
              </a:ext>
            </a:extLst>
          </p:cNvPr>
          <p:cNvSpPr>
            <a:spLocks noGrp="1"/>
          </p:cNvSpPr>
          <p:nvPr>
            <p:ph type="title"/>
          </p:nvPr>
        </p:nvSpPr>
        <p:spPr/>
        <p:txBody>
          <a:bodyPr/>
          <a:lstStyle/>
          <a:p>
            <a:r>
              <a:rPr lang="nb-NO" dirty="0" err="1"/>
              <a:t>Sikkerhetstenkining</a:t>
            </a:r>
            <a:endParaRPr lang="nb-NO" dirty="0"/>
          </a:p>
        </p:txBody>
      </p:sp>
      <p:sp>
        <p:nvSpPr>
          <p:cNvPr id="3" name="Plassholder for innhold 2">
            <a:extLst>
              <a:ext uri="{FF2B5EF4-FFF2-40B4-BE49-F238E27FC236}">
                <a16:creationId xmlns:a16="http://schemas.microsoft.com/office/drawing/2014/main" id="{029C83E9-32C6-44DB-95C5-285CC246948F}"/>
              </a:ext>
            </a:extLst>
          </p:cNvPr>
          <p:cNvSpPr>
            <a:spLocks noGrp="1"/>
          </p:cNvSpPr>
          <p:nvPr>
            <p:ph idx="1"/>
          </p:nvPr>
        </p:nvSpPr>
        <p:spPr/>
        <p:txBody>
          <a:bodyPr/>
          <a:lstStyle/>
          <a:p>
            <a:r>
              <a:rPr lang="nb-NO" sz="2400" dirty="0"/>
              <a:t>Lite utviklet i helsesektoren</a:t>
            </a:r>
          </a:p>
          <a:p>
            <a:r>
              <a:rPr lang="nb-NO" sz="2400" dirty="0"/>
              <a:t>Variasjon mellom fag og virksomheter</a:t>
            </a:r>
          </a:p>
          <a:p>
            <a:pPr lvl="0"/>
            <a:r>
              <a:rPr lang="nb-NO" sz="2400" dirty="0"/>
              <a:t>Noe å lære av andre bransjer?</a:t>
            </a:r>
          </a:p>
          <a:p>
            <a:pPr lvl="0"/>
            <a:r>
              <a:rPr lang="nb-NO" sz="2400" dirty="0"/>
              <a:t>Alt som ikke dreier seg om hvordan den enkelte utfører arbeidet sitt</a:t>
            </a:r>
          </a:p>
          <a:p>
            <a:endParaRPr lang="nb-NO" dirty="0"/>
          </a:p>
        </p:txBody>
      </p:sp>
      <p:sp>
        <p:nvSpPr>
          <p:cNvPr id="4" name="Plassholder for bunntekst 3">
            <a:extLst>
              <a:ext uri="{FF2B5EF4-FFF2-40B4-BE49-F238E27FC236}">
                <a16:creationId xmlns:a16="http://schemas.microsoft.com/office/drawing/2014/main" id="{B2350982-D499-46AB-AE1D-8DB7AA3D7F8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6AB4"/>
                </a:solidFill>
                <a:effectLst/>
                <a:uLnTx/>
                <a:uFillTx/>
                <a:latin typeface="Arial"/>
                <a:ea typeface="+mn-ea"/>
                <a:cs typeface="+mn-cs"/>
              </a:rPr>
              <a:t>Nullvisjonen</a:t>
            </a:r>
          </a:p>
        </p:txBody>
      </p:sp>
      <p:sp>
        <p:nvSpPr>
          <p:cNvPr id="5" name="Plassholder for lysbildenummer 4">
            <a:extLst>
              <a:ext uri="{FF2B5EF4-FFF2-40B4-BE49-F238E27FC236}">
                <a16:creationId xmlns:a16="http://schemas.microsoft.com/office/drawing/2014/main" id="{41881BA8-3777-4B2A-9ADE-1D7330E519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433D3-DA9B-471A-9B93-9F9D805CC3CB}" type="slidenum">
              <a:rPr kumimoji="0" lang="nb-NO" sz="1400" b="1" i="0" u="none" strike="noStrike" kern="1200" cap="none" spc="0" normalizeH="0" baseline="0" noProof="0" smtClean="0">
                <a:ln>
                  <a:noFill/>
                </a:ln>
                <a:solidFill>
                  <a:srgbClr val="006AB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400" b="1" i="0" u="none" strike="noStrike" kern="1200" cap="none" spc="0" normalizeH="0" baseline="0" noProof="0">
              <a:ln>
                <a:noFill/>
              </a:ln>
              <a:solidFill>
                <a:srgbClr val="006AB4"/>
              </a:solidFill>
              <a:effectLst/>
              <a:uLnTx/>
              <a:uFillTx/>
              <a:latin typeface="Arial"/>
              <a:ea typeface="+mn-ea"/>
              <a:cs typeface="+mn-cs"/>
            </a:endParaRPr>
          </a:p>
        </p:txBody>
      </p:sp>
      <p:sp>
        <p:nvSpPr>
          <p:cNvPr id="6" name="Plassholder for tekst 5">
            <a:extLst>
              <a:ext uri="{FF2B5EF4-FFF2-40B4-BE49-F238E27FC236}">
                <a16:creationId xmlns:a16="http://schemas.microsoft.com/office/drawing/2014/main" id="{AE2F1670-3C5C-491D-8487-4A035A0447D9}"/>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366451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A0AB9A3A-735B-41FC-A661-9539EAD579A8}"/>
              </a:ext>
            </a:extLst>
          </p:cNvPr>
          <p:cNvSpPr>
            <a:spLocks noGrp="1"/>
          </p:cNvSpPr>
          <p:nvPr>
            <p:ph type="pic" sz="quarter" idx="10"/>
          </p:nvPr>
        </p:nvSpPr>
        <p:spPr/>
      </p:sp>
      <p:sp>
        <p:nvSpPr>
          <p:cNvPr id="3" name="Tittel 2">
            <a:extLst>
              <a:ext uri="{FF2B5EF4-FFF2-40B4-BE49-F238E27FC236}">
                <a16:creationId xmlns:a16="http://schemas.microsoft.com/office/drawing/2014/main" id="{99F4ED40-B045-4729-964B-64EFE5A1177B}"/>
              </a:ext>
            </a:extLst>
          </p:cNvPr>
          <p:cNvSpPr>
            <a:spLocks noGrp="1"/>
          </p:cNvSpPr>
          <p:nvPr>
            <p:ph type="title"/>
          </p:nvPr>
        </p:nvSpPr>
        <p:spPr>
          <a:xfrm>
            <a:off x="1140340" y="2506041"/>
            <a:ext cx="3761709" cy="1945482"/>
          </a:xfrm>
        </p:spPr>
        <p:txBody>
          <a:bodyPr/>
          <a:lstStyle/>
          <a:p>
            <a:r>
              <a:rPr lang="nb-NO" dirty="0"/>
              <a:t>Pasientsikkerhet</a:t>
            </a:r>
          </a:p>
        </p:txBody>
      </p:sp>
      <p:sp>
        <p:nvSpPr>
          <p:cNvPr id="4" name="Frihåndsform: figur 3">
            <a:extLst>
              <a:ext uri="{FF2B5EF4-FFF2-40B4-BE49-F238E27FC236}">
                <a16:creationId xmlns:a16="http://schemas.microsoft.com/office/drawing/2014/main" id="{EB2CF592-A889-424B-97B5-7D6D9C82E590}"/>
              </a:ext>
            </a:extLst>
          </p:cNvPr>
          <p:cNvSpPr/>
          <p:nvPr/>
        </p:nvSpPr>
        <p:spPr>
          <a:xfrm>
            <a:off x="7938334" y="1000378"/>
            <a:ext cx="3180747" cy="3231424"/>
          </a:xfrm>
          <a:custGeom>
            <a:avLst/>
            <a:gdLst>
              <a:gd name="connsiteX0" fmla="*/ 2955736 w 3007222"/>
              <a:gd name="connsiteY0" fmla="*/ 1653040 h 3231424"/>
              <a:gd name="connsiteX1" fmla="*/ 2949857 w 3007222"/>
              <a:gd name="connsiteY1" fmla="*/ 1666756 h 3231424"/>
              <a:gd name="connsiteX2" fmla="*/ 2930915 w 3007222"/>
              <a:gd name="connsiteY2" fmla="*/ 1696474 h 3231424"/>
              <a:gd name="connsiteX3" fmla="*/ 2928302 w 3007222"/>
              <a:gd name="connsiteY3" fmla="*/ 1763748 h 3231424"/>
              <a:gd name="connsiteX4" fmla="*/ 2912626 w 3007222"/>
              <a:gd name="connsiteY4" fmla="*/ 1909399 h 3231424"/>
              <a:gd name="connsiteX5" fmla="*/ 2864618 w 3007222"/>
              <a:gd name="connsiteY5" fmla="*/ 2109260 h 3231424"/>
              <a:gd name="connsiteX6" fmla="*/ 2848941 w 3007222"/>
              <a:gd name="connsiteY6" fmla="*/ 2176534 h 3231424"/>
              <a:gd name="connsiteX7" fmla="*/ 2824447 w 3007222"/>
              <a:gd name="connsiteY7" fmla="*/ 2235970 h 3231424"/>
              <a:gd name="connsiteX8" fmla="*/ 2769907 w 3007222"/>
              <a:gd name="connsiteY8" fmla="*/ 2352883 h 3231424"/>
              <a:gd name="connsiteX9" fmla="*/ 2671277 w 3007222"/>
              <a:gd name="connsiteY9" fmla="*/ 2511596 h 3231424"/>
              <a:gd name="connsiteX10" fmla="*/ 2602694 w 3007222"/>
              <a:gd name="connsiteY10" fmla="*/ 2612834 h 3231424"/>
              <a:gd name="connsiteX11" fmla="*/ 1890079 w 3007222"/>
              <a:gd name="connsiteY11" fmla="*/ 3122612 h 3231424"/>
              <a:gd name="connsiteX12" fmla="*/ 1563491 w 3007222"/>
              <a:gd name="connsiteY12" fmla="*/ 3157555 h 3231424"/>
              <a:gd name="connsiteX13" fmla="*/ 1478578 w 3007222"/>
              <a:gd name="connsiteY13" fmla="*/ 3152330 h 3231424"/>
              <a:gd name="connsiteX14" fmla="*/ 1400197 w 3007222"/>
              <a:gd name="connsiteY14" fmla="*/ 3138287 h 3231424"/>
              <a:gd name="connsiteX15" fmla="*/ 1219267 w 3007222"/>
              <a:gd name="connsiteY15" fmla="*/ 3090934 h 3231424"/>
              <a:gd name="connsiteX16" fmla="*/ 1120637 w 3007222"/>
              <a:gd name="connsiteY16" fmla="*/ 3049460 h 3231424"/>
              <a:gd name="connsiteX17" fmla="*/ 815604 w 3007222"/>
              <a:gd name="connsiteY17" fmla="*/ 2888133 h 3231424"/>
              <a:gd name="connsiteX18" fmla="*/ 652637 w 3007222"/>
              <a:gd name="connsiteY18" fmla="*/ 2767955 h 3231424"/>
              <a:gd name="connsiteX19" fmla="*/ 551068 w 3007222"/>
              <a:gd name="connsiteY19" fmla="*/ 2678801 h 3231424"/>
              <a:gd name="connsiteX20" fmla="*/ 459296 w 3007222"/>
              <a:gd name="connsiteY20" fmla="*/ 2583769 h 3231424"/>
              <a:gd name="connsiteX21" fmla="*/ 373730 w 3007222"/>
              <a:gd name="connsiteY21" fmla="*/ 2478286 h 3231424"/>
              <a:gd name="connsiteX22" fmla="*/ 229705 w 3007222"/>
              <a:gd name="connsiteY22" fmla="*/ 2241522 h 3231424"/>
              <a:gd name="connsiteX23" fmla="*/ 63798 w 3007222"/>
              <a:gd name="connsiteY23" fmla="*/ 1637365 h 3231424"/>
              <a:gd name="connsiteX24" fmla="*/ 286858 w 3007222"/>
              <a:gd name="connsiteY24" fmla="*/ 853267 h 3231424"/>
              <a:gd name="connsiteX25" fmla="*/ 548128 w 3007222"/>
              <a:gd name="connsiteY25" fmla="*/ 515265 h 3231424"/>
              <a:gd name="connsiteX26" fmla="*/ 639900 w 3007222"/>
              <a:gd name="connsiteY26" fmla="*/ 431336 h 3231424"/>
              <a:gd name="connsiteX27" fmla="*/ 687581 w 3007222"/>
              <a:gd name="connsiteY27" fmla="*/ 392801 h 3231424"/>
              <a:gd name="connsiteX28" fmla="*/ 918153 w 3007222"/>
              <a:gd name="connsiteY28" fmla="*/ 232128 h 3231424"/>
              <a:gd name="connsiteX29" fmla="*/ 975632 w 3007222"/>
              <a:gd name="connsiteY29" fmla="*/ 198817 h 3231424"/>
              <a:gd name="connsiteX30" fmla="*/ 1273480 w 3007222"/>
              <a:gd name="connsiteY30" fmla="*/ 95294 h 3231424"/>
              <a:gd name="connsiteX31" fmla="*/ 1602028 w 3007222"/>
              <a:gd name="connsiteY31" fmla="*/ 69495 h 3231424"/>
              <a:gd name="connsiteX32" fmla="*/ 1907388 w 3007222"/>
              <a:gd name="connsiteY32" fmla="*/ 135136 h 3231424"/>
              <a:gd name="connsiteX33" fmla="*/ 2037043 w 3007222"/>
              <a:gd name="connsiteY33" fmla="*/ 190327 h 3231424"/>
              <a:gd name="connsiteX34" fmla="*/ 2159841 w 3007222"/>
              <a:gd name="connsiteY34" fmla="*/ 256947 h 3231424"/>
              <a:gd name="connsiteX35" fmla="*/ 2215034 w 3007222"/>
              <a:gd name="connsiteY35" fmla="*/ 294503 h 3231424"/>
              <a:gd name="connsiteX36" fmla="*/ 2372776 w 3007222"/>
              <a:gd name="connsiteY36" fmla="*/ 419906 h 3231424"/>
              <a:gd name="connsiteX37" fmla="*/ 2467160 w 3007222"/>
              <a:gd name="connsiteY37" fmla="*/ 512326 h 3231424"/>
              <a:gd name="connsiteX38" fmla="*/ 2535417 w 3007222"/>
              <a:gd name="connsiteY38" fmla="*/ 586458 h 3231424"/>
              <a:gd name="connsiteX39" fmla="*/ 2639925 w 3007222"/>
              <a:gd name="connsiteY39" fmla="*/ 718393 h 3231424"/>
              <a:gd name="connsiteX40" fmla="*/ 2795381 w 3007222"/>
              <a:gd name="connsiteY40" fmla="*/ 1038433 h 3231424"/>
              <a:gd name="connsiteX41" fmla="*/ 2846329 w 3007222"/>
              <a:gd name="connsiteY41" fmla="*/ 1218374 h 3231424"/>
              <a:gd name="connsiteX42" fmla="*/ 2853514 w 3007222"/>
              <a:gd name="connsiteY42" fmla="*/ 1252664 h 3231424"/>
              <a:gd name="connsiteX43" fmla="*/ 2859719 w 3007222"/>
              <a:gd name="connsiteY43" fmla="*/ 1286300 h 3231424"/>
              <a:gd name="connsiteX44" fmla="*/ 2867557 w 3007222"/>
              <a:gd name="connsiteY44" fmla="*/ 1321244 h 3231424"/>
              <a:gd name="connsiteX45" fmla="*/ 2874742 w 3007222"/>
              <a:gd name="connsiteY45" fmla="*/ 1397335 h 3231424"/>
              <a:gd name="connsiteX46" fmla="*/ 2886825 w 3007222"/>
              <a:gd name="connsiteY46" fmla="*/ 1425093 h 3231424"/>
              <a:gd name="connsiteX47" fmla="*/ 2875068 w 3007222"/>
              <a:gd name="connsiteY47" fmla="*/ 1318631 h 3231424"/>
              <a:gd name="connsiteX48" fmla="*/ 2883560 w 3007222"/>
              <a:gd name="connsiteY48" fmla="*/ 1296424 h 3231424"/>
              <a:gd name="connsiteX49" fmla="*/ 2873435 w 3007222"/>
              <a:gd name="connsiteY49" fmla="*/ 1290219 h 3231424"/>
              <a:gd name="connsiteX50" fmla="*/ 2862985 w 3007222"/>
              <a:gd name="connsiteY50" fmla="*/ 1240254 h 3231424"/>
              <a:gd name="connsiteX51" fmla="*/ 2855473 w 3007222"/>
              <a:gd name="connsiteY51" fmla="*/ 1209556 h 3231424"/>
              <a:gd name="connsiteX52" fmla="*/ 2861678 w 3007222"/>
              <a:gd name="connsiteY52" fmla="*/ 1181471 h 3231424"/>
              <a:gd name="connsiteX53" fmla="*/ 2873435 w 3007222"/>
              <a:gd name="connsiteY53" fmla="*/ 1196820 h 3231424"/>
              <a:gd name="connsiteX54" fmla="*/ 2874415 w 3007222"/>
              <a:gd name="connsiteY54" fmla="*/ 1207597 h 3231424"/>
              <a:gd name="connsiteX55" fmla="*/ 2886172 w 3007222"/>
              <a:gd name="connsiteY55" fmla="*/ 1235029 h 3231424"/>
              <a:gd name="connsiteX56" fmla="*/ 2882253 w 3007222"/>
              <a:gd name="connsiteY56" fmla="*/ 1238948 h 3231424"/>
              <a:gd name="connsiteX57" fmla="*/ 2897929 w 3007222"/>
              <a:gd name="connsiteY57" fmla="*/ 1300016 h 3231424"/>
              <a:gd name="connsiteX58" fmla="*/ 2900869 w 3007222"/>
              <a:gd name="connsiteY58" fmla="*/ 1327122 h 3231424"/>
              <a:gd name="connsiteX59" fmla="*/ 2905114 w 3007222"/>
              <a:gd name="connsiteY59" fmla="*/ 1349002 h 3231424"/>
              <a:gd name="connsiteX60" fmla="*/ 2902828 w 3007222"/>
              <a:gd name="connsiteY60" fmla="*/ 1303935 h 3231424"/>
              <a:gd name="connsiteX61" fmla="*/ 2905114 w 3007222"/>
              <a:gd name="connsiteY61" fmla="*/ 1303935 h 3231424"/>
              <a:gd name="connsiteX62" fmla="*/ 2908380 w 3007222"/>
              <a:gd name="connsiteY62" fmla="*/ 1303609 h 3231424"/>
              <a:gd name="connsiteX63" fmla="*/ 2894990 w 3007222"/>
              <a:gd name="connsiteY63" fmla="*/ 1265726 h 3231424"/>
              <a:gd name="connsiteX64" fmla="*/ 2906421 w 3007222"/>
              <a:gd name="connsiteY64" fmla="*/ 1267033 h 3231424"/>
              <a:gd name="connsiteX65" fmla="*/ 2876048 w 3007222"/>
              <a:gd name="connsiteY65" fmla="*/ 1127913 h 3231424"/>
              <a:gd name="connsiteX66" fmla="*/ 2887152 w 3007222"/>
              <a:gd name="connsiteY66" fmla="*/ 1127260 h 3231424"/>
              <a:gd name="connsiteX67" fmla="*/ 2872456 w 3007222"/>
              <a:gd name="connsiteY67" fmla="*/ 1116810 h 3231424"/>
              <a:gd name="connsiteX68" fmla="*/ 2851881 w 3007222"/>
              <a:gd name="connsiteY68" fmla="*/ 1023737 h 3231424"/>
              <a:gd name="connsiteX69" fmla="*/ 2764682 w 3007222"/>
              <a:gd name="connsiteY69" fmla="*/ 824202 h 3231424"/>
              <a:gd name="connsiteX70" fmla="*/ 2714387 w 3007222"/>
              <a:gd name="connsiteY70" fmla="*/ 740600 h 3231424"/>
              <a:gd name="connsiteX71" fmla="*/ 2753578 w 3007222"/>
              <a:gd name="connsiteY71" fmla="*/ 823549 h 3231424"/>
              <a:gd name="connsiteX72" fmla="*/ 2724511 w 3007222"/>
              <a:gd name="connsiteY72" fmla="*/ 787299 h 3231424"/>
              <a:gd name="connsiteX73" fmla="*/ 2702956 w 3007222"/>
              <a:gd name="connsiteY73" fmla="*/ 747458 h 3231424"/>
              <a:gd name="connsiteX74" fmla="*/ 2601714 w 3007222"/>
              <a:gd name="connsiteY74" fmla="*/ 612584 h 3231424"/>
              <a:gd name="connsiteX75" fmla="*/ 2548154 w 3007222"/>
              <a:gd name="connsiteY75" fmla="*/ 547596 h 3231424"/>
              <a:gd name="connsiteX76" fmla="*/ 2458669 w 3007222"/>
              <a:gd name="connsiteY76" fmla="*/ 458768 h 3231424"/>
              <a:gd name="connsiteX77" fmla="*/ 2414579 w 3007222"/>
              <a:gd name="connsiteY77" fmla="*/ 413375 h 3231424"/>
              <a:gd name="connsiteX78" fmla="*/ 2398903 w 3007222"/>
              <a:gd name="connsiteY78" fmla="*/ 400639 h 3231424"/>
              <a:gd name="connsiteX79" fmla="*/ 2374082 w 3007222"/>
              <a:gd name="connsiteY79" fmla="*/ 374513 h 3231424"/>
              <a:gd name="connsiteX80" fmla="*/ 2343056 w 3007222"/>
              <a:gd name="connsiteY80" fmla="*/ 347081 h 3231424"/>
              <a:gd name="connsiteX81" fmla="*/ 2324441 w 3007222"/>
              <a:gd name="connsiteY81" fmla="*/ 337284 h 3231424"/>
              <a:gd name="connsiteX82" fmla="*/ 2305825 w 3007222"/>
              <a:gd name="connsiteY82" fmla="*/ 322262 h 3231424"/>
              <a:gd name="connsiteX83" fmla="*/ 2276759 w 3007222"/>
              <a:gd name="connsiteY83" fmla="*/ 291890 h 3231424"/>
              <a:gd name="connsiteX84" fmla="*/ 2227771 w 3007222"/>
              <a:gd name="connsiteY84" fmla="*/ 260213 h 3231424"/>
              <a:gd name="connsiteX85" fmla="*/ 2158534 w 3007222"/>
              <a:gd name="connsiteY85" fmla="*/ 208288 h 3231424"/>
              <a:gd name="connsiteX86" fmla="*/ 2138286 w 3007222"/>
              <a:gd name="connsiteY86" fmla="*/ 201103 h 3231424"/>
              <a:gd name="connsiteX87" fmla="*/ 2149063 w 3007222"/>
              <a:gd name="connsiteY87" fmla="*/ 201103 h 3231424"/>
              <a:gd name="connsiteX88" fmla="*/ 2129468 w 3007222"/>
              <a:gd name="connsiteY88" fmla="*/ 189020 h 3231424"/>
              <a:gd name="connsiteX89" fmla="*/ 2098442 w 3007222"/>
              <a:gd name="connsiteY89" fmla="*/ 170732 h 3231424"/>
              <a:gd name="connsiteX90" fmla="*/ 2077867 w 3007222"/>
              <a:gd name="connsiteY90" fmla="*/ 151138 h 3231424"/>
              <a:gd name="connsiteX91" fmla="*/ 2078847 w 3007222"/>
              <a:gd name="connsiteY91" fmla="*/ 157669 h 3231424"/>
              <a:gd name="connsiteX92" fmla="*/ 2078520 w 3007222"/>
              <a:gd name="connsiteY92" fmla="*/ 163221 h 3231424"/>
              <a:gd name="connsiteX93" fmla="*/ 2058272 w 3007222"/>
              <a:gd name="connsiteY93" fmla="*/ 151138 h 3231424"/>
              <a:gd name="connsiteX94" fmla="*/ 2060231 w 3007222"/>
              <a:gd name="connsiteY94" fmla="*/ 150485 h 3231424"/>
              <a:gd name="connsiteX95" fmla="*/ 2068069 w 3007222"/>
              <a:gd name="connsiteY95" fmla="*/ 147872 h 3231424"/>
              <a:gd name="connsiteX96" fmla="*/ 2069702 w 3007222"/>
              <a:gd name="connsiteY96" fmla="*/ 147219 h 3231424"/>
              <a:gd name="connsiteX97" fmla="*/ 2040636 w 3007222"/>
              <a:gd name="connsiteY97" fmla="*/ 128278 h 3231424"/>
              <a:gd name="connsiteX98" fmla="*/ 1944292 w 3007222"/>
              <a:gd name="connsiteY98" fmla="*/ 84191 h 3231424"/>
              <a:gd name="connsiteX99" fmla="*/ 1802553 w 3007222"/>
              <a:gd name="connsiteY99" fmla="*/ 37818 h 3231424"/>
              <a:gd name="connsiteX100" fmla="*/ 1554999 w 3007222"/>
              <a:gd name="connsiteY100" fmla="*/ 3528 h 3231424"/>
              <a:gd name="connsiteX101" fmla="*/ 1512216 w 3007222"/>
              <a:gd name="connsiteY101" fmla="*/ 5161 h 3231424"/>
              <a:gd name="connsiteX102" fmla="*/ 1477271 w 3007222"/>
              <a:gd name="connsiteY102" fmla="*/ 262 h 3231424"/>
              <a:gd name="connsiteX103" fmla="*/ 1478251 w 3007222"/>
              <a:gd name="connsiteY103" fmla="*/ 5161 h 3231424"/>
              <a:gd name="connsiteX104" fmla="*/ 1477925 w 3007222"/>
              <a:gd name="connsiteY104" fmla="*/ 7773 h 3231424"/>
              <a:gd name="connsiteX105" fmla="*/ 1465514 w 3007222"/>
              <a:gd name="connsiteY105" fmla="*/ 3528 h 3231424"/>
              <a:gd name="connsiteX106" fmla="*/ 1457676 w 3007222"/>
              <a:gd name="connsiteY106" fmla="*/ 3854 h 3231424"/>
              <a:gd name="connsiteX107" fmla="*/ 1437428 w 3007222"/>
              <a:gd name="connsiteY107" fmla="*/ 4181 h 3231424"/>
              <a:gd name="connsiteX108" fmla="*/ 1382887 w 3007222"/>
              <a:gd name="connsiteY108" fmla="*/ 6793 h 3231424"/>
              <a:gd name="connsiteX109" fmla="*/ 1285891 w 3007222"/>
              <a:gd name="connsiteY109" fmla="*/ 22795 h 3231424"/>
              <a:gd name="connsiteX110" fmla="*/ 1108227 w 3007222"/>
              <a:gd name="connsiteY110" fmla="*/ 66556 h 3231424"/>
              <a:gd name="connsiteX111" fmla="*/ 1135987 w 3007222"/>
              <a:gd name="connsiteY111" fmla="*/ 67862 h 3231424"/>
              <a:gd name="connsiteX112" fmla="*/ 1208163 w 3007222"/>
              <a:gd name="connsiteY112" fmla="*/ 48921 h 3231424"/>
              <a:gd name="connsiteX113" fmla="*/ 1217961 w 3007222"/>
              <a:gd name="connsiteY113" fmla="*/ 62637 h 3231424"/>
              <a:gd name="connsiteX114" fmla="*/ 1195426 w 3007222"/>
              <a:gd name="connsiteY114" fmla="*/ 70475 h 3231424"/>
              <a:gd name="connsiteX115" fmla="*/ 1178443 w 3007222"/>
              <a:gd name="connsiteY115" fmla="*/ 63290 h 3231424"/>
              <a:gd name="connsiteX116" fmla="*/ 1132721 w 3007222"/>
              <a:gd name="connsiteY116" fmla="*/ 74394 h 3231424"/>
              <a:gd name="connsiteX117" fmla="*/ 1134354 w 3007222"/>
              <a:gd name="connsiteY117" fmla="*/ 85497 h 3231424"/>
              <a:gd name="connsiteX118" fmla="*/ 991962 w 3007222"/>
              <a:gd name="connsiteY118" fmla="*/ 138728 h 3231424"/>
              <a:gd name="connsiteX119" fmla="*/ 988369 w 3007222"/>
              <a:gd name="connsiteY119" fmla="*/ 136116 h 3231424"/>
              <a:gd name="connsiteX120" fmla="*/ 1046175 w 3007222"/>
              <a:gd name="connsiteY120" fmla="*/ 109990 h 3231424"/>
              <a:gd name="connsiteX121" fmla="*/ 1025927 w 3007222"/>
              <a:gd name="connsiteY121" fmla="*/ 108684 h 3231424"/>
              <a:gd name="connsiteX122" fmla="*/ 989349 w 3007222"/>
              <a:gd name="connsiteY122" fmla="*/ 126645 h 3231424"/>
              <a:gd name="connsiteX123" fmla="*/ 979225 w 3007222"/>
              <a:gd name="connsiteY123" fmla="*/ 129911 h 3231424"/>
              <a:gd name="connsiteX124" fmla="*/ 972366 w 3007222"/>
              <a:gd name="connsiteY124" fmla="*/ 128278 h 3231424"/>
              <a:gd name="connsiteX125" fmla="*/ 1002412 w 3007222"/>
              <a:gd name="connsiteY125" fmla="*/ 109337 h 3231424"/>
              <a:gd name="connsiteX126" fmla="*/ 963548 w 3007222"/>
              <a:gd name="connsiteY126" fmla="*/ 127625 h 3231424"/>
              <a:gd name="connsiteX127" fmla="*/ 961589 w 3007222"/>
              <a:gd name="connsiteY127" fmla="*/ 147219 h 3231424"/>
              <a:gd name="connsiteX128" fmla="*/ 969427 w 3007222"/>
              <a:gd name="connsiteY128" fmla="*/ 151138 h 3231424"/>
              <a:gd name="connsiteX129" fmla="*/ 930236 w 3007222"/>
              <a:gd name="connsiteY129" fmla="*/ 156690 h 3231424"/>
              <a:gd name="connsiteX130" fmla="*/ 932523 w 3007222"/>
              <a:gd name="connsiteY130" fmla="*/ 166813 h 3231424"/>
              <a:gd name="connsiteX131" fmla="*/ 884514 w 3007222"/>
              <a:gd name="connsiteY131" fmla="*/ 185101 h 3231424"/>
              <a:gd name="connsiteX132" fmla="*/ 874390 w 3007222"/>
              <a:gd name="connsiteY132" fmla="*/ 209594 h 3231424"/>
              <a:gd name="connsiteX133" fmla="*/ 877656 w 3007222"/>
              <a:gd name="connsiteY133" fmla="*/ 189347 h 3231424"/>
              <a:gd name="connsiteX134" fmla="*/ 847610 w 3007222"/>
              <a:gd name="connsiteY134" fmla="*/ 197511 h 3231424"/>
              <a:gd name="connsiteX135" fmla="*/ 768249 w 3007222"/>
              <a:gd name="connsiteY135" fmla="*/ 249436 h 3231424"/>
              <a:gd name="connsiteX136" fmla="*/ 761064 w 3007222"/>
              <a:gd name="connsiteY136" fmla="*/ 250416 h 3231424"/>
              <a:gd name="connsiteX137" fmla="*/ 763350 w 3007222"/>
              <a:gd name="connsiteY137" fmla="*/ 262172 h 3231424"/>
              <a:gd name="connsiteX138" fmla="*/ 745061 w 3007222"/>
              <a:gd name="connsiteY138" fmla="*/ 256947 h 3231424"/>
              <a:gd name="connsiteX139" fmla="*/ 695746 w 3007222"/>
              <a:gd name="connsiteY139" fmla="*/ 304627 h 3231424"/>
              <a:gd name="connsiteX140" fmla="*/ 684642 w 3007222"/>
              <a:gd name="connsiteY140" fmla="*/ 322262 h 3231424"/>
              <a:gd name="connsiteX141" fmla="*/ 655576 w 3007222"/>
              <a:gd name="connsiteY141" fmla="*/ 328793 h 3231424"/>
              <a:gd name="connsiteX142" fmla="*/ 659495 w 3007222"/>
              <a:gd name="connsiteY142" fmla="*/ 342509 h 3231424"/>
              <a:gd name="connsiteX143" fmla="*/ 639573 w 3007222"/>
              <a:gd name="connsiteY143" fmla="*/ 338590 h 3231424"/>
              <a:gd name="connsiteX144" fmla="*/ 644798 w 3007222"/>
              <a:gd name="connsiteY144" fmla="*/ 354919 h 3231424"/>
              <a:gd name="connsiteX145" fmla="*/ 625530 w 3007222"/>
              <a:gd name="connsiteY145" fmla="*/ 351653 h 3231424"/>
              <a:gd name="connsiteX146" fmla="*/ 601689 w 3007222"/>
              <a:gd name="connsiteY146" fmla="*/ 373533 h 3231424"/>
              <a:gd name="connsiteX147" fmla="*/ 584380 w 3007222"/>
              <a:gd name="connsiteY147" fmla="*/ 385290 h 3231424"/>
              <a:gd name="connsiteX148" fmla="*/ 573276 w 3007222"/>
              <a:gd name="connsiteY148" fmla="*/ 390842 h 3231424"/>
              <a:gd name="connsiteX149" fmla="*/ 607241 w 3007222"/>
              <a:gd name="connsiteY149" fmla="*/ 384637 h 3231424"/>
              <a:gd name="connsiteX150" fmla="*/ 563805 w 3007222"/>
              <a:gd name="connsiteY150" fmla="*/ 401618 h 3231424"/>
              <a:gd name="connsiteX151" fmla="*/ 570010 w 3007222"/>
              <a:gd name="connsiteY151" fmla="*/ 410109 h 3231424"/>
              <a:gd name="connsiteX152" fmla="*/ 563478 w 3007222"/>
              <a:gd name="connsiteY152" fmla="*/ 419580 h 3231424"/>
              <a:gd name="connsiteX153" fmla="*/ 541923 w 3007222"/>
              <a:gd name="connsiteY153" fmla="*/ 444073 h 3231424"/>
              <a:gd name="connsiteX154" fmla="*/ 606914 w 3007222"/>
              <a:gd name="connsiteY154" fmla="*/ 391168 h 3231424"/>
              <a:gd name="connsiteX155" fmla="*/ 661454 w 3007222"/>
              <a:gd name="connsiteY155" fmla="*/ 347734 h 3231424"/>
              <a:gd name="connsiteX156" fmla="*/ 686275 w 3007222"/>
              <a:gd name="connsiteY156" fmla="*/ 331079 h 3231424"/>
              <a:gd name="connsiteX157" fmla="*/ 740489 w 3007222"/>
              <a:gd name="connsiteY157" fmla="*/ 296789 h 3231424"/>
              <a:gd name="connsiteX158" fmla="*/ 721873 w 3007222"/>
              <a:gd name="connsiteY158" fmla="*/ 321282 h 3231424"/>
              <a:gd name="connsiteX159" fmla="*/ 666680 w 3007222"/>
              <a:gd name="connsiteY159" fmla="*/ 364389 h 3231424"/>
              <a:gd name="connsiteX160" fmla="*/ 699012 w 3007222"/>
              <a:gd name="connsiteY160" fmla="*/ 345775 h 3231424"/>
              <a:gd name="connsiteX161" fmla="*/ 659495 w 3007222"/>
              <a:gd name="connsiteY161" fmla="*/ 373533 h 3231424"/>
              <a:gd name="connsiteX162" fmla="*/ 645778 w 3007222"/>
              <a:gd name="connsiteY162" fmla="*/ 383984 h 3231424"/>
              <a:gd name="connsiteX163" fmla="*/ 624550 w 3007222"/>
              <a:gd name="connsiteY163" fmla="*/ 402925 h 3231424"/>
              <a:gd name="connsiteX164" fmla="*/ 628469 w 3007222"/>
              <a:gd name="connsiteY164" fmla="*/ 409130 h 3231424"/>
              <a:gd name="connsiteX165" fmla="*/ 601689 w 3007222"/>
              <a:gd name="connsiteY165" fmla="*/ 413375 h 3231424"/>
              <a:gd name="connsiteX166" fmla="*/ 541270 w 3007222"/>
              <a:gd name="connsiteY166" fmla="*/ 474117 h 3231424"/>
              <a:gd name="connsiteX167" fmla="*/ 532126 w 3007222"/>
              <a:gd name="connsiteY167" fmla="*/ 483261 h 3231424"/>
              <a:gd name="connsiteX168" fmla="*/ 516449 w 3007222"/>
              <a:gd name="connsiteY168" fmla="*/ 498610 h 3231424"/>
              <a:gd name="connsiteX169" fmla="*/ 474646 w 3007222"/>
              <a:gd name="connsiteY169" fmla="*/ 523430 h 3231424"/>
              <a:gd name="connsiteX170" fmla="*/ 454724 w 3007222"/>
              <a:gd name="connsiteY170" fmla="*/ 560332 h 3231424"/>
              <a:gd name="connsiteX171" fmla="*/ 430557 w 3007222"/>
              <a:gd name="connsiteY171" fmla="*/ 585805 h 3231424"/>
              <a:gd name="connsiteX172" fmla="*/ 417493 w 3007222"/>
              <a:gd name="connsiteY172" fmla="*/ 602133 h 3231424"/>
              <a:gd name="connsiteX173" fmla="*/ 395938 w 3007222"/>
              <a:gd name="connsiteY173" fmla="*/ 635117 h 3231424"/>
              <a:gd name="connsiteX174" fmla="*/ 387447 w 3007222"/>
              <a:gd name="connsiteY174" fmla="*/ 634464 h 3231424"/>
              <a:gd name="connsiteX175" fmla="*/ 384834 w 3007222"/>
              <a:gd name="connsiteY175" fmla="*/ 635444 h 3231424"/>
              <a:gd name="connsiteX176" fmla="*/ 376016 w 3007222"/>
              <a:gd name="connsiteY176" fmla="*/ 640342 h 3231424"/>
              <a:gd name="connsiteX177" fmla="*/ 382548 w 3007222"/>
              <a:gd name="connsiteY177" fmla="*/ 621074 h 3231424"/>
              <a:gd name="connsiteX178" fmla="*/ 392672 w 3007222"/>
              <a:gd name="connsiteY178" fmla="*/ 608991 h 3231424"/>
              <a:gd name="connsiteX179" fmla="*/ 407042 w 3007222"/>
              <a:gd name="connsiteY179" fmla="*/ 587111 h 3231424"/>
              <a:gd name="connsiteX180" fmla="*/ 384181 w 3007222"/>
              <a:gd name="connsiteY180" fmla="*/ 603766 h 3231424"/>
              <a:gd name="connsiteX181" fmla="*/ 435782 w 3007222"/>
              <a:gd name="connsiteY181" fmla="*/ 543024 h 3231424"/>
              <a:gd name="connsiteX182" fmla="*/ 422065 w 3007222"/>
              <a:gd name="connsiteY182" fmla="*/ 568170 h 3231424"/>
              <a:gd name="connsiteX183" fmla="*/ 408675 w 3007222"/>
              <a:gd name="connsiteY183" fmla="*/ 584498 h 3231424"/>
              <a:gd name="connsiteX184" fmla="*/ 423372 w 3007222"/>
              <a:gd name="connsiteY184" fmla="*/ 565884 h 3231424"/>
              <a:gd name="connsiteX185" fmla="*/ 470074 w 3007222"/>
              <a:gd name="connsiteY185" fmla="*/ 523103 h 3231424"/>
              <a:gd name="connsiteX186" fmla="*/ 523961 w 3007222"/>
              <a:gd name="connsiteY186" fmla="*/ 456156 h 3231424"/>
              <a:gd name="connsiteX187" fmla="*/ 512204 w 3007222"/>
              <a:gd name="connsiteY187" fmla="*/ 465626 h 3231424"/>
              <a:gd name="connsiteX188" fmla="*/ 506978 w 3007222"/>
              <a:gd name="connsiteY188" fmla="*/ 465300 h 3231424"/>
              <a:gd name="connsiteX189" fmla="*/ 503059 w 3007222"/>
              <a:gd name="connsiteY189" fmla="*/ 464320 h 3231424"/>
              <a:gd name="connsiteX190" fmla="*/ 494895 w 3007222"/>
              <a:gd name="connsiteY190" fmla="*/ 476403 h 3231424"/>
              <a:gd name="connsiteX191" fmla="*/ 486730 w 3007222"/>
              <a:gd name="connsiteY191" fmla="*/ 491099 h 3231424"/>
              <a:gd name="connsiteX192" fmla="*/ 486403 w 3007222"/>
              <a:gd name="connsiteY192" fmla="*/ 489793 h 3231424"/>
              <a:gd name="connsiteX193" fmla="*/ 486077 w 3007222"/>
              <a:gd name="connsiteY193" fmla="*/ 485221 h 3231424"/>
              <a:gd name="connsiteX194" fmla="*/ 484770 w 3007222"/>
              <a:gd name="connsiteY194" fmla="*/ 479669 h 3231424"/>
              <a:gd name="connsiteX195" fmla="*/ 444273 w 3007222"/>
              <a:gd name="connsiteY195" fmla="*/ 516898 h 3231424"/>
              <a:gd name="connsiteX196" fmla="*/ 433823 w 3007222"/>
              <a:gd name="connsiteY196" fmla="*/ 527675 h 3231424"/>
              <a:gd name="connsiteX197" fmla="*/ 403776 w 3007222"/>
              <a:gd name="connsiteY197" fmla="*/ 566210 h 3231424"/>
              <a:gd name="connsiteX198" fmla="*/ 402470 w 3007222"/>
              <a:gd name="connsiteY198" fmla="*/ 568170 h 3231424"/>
              <a:gd name="connsiteX199" fmla="*/ 376343 w 3007222"/>
              <a:gd name="connsiteY199" fmla="*/ 596908 h 3231424"/>
              <a:gd name="connsiteX200" fmla="*/ 322456 w 3007222"/>
              <a:gd name="connsiteY200" fmla="*/ 665815 h 3231424"/>
              <a:gd name="connsiteX201" fmla="*/ 258445 w 3007222"/>
              <a:gd name="connsiteY201" fmla="*/ 764766 h 3231424"/>
              <a:gd name="connsiteX202" fmla="*/ 109521 w 3007222"/>
              <a:gd name="connsiteY202" fmla="*/ 1047577 h 3231424"/>
              <a:gd name="connsiteX203" fmla="*/ 42897 w 3007222"/>
              <a:gd name="connsiteY203" fmla="*/ 1231436 h 3231424"/>
              <a:gd name="connsiteX204" fmla="*/ 2400 w 3007222"/>
              <a:gd name="connsiteY204" fmla="*/ 1460690 h 3231424"/>
              <a:gd name="connsiteX205" fmla="*/ 2726 w 3007222"/>
              <a:gd name="connsiteY205" fmla="*/ 1462976 h 3231424"/>
              <a:gd name="connsiteX206" fmla="*/ 3053 w 3007222"/>
              <a:gd name="connsiteY206" fmla="*/ 1464608 h 3231424"/>
              <a:gd name="connsiteX207" fmla="*/ 4359 w 3007222"/>
              <a:gd name="connsiteY207" fmla="*/ 1470487 h 3231424"/>
              <a:gd name="connsiteX208" fmla="*/ 11218 w 3007222"/>
              <a:gd name="connsiteY208" fmla="*/ 1472446 h 3231424"/>
              <a:gd name="connsiteX209" fmla="*/ 11871 w 3007222"/>
              <a:gd name="connsiteY209" fmla="*/ 1554742 h 3231424"/>
              <a:gd name="connsiteX210" fmla="*/ 14157 w 3007222"/>
              <a:gd name="connsiteY210" fmla="*/ 1637365 h 3231424"/>
              <a:gd name="connsiteX211" fmla="*/ 21995 w 3007222"/>
              <a:gd name="connsiteY211" fmla="*/ 1717701 h 3231424"/>
              <a:gd name="connsiteX212" fmla="*/ 32446 w 3007222"/>
              <a:gd name="connsiteY212" fmla="*/ 1801957 h 3231424"/>
              <a:gd name="connsiteX213" fmla="*/ 23955 w 3007222"/>
              <a:gd name="connsiteY213" fmla="*/ 1815999 h 3231424"/>
              <a:gd name="connsiteX214" fmla="*/ 27220 w 3007222"/>
              <a:gd name="connsiteY214" fmla="*/ 1822204 h 3231424"/>
              <a:gd name="connsiteX215" fmla="*/ 30486 w 3007222"/>
              <a:gd name="connsiteY215" fmla="*/ 1855188 h 3231424"/>
              <a:gd name="connsiteX216" fmla="*/ 34405 w 3007222"/>
              <a:gd name="connsiteY216" fmla="*/ 1864985 h 3231424"/>
              <a:gd name="connsiteX217" fmla="*/ 37998 w 3007222"/>
              <a:gd name="connsiteY217" fmla="*/ 1834614 h 3231424"/>
              <a:gd name="connsiteX218" fmla="*/ 44203 w 3007222"/>
              <a:gd name="connsiteY218" fmla="*/ 1880007 h 3231424"/>
              <a:gd name="connsiteX219" fmla="*/ 43223 w 3007222"/>
              <a:gd name="connsiteY219" fmla="*/ 1882946 h 3231424"/>
              <a:gd name="connsiteX220" fmla="*/ 47469 w 3007222"/>
              <a:gd name="connsiteY220" fmla="*/ 1933238 h 3231424"/>
              <a:gd name="connsiteX221" fmla="*/ 56940 w 3007222"/>
              <a:gd name="connsiteY221" fmla="*/ 1918869 h 3231424"/>
              <a:gd name="connsiteX222" fmla="*/ 65105 w 3007222"/>
              <a:gd name="connsiteY222" fmla="*/ 1934545 h 3231424"/>
              <a:gd name="connsiteX223" fmla="*/ 63798 w 3007222"/>
              <a:gd name="connsiteY223" fmla="*/ 1945975 h 3231424"/>
              <a:gd name="connsiteX224" fmla="*/ 62819 w 3007222"/>
              <a:gd name="connsiteY224" fmla="*/ 1979938 h 3231424"/>
              <a:gd name="connsiteX225" fmla="*/ 72943 w 3007222"/>
              <a:gd name="connsiteY225" fmla="*/ 1993654 h 3231424"/>
              <a:gd name="connsiteX226" fmla="*/ 113766 w 3007222"/>
              <a:gd name="connsiteY226" fmla="*/ 2104035 h 3231424"/>
              <a:gd name="connsiteX227" fmla="*/ 127810 w 3007222"/>
              <a:gd name="connsiteY227" fmla="*/ 2137019 h 3231424"/>
              <a:gd name="connsiteX228" fmla="*/ 125850 w 3007222"/>
              <a:gd name="connsiteY228" fmla="*/ 2165104 h 3231424"/>
              <a:gd name="connsiteX229" fmla="*/ 160468 w 3007222"/>
              <a:gd name="connsiteY229" fmla="*/ 2215070 h 3231424"/>
              <a:gd name="connsiteX230" fmla="*/ 177778 w 3007222"/>
              <a:gd name="connsiteY230" fmla="*/ 2263729 h 3231424"/>
              <a:gd name="connsiteX231" fmla="*/ 173532 w 3007222"/>
              <a:gd name="connsiteY231" fmla="*/ 2276792 h 3231424"/>
              <a:gd name="connsiteX232" fmla="*/ 198353 w 3007222"/>
              <a:gd name="connsiteY232" fmla="*/ 2299652 h 3231424"/>
              <a:gd name="connsiteX233" fmla="*/ 254852 w 3007222"/>
              <a:gd name="connsiteY233" fmla="*/ 2412319 h 3231424"/>
              <a:gd name="connsiteX234" fmla="*/ 276407 w 3007222"/>
              <a:gd name="connsiteY234" fmla="*/ 2439424 h 3231424"/>
              <a:gd name="connsiteX235" fmla="*/ 294369 w 3007222"/>
              <a:gd name="connsiteY235" fmla="*/ 2466203 h 3231424"/>
              <a:gd name="connsiteX236" fmla="*/ 311025 w 3007222"/>
              <a:gd name="connsiteY236" fmla="*/ 2493635 h 3231424"/>
              <a:gd name="connsiteX237" fmla="*/ 368832 w 3007222"/>
              <a:gd name="connsiteY237" fmla="*/ 2571359 h 3231424"/>
              <a:gd name="connsiteX238" fmla="*/ 386794 w 3007222"/>
              <a:gd name="connsiteY238" fmla="*/ 2598138 h 3231424"/>
              <a:gd name="connsiteX239" fmla="*/ 428271 w 3007222"/>
              <a:gd name="connsiteY239" fmla="*/ 2646470 h 3231424"/>
              <a:gd name="connsiteX240" fmla="*/ 477912 w 3007222"/>
              <a:gd name="connsiteY240" fmla="*/ 2685332 h 3231424"/>
              <a:gd name="connsiteX241" fmla="*/ 475952 w 3007222"/>
              <a:gd name="connsiteY241" fmla="*/ 2691537 h 3231424"/>
              <a:gd name="connsiteX242" fmla="*/ 475299 w 3007222"/>
              <a:gd name="connsiteY242" fmla="*/ 2694150 h 3231424"/>
              <a:gd name="connsiteX243" fmla="*/ 475952 w 3007222"/>
              <a:gd name="connsiteY243" fmla="*/ 2701988 h 3231424"/>
              <a:gd name="connsiteX244" fmla="*/ 487383 w 3007222"/>
              <a:gd name="connsiteY244" fmla="*/ 2705580 h 3231424"/>
              <a:gd name="connsiteX245" fmla="*/ 492608 w 3007222"/>
              <a:gd name="connsiteY245" fmla="*/ 2712764 h 3231424"/>
              <a:gd name="connsiteX246" fmla="*/ 547475 w 3007222"/>
              <a:gd name="connsiteY246" fmla="*/ 2766975 h 3231424"/>
              <a:gd name="connsiteX247" fmla="*/ 565764 w 3007222"/>
              <a:gd name="connsiteY247" fmla="*/ 2786243 h 3231424"/>
              <a:gd name="connsiteX248" fmla="*/ 589278 w 3007222"/>
              <a:gd name="connsiteY248" fmla="*/ 2793428 h 3231424"/>
              <a:gd name="connsiteX249" fmla="*/ 565438 w 3007222"/>
              <a:gd name="connsiteY249" fmla="*/ 2764689 h 3231424"/>
              <a:gd name="connsiteX250" fmla="*/ 605608 w 3007222"/>
              <a:gd name="connsiteY250" fmla="*/ 2785916 h 3231424"/>
              <a:gd name="connsiteX251" fmla="*/ 623897 w 3007222"/>
              <a:gd name="connsiteY251" fmla="*/ 2801592 h 3231424"/>
              <a:gd name="connsiteX252" fmla="*/ 601689 w 3007222"/>
              <a:gd name="connsiteY252" fmla="*/ 2805511 h 3231424"/>
              <a:gd name="connsiteX253" fmla="*/ 619325 w 3007222"/>
              <a:gd name="connsiteY253" fmla="*/ 2828697 h 3231424"/>
              <a:gd name="connsiteX254" fmla="*/ 674845 w 3007222"/>
              <a:gd name="connsiteY254" fmla="*/ 2874417 h 3231424"/>
              <a:gd name="connsiteX255" fmla="*/ 682029 w 3007222"/>
              <a:gd name="connsiteY255" fmla="*/ 2879969 h 3231424"/>
              <a:gd name="connsiteX256" fmla="*/ 684316 w 3007222"/>
              <a:gd name="connsiteY256" fmla="*/ 2882255 h 3231424"/>
              <a:gd name="connsiteX257" fmla="*/ 686602 w 3007222"/>
              <a:gd name="connsiteY257" fmla="*/ 2884868 h 3231424"/>
              <a:gd name="connsiteX258" fmla="*/ 934809 w 3007222"/>
              <a:gd name="connsiteY258" fmla="*/ 3045541 h 3231424"/>
              <a:gd name="connsiteX259" fmla="*/ 1023967 w 3007222"/>
              <a:gd name="connsiteY259" fmla="*/ 3088648 h 3231424"/>
              <a:gd name="connsiteX260" fmla="*/ 994574 w 3007222"/>
              <a:gd name="connsiteY260" fmla="*/ 3071013 h 3231424"/>
              <a:gd name="connsiteX261" fmla="*/ 909661 w 3007222"/>
              <a:gd name="connsiteY261" fmla="*/ 3024967 h 3231424"/>
              <a:gd name="connsiteX262" fmla="*/ 897904 w 3007222"/>
              <a:gd name="connsiteY262" fmla="*/ 3018762 h 3231424"/>
              <a:gd name="connsiteX263" fmla="*/ 867858 w 3007222"/>
              <a:gd name="connsiteY263" fmla="*/ 2999821 h 3231424"/>
              <a:gd name="connsiteX264" fmla="*/ 834220 w 3007222"/>
              <a:gd name="connsiteY264" fmla="*/ 2956060 h 3231424"/>
              <a:gd name="connsiteX265" fmla="*/ 810705 w 3007222"/>
              <a:gd name="connsiteY265" fmla="*/ 2940385 h 3231424"/>
              <a:gd name="connsiteX266" fmla="*/ 747674 w 3007222"/>
              <a:gd name="connsiteY266" fmla="*/ 2914912 h 3231424"/>
              <a:gd name="connsiteX267" fmla="*/ 745061 w 3007222"/>
              <a:gd name="connsiteY267" fmla="*/ 2915239 h 3231424"/>
              <a:gd name="connsiteX268" fmla="*/ 696726 w 3007222"/>
              <a:gd name="connsiteY268" fmla="*/ 2889113 h 3231424"/>
              <a:gd name="connsiteX269" fmla="*/ 657535 w 3007222"/>
              <a:gd name="connsiteY269" fmla="*/ 2854823 h 3231424"/>
              <a:gd name="connsiteX270" fmla="*/ 630755 w 3007222"/>
              <a:gd name="connsiteY270" fmla="*/ 2839801 h 3231424"/>
              <a:gd name="connsiteX271" fmla="*/ 634021 w 3007222"/>
              <a:gd name="connsiteY271" fmla="*/ 2821186 h 3231424"/>
              <a:gd name="connsiteX272" fmla="*/ 626183 w 3007222"/>
              <a:gd name="connsiteY272" fmla="*/ 2823799 h 3231424"/>
              <a:gd name="connsiteX273" fmla="*/ 617692 w 3007222"/>
              <a:gd name="connsiteY273" fmla="*/ 2820860 h 3231424"/>
              <a:gd name="connsiteX274" fmla="*/ 624550 w 3007222"/>
              <a:gd name="connsiteY274" fmla="*/ 2814981 h 3231424"/>
              <a:gd name="connsiteX275" fmla="*/ 632388 w 3007222"/>
              <a:gd name="connsiteY275" fmla="*/ 2811062 h 3231424"/>
              <a:gd name="connsiteX276" fmla="*/ 666353 w 3007222"/>
              <a:gd name="connsiteY276" fmla="*/ 2831636 h 3231424"/>
              <a:gd name="connsiteX277" fmla="*/ 686602 w 3007222"/>
              <a:gd name="connsiteY277" fmla="*/ 2832616 h 3231424"/>
              <a:gd name="connsiteX278" fmla="*/ 737876 w 3007222"/>
              <a:gd name="connsiteY278" fmla="*/ 2878989 h 3231424"/>
              <a:gd name="connsiteX279" fmla="*/ 797315 w 3007222"/>
              <a:gd name="connsiteY279" fmla="*/ 2915565 h 3231424"/>
              <a:gd name="connsiteX280" fmla="*/ 867858 w 3007222"/>
              <a:gd name="connsiteY280" fmla="*/ 2966510 h 3231424"/>
              <a:gd name="connsiteX281" fmla="*/ 857081 w 3007222"/>
              <a:gd name="connsiteY281" fmla="*/ 2982512 h 3231424"/>
              <a:gd name="connsiteX282" fmla="*/ 897904 w 3007222"/>
              <a:gd name="connsiteY282" fmla="*/ 2993616 h 3231424"/>
              <a:gd name="connsiteX283" fmla="*/ 903783 w 3007222"/>
              <a:gd name="connsiteY283" fmla="*/ 3013863 h 3231424"/>
              <a:gd name="connsiteX284" fmla="*/ 928603 w 3007222"/>
              <a:gd name="connsiteY284" fmla="*/ 3018762 h 3231424"/>
              <a:gd name="connsiteX285" fmla="*/ 946566 w 3007222"/>
              <a:gd name="connsiteY285" fmla="*/ 3033131 h 3231424"/>
              <a:gd name="connsiteX286" fmla="*/ 990002 w 3007222"/>
              <a:gd name="connsiteY286" fmla="*/ 3049786 h 3231424"/>
              <a:gd name="connsiteX287" fmla="*/ 973019 w 3007222"/>
              <a:gd name="connsiteY287" fmla="*/ 3039336 h 3231424"/>
              <a:gd name="connsiteX288" fmla="*/ 1005352 w 3007222"/>
              <a:gd name="connsiteY288" fmla="*/ 3062849 h 3231424"/>
              <a:gd name="connsiteX289" fmla="*/ 1025274 w 3007222"/>
              <a:gd name="connsiteY289" fmla="*/ 3059583 h 3231424"/>
              <a:gd name="connsiteX290" fmla="*/ 1030172 w 3007222"/>
              <a:gd name="connsiteY290" fmla="*/ 3071340 h 3231424"/>
              <a:gd name="connsiteX291" fmla="*/ 1043889 w 3007222"/>
              <a:gd name="connsiteY291" fmla="*/ 3081137 h 3231424"/>
              <a:gd name="connsiteX292" fmla="*/ 1072302 w 3007222"/>
              <a:gd name="connsiteY292" fmla="*/ 3092240 h 3231424"/>
              <a:gd name="connsiteX293" fmla="*/ 1080794 w 3007222"/>
              <a:gd name="connsiteY293" fmla="*/ 3095833 h 3231424"/>
              <a:gd name="connsiteX294" fmla="*/ 1139253 w 3007222"/>
              <a:gd name="connsiteY294" fmla="*/ 3121632 h 3231424"/>
              <a:gd name="connsiteX295" fmla="*/ 1131088 w 3007222"/>
              <a:gd name="connsiteY295" fmla="*/ 3124898 h 3231424"/>
              <a:gd name="connsiteX296" fmla="*/ 1110840 w 3007222"/>
              <a:gd name="connsiteY296" fmla="*/ 3125224 h 3231424"/>
              <a:gd name="connsiteX297" fmla="*/ 1089938 w 3007222"/>
              <a:gd name="connsiteY297" fmla="*/ 3111835 h 3231424"/>
              <a:gd name="connsiteX298" fmla="*/ 1085039 w 3007222"/>
              <a:gd name="connsiteY298" fmla="*/ 3110855 h 3231424"/>
              <a:gd name="connsiteX299" fmla="*/ 1049768 w 3007222"/>
              <a:gd name="connsiteY299" fmla="*/ 3094526 h 3231424"/>
              <a:gd name="connsiteX300" fmla="*/ 1033112 w 3007222"/>
              <a:gd name="connsiteY300" fmla="*/ 3092567 h 3231424"/>
              <a:gd name="connsiteX301" fmla="*/ 1095163 w 3007222"/>
              <a:gd name="connsiteY301" fmla="*/ 3122285 h 3231424"/>
              <a:gd name="connsiteX302" fmla="*/ 1150683 w 3007222"/>
              <a:gd name="connsiteY302" fmla="*/ 3133388 h 3231424"/>
              <a:gd name="connsiteX303" fmla="*/ 1165706 w 3007222"/>
              <a:gd name="connsiteY303" fmla="*/ 3139267 h 3231424"/>
              <a:gd name="connsiteX304" fmla="*/ 1210122 w 3007222"/>
              <a:gd name="connsiteY304" fmla="*/ 3152003 h 3231424"/>
              <a:gd name="connsiteX305" fmla="*/ 1179423 w 3007222"/>
              <a:gd name="connsiteY305" fmla="*/ 3151023 h 3231424"/>
              <a:gd name="connsiteX306" fmla="*/ 1154602 w 3007222"/>
              <a:gd name="connsiteY306" fmla="*/ 3143839 h 3231424"/>
              <a:gd name="connsiteX307" fmla="*/ 1147417 w 3007222"/>
              <a:gd name="connsiteY307" fmla="*/ 3142206 h 3231424"/>
              <a:gd name="connsiteX308" fmla="*/ 1314631 w 3007222"/>
              <a:gd name="connsiteY308" fmla="*/ 3193478 h 3231424"/>
              <a:gd name="connsiteX309" fmla="*/ 1300587 w 3007222"/>
              <a:gd name="connsiteY309" fmla="*/ 3191192 h 3231424"/>
              <a:gd name="connsiteX310" fmla="*/ 1282625 w 3007222"/>
              <a:gd name="connsiteY310" fmla="*/ 3179435 h 3231424"/>
              <a:gd name="connsiteX311" fmla="*/ 1345656 w 3007222"/>
              <a:gd name="connsiteY311" fmla="*/ 3192824 h 3231424"/>
              <a:gd name="connsiteX312" fmla="*/ 1327368 w 3007222"/>
              <a:gd name="connsiteY312" fmla="*/ 3199029 h 3231424"/>
              <a:gd name="connsiteX313" fmla="*/ 1360679 w 3007222"/>
              <a:gd name="connsiteY313" fmla="*/ 3206540 h 3231424"/>
              <a:gd name="connsiteX314" fmla="*/ 1352188 w 3007222"/>
              <a:gd name="connsiteY314" fmla="*/ 3201642 h 3231424"/>
              <a:gd name="connsiteX315" fmla="*/ 1345330 w 3007222"/>
              <a:gd name="connsiteY315" fmla="*/ 3196090 h 3231424"/>
              <a:gd name="connsiteX316" fmla="*/ 1461595 w 3007222"/>
              <a:gd name="connsiteY316" fmla="*/ 3217970 h 3231424"/>
              <a:gd name="connsiteX317" fmla="*/ 1479884 w 3007222"/>
              <a:gd name="connsiteY317" fmla="*/ 3214705 h 3231424"/>
              <a:gd name="connsiteX318" fmla="*/ 1501439 w 3007222"/>
              <a:gd name="connsiteY318" fmla="*/ 3217970 h 3231424"/>
              <a:gd name="connsiteX319" fmla="*/ 1523320 w 3007222"/>
              <a:gd name="connsiteY319" fmla="*/ 3217317 h 3231424"/>
              <a:gd name="connsiteX320" fmla="*/ 1534751 w 3007222"/>
              <a:gd name="connsiteY320" fmla="*/ 3231033 h 3231424"/>
              <a:gd name="connsiteX321" fmla="*/ 1540630 w 3007222"/>
              <a:gd name="connsiteY321" fmla="*/ 3216011 h 3231424"/>
              <a:gd name="connsiteX322" fmla="*/ 1577207 w 3007222"/>
              <a:gd name="connsiteY322" fmla="*/ 3223849 h 3231424"/>
              <a:gd name="connsiteX323" fmla="*/ 1569043 w 3007222"/>
              <a:gd name="connsiteY323" fmla="*/ 3231033 h 3231424"/>
              <a:gd name="connsiteX324" fmla="*/ 1582106 w 3007222"/>
              <a:gd name="connsiteY324" fmla="*/ 3228421 h 3231424"/>
              <a:gd name="connsiteX325" fmla="*/ 1603008 w 3007222"/>
              <a:gd name="connsiteY325" fmla="*/ 3211112 h 3231424"/>
              <a:gd name="connsiteX326" fmla="*/ 1607253 w 3007222"/>
              <a:gd name="connsiteY326" fmla="*/ 3224502 h 3231424"/>
              <a:gd name="connsiteX327" fmla="*/ 1615418 w 3007222"/>
              <a:gd name="connsiteY327" fmla="*/ 3218950 h 3231424"/>
              <a:gd name="connsiteX328" fmla="*/ 1651996 w 3007222"/>
              <a:gd name="connsiteY328" fmla="*/ 3231686 h 3231424"/>
              <a:gd name="connsiteX329" fmla="*/ 1653629 w 3007222"/>
              <a:gd name="connsiteY329" fmla="*/ 3230054 h 3231424"/>
              <a:gd name="connsiteX330" fmla="*/ 1683348 w 3007222"/>
              <a:gd name="connsiteY330" fmla="*/ 3228421 h 3231424"/>
              <a:gd name="connsiteX331" fmla="*/ 1684002 w 3007222"/>
              <a:gd name="connsiteY331" fmla="*/ 3224502 h 3231424"/>
              <a:gd name="connsiteX332" fmla="*/ 1685308 w 3007222"/>
              <a:gd name="connsiteY332" fmla="*/ 3220256 h 3231424"/>
              <a:gd name="connsiteX333" fmla="*/ 1686288 w 3007222"/>
              <a:gd name="connsiteY333" fmla="*/ 3217970 h 3231424"/>
              <a:gd name="connsiteX334" fmla="*/ 1775773 w 3007222"/>
              <a:gd name="connsiteY334" fmla="*/ 3203275 h 3231424"/>
              <a:gd name="connsiteX335" fmla="*/ 1780672 w 3007222"/>
              <a:gd name="connsiteY335" fmla="*/ 3214052 h 3231424"/>
              <a:gd name="connsiteX336" fmla="*/ 1849255 w 3007222"/>
              <a:gd name="connsiteY336" fmla="*/ 3205887 h 3231424"/>
              <a:gd name="connsiteX337" fmla="*/ 1831946 w 3007222"/>
              <a:gd name="connsiteY337" fmla="*/ 3195437 h 3231424"/>
              <a:gd name="connsiteX338" fmla="*/ 1853827 w 3007222"/>
              <a:gd name="connsiteY338" fmla="*/ 3191518 h 3231424"/>
              <a:gd name="connsiteX339" fmla="*/ 1855787 w 3007222"/>
              <a:gd name="connsiteY339" fmla="*/ 3202948 h 3231424"/>
              <a:gd name="connsiteX340" fmla="*/ 1936454 w 3007222"/>
              <a:gd name="connsiteY340" fmla="*/ 3181394 h 3231424"/>
              <a:gd name="connsiteX341" fmla="*/ 2104647 w 3007222"/>
              <a:gd name="connsiteY341" fmla="*/ 3119999 h 3231424"/>
              <a:gd name="connsiteX342" fmla="*/ 2279045 w 3007222"/>
              <a:gd name="connsiteY342" fmla="*/ 3022354 h 3231424"/>
              <a:gd name="connsiteX343" fmla="*/ 2327707 w 3007222"/>
              <a:gd name="connsiteY343" fmla="*/ 2984145 h 3231424"/>
              <a:gd name="connsiteX344" fmla="*/ 2378001 w 3007222"/>
              <a:gd name="connsiteY344" fmla="*/ 2944957 h 3231424"/>
              <a:gd name="connsiteX345" fmla="*/ 2428622 w 3007222"/>
              <a:gd name="connsiteY345" fmla="*/ 2905442 h 3231424"/>
              <a:gd name="connsiteX346" fmla="*/ 2474671 w 3007222"/>
              <a:gd name="connsiteY346" fmla="*/ 2861681 h 3231424"/>
              <a:gd name="connsiteX347" fmla="*/ 2605960 w 3007222"/>
              <a:gd name="connsiteY347" fmla="*/ 2728766 h 3231424"/>
              <a:gd name="connsiteX348" fmla="*/ 2625228 w 3007222"/>
              <a:gd name="connsiteY348" fmla="*/ 2703620 h 3231424"/>
              <a:gd name="connsiteX349" fmla="*/ 2720592 w 3007222"/>
              <a:gd name="connsiteY349" fmla="*/ 2580503 h 3231424"/>
              <a:gd name="connsiteX350" fmla="*/ 2735615 w 3007222"/>
              <a:gd name="connsiteY350" fmla="*/ 2551765 h 3231424"/>
              <a:gd name="connsiteX351" fmla="*/ 2754884 w 3007222"/>
              <a:gd name="connsiteY351" fmla="*/ 2526619 h 3231424"/>
              <a:gd name="connsiteX352" fmla="*/ 2813017 w 3007222"/>
              <a:gd name="connsiteY352" fmla="*/ 2412972 h 3231424"/>
              <a:gd name="connsiteX353" fmla="*/ 2823467 w 3007222"/>
              <a:gd name="connsiteY353" fmla="*/ 2379662 h 3231424"/>
              <a:gd name="connsiteX354" fmla="*/ 2863311 w 3007222"/>
              <a:gd name="connsiteY354" fmla="*/ 2288548 h 3231424"/>
              <a:gd name="connsiteX355" fmla="*/ 2875068 w 3007222"/>
              <a:gd name="connsiteY355" fmla="*/ 2256218 h 3231424"/>
              <a:gd name="connsiteX356" fmla="*/ 2927322 w 3007222"/>
              <a:gd name="connsiteY356" fmla="*/ 2137672 h 3231424"/>
              <a:gd name="connsiteX357" fmla="*/ 2990027 w 3007222"/>
              <a:gd name="connsiteY357" fmla="*/ 1899275 h 3231424"/>
              <a:gd name="connsiteX358" fmla="*/ 3007010 w 3007222"/>
              <a:gd name="connsiteY358" fmla="*/ 1744480 h 3231424"/>
              <a:gd name="connsiteX359" fmla="*/ 2984149 w 3007222"/>
              <a:gd name="connsiteY359" fmla="*/ 1649774 h 3231424"/>
              <a:gd name="connsiteX360" fmla="*/ 2982189 w 3007222"/>
              <a:gd name="connsiteY360" fmla="*/ 1647815 h 3231424"/>
              <a:gd name="connsiteX361" fmla="*/ 2980230 w 3007222"/>
              <a:gd name="connsiteY361" fmla="*/ 1645856 h 3231424"/>
              <a:gd name="connsiteX362" fmla="*/ 2971738 w 3007222"/>
              <a:gd name="connsiteY362" fmla="*/ 1637038 h 3231424"/>
              <a:gd name="connsiteX363" fmla="*/ 2955736 w 3007222"/>
              <a:gd name="connsiteY363" fmla="*/ 1653040 h 3231424"/>
              <a:gd name="connsiteX364" fmla="*/ 2906421 w 3007222"/>
              <a:gd name="connsiteY364" fmla="*/ 1267033 h 3231424"/>
              <a:gd name="connsiteX365" fmla="*/ 2894990 w 3007222"/>
              <a:gd name="connsiteY365" fmla="*/ 1265726 h 3231424"/>
              <a:gd name="connsiteX366" fmla="*/ 2908380 w 3007222"/>
              <a:gd name="connsiteY366" fmla="*/ 1303609 h 3231424"/>
              <a:gd name="connsiteX367" fmla="*/ 2905114 w 3007222"/>
              <a:gd name="connsiteY367" fmla="*/ 1303935 h 3231424"/>
              <a:gd name="connsiteX368" fmla="*/ 2902828 w 3007222"/>
              <a:gd name="connsiteY368" fmla="*/ 1303935 h 3231424"/>
              <a:gd name="connsiteX369" fmla="*/ 2905114 w 3007222"/>
              <a:gd name="connsiteY369" fmla="*/ 1349002 h 3231424"/>
              <a:gd name="connsiteX370" fmla="*/ 2900869 w 3007222"/>
              <a:gd name="connsiteY370" fmla="*/ 1327122 h 3231424"/>
              <a:gd name="connsiteX371" fmla="*/ 2897929 w 3007222"/>
              <a:gd name="connsiteY371" fmla="*/ 1300016 h 3231424"/>
              <a:gd name="connsiteX372" fmla="*/ 2882253 w 3007222"/>
              <a:gd name="connsiteY372" fmla="*/ 1238948 h 3231424"/>
              <a:gd name="connsiteX373" fmla="*/ 2886172 w 3007222"/>
              <a:gd name="connsiteY373" fmla="*/ 1235029 h 3231424"/>
              <a:gd name="connsiteX374" fmla="*/ 2874415 w 3007222"/>
              <a:gd name="connsiteY374" fmla="*/ 1207597 h 3231424"/>
              <a:gd name="connsiteX375" fmla="*/ 2873435 w 3007222"/>
              <a:gd name="connsiteY375" fmla="*/ 1196820 h 3231424"/>
              <a:gd name="connsiteX376" fmla="*/ 2861678 w 3007222"/>
              <a:gd name="connsiteY376" fmla="*/ 1181471 h 3231424"/>
              <a:gd name="connsiteX377" fmla="*/ 2855473 w 3007222"/>
              <a:gd name="connsiteY377" fmla="*/ 1209556 h 3231424"/>
              <a:gd name="connsiteX378" fmla="*/ 2862985 w 3007222"/>
              <a:gd name="connsiteY378" fmla="*/ 1240254 h 3231424"/>
              <a:gd name="connsiteX379" fmla="*/ 2873435 w 3007222"/>
              <a:gd name="connsiteY379" fmla="*/ 1290219 h 3231424"/>
              <a:gd name="connsiteX380" fmla="*/ 2883560 w 3007222"/>
              <a:gd name="connsiteY380" fmla="*/ 1296424 h 3231424"/>
              <a:gd name="connsiteX381" fmla="*/ 2875068 w 3007222"/>
              <a:gd name="connsiteY381" fmla="*/ 1318631 h 3231424"/>
              <a:gd name="connsiteX382" fmla="*/ 2886825 w 3007222"/>
              <a:gd name="connsiteY382" fmla="*/ 1425093 h 3231424"/>
              <a:gd name="connsiteX383" fmla="*/ 2874742 w 3007222"/>
              <a:gd name="connsiteY383" fmla="*/ 1397335 h 3231424"/>
              <a:gd name="connsiteX384" fmla="*/ 2881273 w 3007222"/>
              <a:gd name="connsiteY384" fmla="*/ 1460363 h 3231424"/>
              <a:gd name="connsiteX385" fmla="*/ 2883233 w 3007222"/>
              <a:gd name="connsiteY385" fmla="*/ 1494653 h 3231424"/>
              <a:gd name="connsiteX386" fmla="*/ 2881273 w 3007222"/>
              <a:gd name="connsiteY386" fmla="*/ 1526657 h 3231424"/>
              <a:gd name="connsiteX387" fmla="*/ 2880947 w 3007222"/>
              <a:gd name="connsiteY387" fmla="*/ 1573030 h 3231424"/>
              <a:gd name="connsiteX388" fmla="*/ 2875068 w 3007222"/>
              <a:gd name="connsiteY388" fmla="*/ 1665123 h 3231424"/>
              <a:gd name="connsiteX389" fmla="*/ 2853514 w 3007222"/>
              <a:gd name="connsiteY389" fmla="*/ 1785628 h 3231424"/>
              <a:gd name="connsiteX390" fmla="*/ 2832612 w 3007222"/>
              <a:gd name="connsiteY390" fmla="*/ 1896989 h 3231424"/>
              <a:gd name="connsiteX391" fmla="*/ 2841103 w 3007222"/>
              <a:gd name="connsiteY391" fmla="*/ 1851922 h 3231424"/>
              <a:gd name="connsiteX392" fmla="*/ 2858086 w 3007222"/>
              <a:gd name="connsiteY392" fmla="*/ 1831675 h 3231424"/>
              <a:gd name="connsiteX393" fmla="*/ 2896297 w 3007222"/>
              <a:gd name="connsiteY393" fmla="*/ 1626261 h 3231424"/>
              <a:gd name="connsiteX394" fmla="*/ 2902175 w 3007222"/>
              <a:gd name="connsiteY394" fmla="*/ 1648468 h 3231424"/>
              <a:gd name="connsiteX395" fmla="*/ 2900216 w 3007222"/>
              <a:gd name="connsiteY395" fmla="*/ 1674920 h 3231424"/>
              <a:gd name="connsiteX396" fmla="*/ 2892051 w 3007222"/>
              <a:gd name="connsiteY396" fmla="*/ 1723580 h 3231424"/>
              <a:gd name="connsiteX397" fmla="*/ 2892377 w 3007222"/>
              <a:gd name="connsiteY397" fmla="*/ 1742521 h 3231424"/>
              <a:gd name="connsiteX398" fmla="*/ 2882906 w 3007222"/>
              <a:gd name="connsiteY398" fmla="*/ 1782689 h 3231424"/>
              <a:gd name="connsiteX399" fmla="*/ 2883560 w 3007222"/>
              <a:gd name="connsiteY399" fmla="*/ 1792160 h 3231424"/>
              <a:gd name="connsiteX400" fmla="*/ 2888785 w 3007222"/>
              <a:gd name="connsiteY400" fmla="*/ 1803590 h 3231424"/>
              <a:gd name="connsiteX401" fmla="*/ 2872129 w 3007222"/>
              <a:gd name="connsiteY401" fmla="*/ 1828736 h 3231424"/>
              <a:gd name="connsiteX402" fmla="*/ 2863638 w 3007222"/>
              <a:gd name="connsiteY402" fmla="*/ 1871516 h 3231424"/>
              <a:gd name="connsiteX403" fmla="*/ 2857433 w 3007222"/>
              <a:gd name="connsiteY403" fmla="*/ 1910052 h 3231424"/>
              <a:gd name="connsiteX404" fmla="*/ 2878987 w 3007222"/>
              <a:gd name="connsiteY404" fmla="*/ 1859760 h 3231424"/>
              <a:gd name="connsiteX405" fmla="*/ 2885519 w 3007222"/>
              <a:gd name="connsiteY405" fmla="*/ 1878701 h 3231424"/>
              <a:gd name="connsiteX406" fmla="*/ 2892377 w 3007222"/>
              <a:gd name="connsiteY406" fmla="*/ 1855514 h 3231424"/>
              <a:gd name="connsiteX407" fmla="*/ 2880947 w 3007222"/>
              <a:gd name="connsiteY407" fmla="*/ 1855514 h 3231424"/>
              <a:gd name="connsiteX408" fmla="*/ 2882906 w 3007222"/>
              <a:gd name="connsiteY408" fmla="*/ 1835594 h 3231424"/>
              <a:gd name="connsiteX409" fmla="*/ 2897276 w 3007222"/>
              <a:gd name="connsiteY409" fmla="*/ 1841798 h 3231424"/>
              <a:gd name="connsiteX410" fmla="*/ 2899889 w 3007222"/>
              <a:gd name="connsiteY410" fmla="*/ 1843105 h 3231424"/>
              <a:gd name="connsiteX411" fmla="*/ 2897276 w 3007222"/>
              <a:gd name="connsiteY411" fmla="*/ 1838533 h 3231424"/>
              <a:gd name="connsiteX412" fmla="*/ 2895970 w 3007222"/>
              <a:gd name="connsiteY412" fmla="*/ 1836247 h 3231424"/>
              <a:gd name="connsiteX413" fmla="*/ 2894010 w 3007222"/>
              <a:gd name="connsiteY413" fmla="*/ 1833961 h 3231424"/>
              <a:gd name="connsiteX414" fmla="*/ 2891398 w 3007222"/>
              <a:gd name="connsiteY414" fmla="*/ 1807835 h 3231424"/>
              <a:gd name="connsiteX415" fmla="*/ 2911646 w 3007222"/>
              <a:gd name="connsiteY415" fmla="*/ 1781383 h 3231424"/>
              <a:gd name="connsiteX416" fmla="*/ 2912299 w 3007222"/>
              <a:gd name="connsiteY416" fmla="*/ 1778444 h 3231424"/>
              <a:gd name="connsiteX417" fmla="*/ 2913279 w 3007222"/>
              <a:gd name="connsiteY417" fmla="*/ 1775504 h 3231424"/>
              <a:gd name="connsiteX418" fmla="*/ 2916872 w 3007222"/>
              <a:gd name="connsiteY418" fmla="*/ 1758196 h 3231424"/>
              <a:gd name="connsiteX419" fmla="*/ 2905114 w 3007222"/>
              <a:gd name="connsiteY419" fmla="*/ 1736642 h 3231424"/>
              <a:gd name="connsiteX420" fmla="*/ 2916872 w 3007222"/>
              <a:gd name="connsiteY420" fmla="*/ 1737949 h 3231424"/>
              <a:gd name="connsiteX421" fmla="*/ 2925363 w 3007222"/>
              <a:gd name="connsiteY421" fmla="*/ 1741541 h 3231424"/>
              <a:gd name="connsiteX422" fmla="*/ 2928302 w 3007222"/>
              <a:gd name="connsiteY422" fmla="*/ 1763748 h 3231424"/>
              <a:gd name="connsiteX423" fmla="*/ 2930915 w 3007222"/>
              <a:gd name="connsiteY423" fmla="*/ 1696474 h 3231424"/>
              <a:gd name="connsiteX424" fmla="*/ 2949857 w 3007222"/>
              <a:gd name="connsiteY424" fmla="*/ 1666756 h 3231424"/>
              <a:gd name="connsiteX425" fmla="*/ 2955736 w 3007222"/>
              <a:gd name="connsiteY425" fmla="*/ 1653040 h 3231424"/>
              <a:gd name="connsiteX426" fmla="*/ 2935487 w 3007222"/>
              <a:gd name="connsiteY426" fmla="*/ 1667083 h 3231424"/>
              <a:gd name="connsiteX427" fmla="*/ 2932221 w 3007222"/>
              <a:gd name="connsiteY427" fmla="*/ 1643896 h 3231424"/>
              <a:gd name="connsiteX428" fmla="*/ 2927976 w 3007222"/>
              <a:gd name="connsiteY428" fmla="*/ 1608300 h 3231424"/>
              <a:gd name="connsiteX429" fmla="*/ 2938426 w 3007222"/>
              <a:gd name="connsiteY429" fmla="*/ 1579888 h 3231424"/>
              <a:gd name="connsiteX430" fmla="*/ 2937120 w 3007222"/>
              <a:gd name="connsiteY430" fmla="*/ 1579562 h 3231424"/>
              <a:gd name="connsiteX431" fmla="*/ 2935814 w 3007222"/>
              <a:gd name="connsiteY431" fmla="*/ 1578908 h 3231424"/>
              <a:gd name="connsiteX432" fmla="*/ 2932221 w 3007222"/>
              <a:gd name="connsiteY432" fmla="*/ 1577276 h 3231424"/>
              <a:gd name="connsiteX433" fmla="*/ 2926343 w 3007222"/>
              <a:gd name="connsiteY433" fmla="*/ 1572050 h 3231424"/>
              <a:gd name="connsiteX434" fmla="*/ 2935161 w 3007222"/>
              <a:gd name="connsiteY434" fmla="*/ 1530249 h 3231424"/>
              <a:gd name="connsiteX435" fmla="*/ 2934507 w 3007222"/>
              <a:gd name="connsiteY435" fmla="*/ 1526984 h 3231424"/>
              <a:gd name="connsiteX436" fmla="*/ 2918831 w 3007222"/>
              <a:gd name="connsiteY436" fmla="*/ 1531882 h 3231424"/>
              <a:gd name="connsiteX437" fmla="*/ 2915565 w 3007222"/>
              <a:gd name="connsiteY437" fmla="*/ 1569438 h 3231424"/>
              <a:gd name="connsiteX438" fmla="*/ 2900869 w 3007222"/>
              <a:gd name="connsiteY438" fmla="*/ 1579235 h 3231424"/>
              <a:gd name="connsiteX439" fmla="*/ 2898583 w 3007222"/>
              <a:gd name="connsiteY439" fmla="*/ 1620710 h 3231424"/>
              <a:gd name="connsiteX440" fmla="*/ 2897276 w 3007222"/>
              <a:gd name="connsiteY440" fmla="*/ 1580215 h 3231424"/>
              <a:gd name="connsiteX441" fmla="*/ 2895643 w 3007222"/>
              <a:gd name="connsiteY441" fmla="*/ 1430972 h 3231424"/>
              <a:gd name="connsiteX442" fmla="*/ 2899889 w 3007222"/>
              <a:gd name="connsiteY442" fmla="*/ 1477671 h 3231424"/>
              <a:gd name="connsiteX443" fmla="*/ 2907727 w 3007222"/>
              <a:gd name="connsiteY443" fmla="*/ 1528290 h 3231424"/>
              <a:gd name="connsiteX444" fmla="*/ 2920137 w 3007222"/>
              <a:gd name="connsiteY444" fmla="*/ 1514900 h 3231424"/>
              <a:gd name="connsiteX445" fmla="*/ 2933201 w 3007222"/>
              <a:gd name="connsiteY445" fmla="*/ 1488448 h 3231424"/>
              <a:gd name="connsiteX446" fmla="*/ 2933201 w 3007222"/>
              <a:gd name="connsiteY446" fmla="*/ 1474079 h 3231424"/>
              <a:gd name="connsiteX447" fmla="*/ 2929935 w 3007222"/>
              <a:gd name="connsiteY447" fmla="*/ 1415296 h 3231424"/>
              <a:gd name="connsiteX448" fmla="*/ 2913279 w 3007222"/>
              <a:gd name="connsiteY448" fmla="*/ 1281075 h 3231424"/>
              <a:gd name="connsiteX449" fmla="*/ 2906421 w 3007222"/>
              <a:gd name="connsiteY449" fmla="*/ 1267033 h 3231424"/>
              <a:gd name="connsiteX450" fmla="*/ 433823 w 3007222"/>
              <a:gd name="connsiteY450" fmla="*/ 527675 h 3231424"/>
              <a:gd name="connsiteX451" fmla="*/ 431536 w 3007222"/>
              <a:gd name="connsiteY451" fmla="*/ 529634 h 3231424"/>
              <a:gd name="connsiteX452" fmla="*/ 394959 w 3007222"/>
              <a:gd name="connsiteY452" fmla="*/ 568823 h 3231424"/>
              <a:gd name="connsiteX453" fmla="*/ 376343 w 3007222"/>
              <a:gd name="connsiteY453" fmla="*/ 596908 h 3231424"/>
              <a:gd name="connsiteX454" fmla="*/ 402470 w 3007222"/>
              <a:gd name="connsiteY454" fmla="*/ 568170 h 3231424"/>
              <a:gd name="connsiteX455" fmla="*/ 403776 w 3007222"/>
              <a:gd name="connsiteY455" fmla="*/ 566210 h 3231424"/>
              <a:gd name="connsiteX456" fmla="*/ 433823 w 3007222"/>
              <a:gd name="connsiteY456" fmla="*/ 527675 h 3231424"/>
              <a:gd name="connsiteX457" fmla="*/ 963548 w 3007222"/>
              <a:gd name="connsiteY457" fmla="*/ 127625 h 3231424"/>
              <a:gd name="connsiteX458" fmla="*/ 884841 w 3007222"/>
              <a:gd name="connsiteY458" fmla="*/ 160282 h 3231424"/>
              <a:gd name="connsiteX459" fmla="*/ 804173 w 3007222"/>
              <a:gd name="connsiteY459" fmla="*/ 207961 h 3231424"/>
              <a:gd name="connsiteX460" fmla="*/ 786211 w 3007222"/>
              <a:gd name="connsiteY460" fmla="*/ 220371 h 3231424"/>
              <a:gd name="connsiteX461" fmla="*/ 777393 w 3007222"/>
              <a:gd name="connsiteY461" fmla="*/ 229842 h 3231424"/>
              <a:gd name="connsiteX462" fmla="*/ 710443 w 3007222"/>
              <a:gd name="connsiteY462" fmla="*/ 271970 h 3231424"/>
              <a:gd name="connsiteX463" fmla="*/ 693133 w 3007222"/>
              <a:gd name="connsiteY463" fmla="*/ 302994 h 3231424"/>
              <a:gd name="connsiteX464" fmla="*/ 670926 w 3007222"/>
              <a:gd name="connsiteY464" fmla="*/ 303974 h 3231424"/>
              <a:gd name="connsiteX465" fmla="*/ 586992 w 3007222"/>
              <a:gd name="connsiteY465" fmla="*/ 369941 h 3231424"/>
              <a:gd name="connsiteX466" fmla="*/ 527553 w 3007222"/>
              <a:gd name="connsiteY466" fmla="*/ 426438 h 3231424"/>
              <a:gd name="connsiteX467" fmla="*/ 488689 w 3007222"/>
              <a:gd name="connsiteY467" fmla="*/ 472484 h 3231424"/>
              <a:gd name="connsiteX468" fmla="*/ 481504 w 3007222"/>
              <a:gd name="connsiteY468" fmla="*/ 480322 h 3231424"/>
              <a:gd name="connsiteX469" fmla="*/ 456031 w 3007222"/>
              <a:gd name="connsiteY469" fmla="*/ 499916 h 3231424"/>
              <a:gd name="connsiteX470" fmla="*/ 444273 w 3007222"/>
              <a:gd name="connsiteY470" fmla="*/ 516898 h 3231424"/>
              <a:gd name="connsiteX471" fmla="*/ 484770 w 3007222"/>
              <a:gd name="connsiteY471" fmla="*/ 479669 h 3231424"/>
              <a:gd name="connsiteX472" fmla="*/ 486077 w 3007222"/>
              <a:gd name="connsiteY472" fmla="*/ 485221 h 3231424"/>
              <a:gd name="connsiteX473" fmla="*/ 486403 w 3007222"/>
              <a:gd name="connsiteY473" fmla="*/ 489793 h 3231424"/>
              <a:gd name="connsiteX474" fmla="*/ 486730 w 3007222"/>
              <a:gd name="connsiteY474" fmla="*/ 491099 h 3231424"/>
              <a:gd name="connsiteX475" fmla="*/ 494895 w 3007222"/>
              <a:gd name="connsiteY475" fmla="*/ 476403 h 3231424"/>
              <a:gd name="connsiteX476" fmla="*/ 503059 w 3007222"/>
              <a:gd name="connsiteY476" fmla="*/ 464320 h 3231424"/>
              <a:gd name="connsiteX477" fmla="*/ 506978 w 3007222"/>
              <a:gd name="connsiteY477" fmla="*/ 465300 h 3231424"/>
              <a:gd name="connsiteX478" fmla="*/ 512204 w 3007222"/>
              <a:gd name="connsiteY478" fmla="*/ 465626 h 3231424"/>
              <a:gd name="connsiteX479" fmla="*/ 523961 w 3007222"/>
              <a:gd name="connsiteY479" fmla="*/ 456156 h 3231424"/>
              <a:gd name="connsiteX480" fmla="*/ 470074 w 3007222"/>
              <a:gd name="connsiteY480" fmla="*/ 523103 h 3231424"/>
              <a:gd name="connsiteX481" fmla="*/ 423372 w 3007222"/>
              <a:gd name="connsiteY481" fmla="*/ 565884 h 3231424"/>
              <a:gd name="connsiteX482" fmla="*/ 408675 w 3007222"/>
              <a:gd name="connsiteY482" fmla="*/ 584498 h 3231424"/>
              <a:gd name="connsiteX483" fmla="*/ 422065 w 3007222"/>
              <a:gd name="connsiteY483" fmla="*/ 568170 h 3231424"/>
              <a:gd name="connsiteX484" fmla="*/ 435782 w 3007222"/>
              <a:gd name="connsiteY484" fmla="*/ 543024 h 3231424"/>
              <a:gd name="connsiteX485" fmla="*/ 384181 w 3007222"/>
              <a:gd name="connsiteY485" fmla="*/ 603766 h 3231424"/>
              <a:gd name="connsiteX486" fmla="*/ 407042 w 3007222"/>
              <a:gd name="connsiteY486" fmla="*/ 587111 h 3231424"/>
              <a:gd name="connsiteX487" fmla="*/ 392672 w 3007222"/>
              <a:gd name="connsiteY487" fmla="*/ 608991 h 3231424"/>
              <a:gd name="connsiteX488" fmla="*/ 382548 w 3007222"/>
              <a:gd name="connsiteY488" fmla="*/ 621074 h 3231424"/>
              <a:gd name="connsiteX489" fmla="*/ 376016 w 3007222"/>
              <a:gd name="connsiteY489" fmla="*/ 640342 h 3231424"/>
              <a:gd name="connsiteX490" fmla="*/ 384834 w 3007222"/>
              <a:gd name="connsiteY490" fmla="*/ 635444 h 3231424"/>
              <a:gd name="connsiteX491" fmla="*/ 387447 w 3007222"/>
              <a:gd name="connsiteY491" fmla="*/ 634464 h 3231424"/>
              <a:gd name="connsiteX492" fmla="*/ 395938 w 3007222"/>
              <a:gd name="connsiteY492" fmla="*/ 635117 h 3231424"/>
              <a:gd name="connsiteX493" fmla="*/ 417493 w 3007222"/>
              <a:gd name="connsiteY493" fmla="*/ 602133 h 3231424"/>
              <a:gd name="connsiteX494" fmla="*/ 430557 w 3007222"/>
              <a:gd name="connsiteY494" fmla="*/ 585805 h 3231424"/>
              <a:gd name="connsiteX495" fmla="*/ 454724 w 3007222"/>
              <a:gd name="connsiteY495" fmla="*/ 560332 h 3231424"/>
              <a:gd name="connsiteX496" fmla="*/ 474646 w 3007222"/>
              <a:gd name="connsiteY496" fmla="*/ 523430 h 3231424"/>
              <a:gd name="connsiteX497" fmla="*/ 516449 w 3007222"/>
              <a:gd name="connsiteY497" fmla="*/ 498610 h 3231424"/>
              <a:gd name="connsiteX498" fmla="*/ 532126 w 3007222"/>
              <a:gd name="connsiteY498" fmla="*/ 483261 h 3231424"/>
              <a:gd name="connsiteX499" fmla="*/ 541270 w 3007222"/>
              <a:gd name="connsiteY499" fmla="*/ 474117 h 3231424"/>
              <a:gd name="connsiteX500" fmla="*/ 601689 w 3007222"/>
              <a:gd name="connsiteY500" fmla="*/ 413375 h 3231424"/>
              <a:gd name="connsiteX501" fmla="*/ 628469 w 3007222"/>
              <a:gd name="connsiteY501" fmla="*/ 409130 h 3231424"/>
              <a:gd name="connsiteX502" fmla="*/ 624550 w 3007222"/>
              <a:gd name="connsiteY502" fmla="*/ 402925 h 3231424"/>
              <a:gd name="connsiteX503" fmla="*/ 645778 w 3007222"/>
              <a:gd name="connsiteY503" fmla="*/ 383984 h 3231424"/>
              <a:gd name="connsiteX504" fmla="*/ 659495 w 3007222"/>
              <a:gd name="connsiteY504" fmla="*/ 373533 h 3231424"/>
              <a:gd name="connsiteX505" fmla="*/ 699012 w 3007222"/>
              <a:gd name="connsiteY505" fmla="*/ 345775 h 3231424"/>
              <a:gd name="connsiteX506" fmla="*/ 666680 w 3007222"/>
              <a:gd name="connsiteY506" fmla="*/ 364389 h 3231424"/>
              <a:gd name="connsiteX507" fmla="*/ 721873 w 3007222"/>
              <a:gd name="connsiteY507" fmla="*/ 321282 h 3231424"/>
              <a:gd name="connsiteX508" fmla="*/ 740489 w 3007222"/>
              <a:gd name="connsiteY508" fmla="*/ 296789 h 3231424"/>
              <a:gd name="connsiteX509" fmla="*/ 686275 w 3007222"/>
              <a:gd name="connsiteY509" fmla="*/ 331079 h 3231424"/>
              <a:gd name="connsiteX510" fmla="*/ 661454 w 3007222"/>
              <a:gd name="connsiteY510" fmla="*/ 347734 h 3231424"/>
              <a:gd name="connsiteX511" fmla="*/ 606914 w 3007222"/>
              <a:gd name="connsiteY511" fmla="*/ 391168 h 3231424"/>
              <a:gd name="connsiteX512" fmla="*/ 541923 w 3007222"/>
              <a:gd name="connsiteY512" fmla="*/ 444073 h 3231424"/>
              <a:gd name="connsiteX513" fmla="*/ 563478 w 3007222"/>
              <a:gd name="connsiteY513" fmla="*/ 419580 h 3231424"/>
              <a:gd name="connsiteX514" fmla="*/ 570010 w 3007222"/>
              <a:gd name="connsiteY514" fmla="*/ 410109 h 3231424"/>
              <a:gd name="connsiteX515" fmla="*/ 563805 w 3007222"/>
              <a:gd name="connsiteY515" fmla="*/ 401618 h 3231424"/>
              <a:gd name="connsiteX516" fmla="*/ 607241 w 3007222"/>
              <a:gd name="connsiteY516" fmla="*/ 384637 h 3231424"/>
              <a:gd name="connsiteX517" fmla="*/ 573276 w 3007222"/>
              <a:gd name="connsiteY517" fmla="*/ 390842 h 3231424"/>
              <a:gd name="connsiteX518" fmla="*/ 584380 w 3007222"/>
              <a:gd name="connsiteY518" fmla="*/ 385290 h 3231424"/>
              <a:gd name="connsiteX519" fmla="*/ 601689 w 3007222"/>
              <a:gd name="connsiteY519" fmla="*/ 373533 h 3231424"/>
              <a:gd name="connsiteX520" fmla="*/ 625530 w 3007222"/>
              <a:gd name="connsiteY520" fmla="*/ 351653 h 3231424"/>
              <a:gd name="connsiteX521" fmla="*/ 644798 w 3007222"/>
              <a:gd name="connsiteY521" fmla="*/ 354919 h 3231424"/>
              <a:gd name="connsiteX522" fmla="*/ 639573 w 3007222"/>
              <a:gd name="connsiteY522" fmla="*/ 338590 h 3231424"/>
              <a:gd name="connsiteX523" fmla="*/ 659495 w 3007222"/>
              <a:gd name="connsiteY523" fmla="*/ 342509 h 3231424"/>
              <a:gd name="connsiteX524" fmla="*/ 655576 w 3007222"/>
              <a:gd name="connsiteY524" fmla="*/ 328793 h 3231424"/>
              <a:gd name="connsiteX525" fmla="*/ 684642 w 3007222"/>
              <a:gd name="connsiteY525" fmla="*/ 322262 h 3231424"/>
              <a:gd name="connsiteX526" fmla="*/ 695746 w 3007222"/>
              <a:gd name="connsiteY526" fmla="*/ 304627 h 3231424"/>
              <a:gd name="connsiteX527" fmla="*/ 745061 w 3007222"/>
              <a:gd name="connsiteY527" fmla="*/ 256947 h 3231424"/>
              <a:gd name="connsiteX528" fmla="*/ 763350 w 3007222"/>
              <a:gd name="connsiteY528" fmla="*/ 262172 h 3231424"/>
              <a:gd name="connsiteX529" fmla="*/ 761064 w 3007222"/>
              <a:gd name="connsiteY529" fmla="*/ 250416 h 3231424"/>
              <a:gd name="connsiteX530" fmla="*/ 768249 w 3007222"/>
              <a:gd name="connsiteY530" fmla="*/ 249436 h 3231424"/>
              <a:gd name="connsiteX531" fmla="*/ 847610 w 3007222"/>
              <a:gd name="connsiteY531" fmla="*/ 197511 h 3231424"/>
              <a:gd name="connsiteX532" fmla="*/ 877656 w 3007222"/>
              <a:gd name="connsiteY532" fmla="*/ 189347 h 3231424"/>
              <a:gd name="connsiteX533" fmla="*/ 874390 w 3007222"/>
              <a:gd name="connsiteY533" fmla="*/ 209594 h 3231424"/>
              <a:gd name="connsiteX534" fmla="*/ 884514 w 3007222"/>
              <a:gd name="connsiteY534" fmla="*/ 185101 h 3231424"/>
              <a:gd name="connsiteX535" fmla="*/ 932523 w 3007222"/>
              <a:gd name="connsiteY535" fmla="*/ 166813 h 3231424"/>
              <a:gd name="connsiteX536" fmla="*/ 930236 w 3007222"/>
              <a:gd name="connsiteY536" fmla="*/ 156690 h 3231424"/>
              <a:gd name="connsiteX537" fmla="*/ 969427 w 3007222"/>
              <a:gd name="connsiteY537" fmla="*/ 151138 h 3231424"/>
              <a:gd name="connsiteX538" fmla="*/ 961589 w 3007222"/>
              <a:gd name="connsiteY538" fmla="*/ 147219 h 3231424"/>
              <a:gd name="connsiteX539" fmla="*/ 963548 w 3007222"/>
              <a:gd name="connsiteY539" fmla="*/ 127625 h 3231424"/>
              <a:gd name="connsiteX540" fmla="*/ 565764 w 3007222"/>
              <a:gd name="connsiteY540" fmla="*/ 2786243 h 3231424"/>
              <a:gd name="connsiteX541" fmla="*/ 625203 w 3007222"/>
              <a:gd name="connsiteY541" fmla="*/ 2838821 h 3231424"/>
              <a:gd name="connsiteX542" fmla="*/ 653290 w 3007222"/>
              <a:gd name="connsiteY542" fmla="*/ 2863640 h 3231424"/>
              <a:gd name="connsiteX543" fmla="*/ 686602 w 3007222"/>
              <a:gd name="connsiteY543" fmla="*/ 2884868 h 3231424"/>
              <a:gd name="connsiteX544" fmla="*/ 684316 w 3007222"/>
              <a:gd name="connsiteY544" fmla="*/ 2882255 h 3231424"/>
              <a:gd name="connsiteX545" fmla="*/ 682029 w 3007222"/>
              <a:gd name="connsiteY545" fmla="*/ 2879969 h 3231424"/>
              <a:gd name="connsiteX546" fmla="*/ 674845 w 3007222"/>
              <a:gd name="connsiteY546" fmla="*/ 2874417 h 3231424"/>
              <a:gd name="connsiteX547" fmla="*/ 619325 w 3007222"/>
              <a:gd name="connsiteY547" fmla="*/ 2828697 h 3231424"/>
              <a:gd name="connsiteX548" fmla="*/ 601689 w 3007222"/>
              <a:gd name="connsiteY548" fmla="*/ 2805511 h 3231424"/>
              <a:gd name="connsiteX549" fmla="*/ 623897 w 3007222"/>
              <a:gd name="connsiteY549" fmla="*/ 2801592 h 3231424"/>
              <a:gd name="connsiteX550" fmla="*/ 605608 w 3007222"/>
              <a:gd name="connsiteY550" fmla="*/ 2785916 h 3231424"/>
              <a:gd name="connsiteX551" fmla="*/ 565438 w 3007222"/>
              <a:gd name="connsiteY551" fmla="*/ 2764689 h 3231424"/>
              <a:gd name="connsiteX552" fmla="*/ 589278 w 3007222"/>
              <a:gd name="connsiteY552" fmla="*/ 2793428 h 3231424"/>
              <a:gd name="connsiteX553" fmla="*/ 565764 w 3007222"/>
              <a:gd name="connsiteY553" fmla="*/ 2786243 h 3231424"/>
              <a:gd name="connsiteX554" fmla="*/ 909661 w 3007222"/>
              <a:gd name="connsiteY554" fmla="*/ 3024967 h 3231424"/>
              <a:gd name="connsiteX555" fmla="*/ 905089 w 3007222"/>
              <a:gd name="connsiteY555" fmla="*/ 3019742 h 3231424"/>
              <a:gd name="connsiteX556" fmla="*/ 903783 w 3007222"/>
              <a:gd name="connsiteY556" fmla="*/ 3017782 h 3231424"/>
              <a:gd name="connsiteX557" fmla="*/ 903783 w 3007222"/>
              <a:gd name="connsiteY557" fmla="*/ 3013863 h 3231424"/>
              <a:gd name="connsiteX558" fmla="*/ 897904 w 3007222"/>
              <a:gd name="connsiteY558" fmla="*/ 2993616 h 3231424"/>
              <a:gd name="connsiteX559" fmla="*/ 857081 w 3007222"/>
              <a:gd name="connsiteY559" fmla="*/ 2982512 h 3231424"/>
              <a:gd name="connsiteX560" fmla="*/ 867858 w 3007222"/>
              <a:gd name="connsiteY560" fmla="*/ 2966510 h 3231424"/>
              <a:gd name="connsiteX561" fmla="*/ 797315 w 3007222"/>
              <a:gd name="connsiteY561" fmla="*/ 2915565 h 3231424"/>
              <a:gd name="connsiteX562" fmla="*/ 737876 w 3007222"/>
              <a:gd name="connsiteY562" fmla="*/ 2878989 h 3231424"/>
              <a:gd name="connsiteX563" fmla="*/ 686602 w 3007222"/>
              <a:gd name="connsiteY563" fmla="*/ 2832616 h 3231424"/>
              <a:gd name="connsiteX564" fmla="*/ 666353 w 3007222"/>
              <a:gd name="connsiteY564" fmla="*/ 2831636 h 3231424"/>
              <a:gd name="connsiteX565" fmla="*/ 632388 w 3007222"/>
              <a:gd name="connsiteY565" fmla="*/ 2811062 h 3231424"/>
              <a:gd name="connsiteX566" fmla="*/ 624550 w 3007222"/>
              <a:gd name="connsiteY566" fmla="*/ 2814981 h 3231424"/>
              <a:gd name="connsiteX567" fmla="*/ 617692 w 3007222"/>
              <a:gd name="connsiteY567" fmla="*/ 2820860 h 3231424"/>
              <a:gd name="connsiteX568" fmla="*/ 626183 w 3007222"/>
              <a:gd name="connsiteY568" fmla="*/ 2823799 h 3231424"/>
              <a:gd name="connsiteX569" fmla="*/ 634021 w 3007222"/>
              <a:gd name="connsiteY569" fmla="*/ 2821186 h 3231424"/>
              <a:gd name="connsiteX570" fmla="*/ 630755 w 3007222"/>
              <a:gd name="connsiteY570" fmla="*/ 2839801 h 3231424"/>
              <a:gd name="connsiteX571" fmla="*/ 657535 w 3007222"/>
              <a:gd name="connsiteY571" fmla="*/ 2854823 h 3231424"/>
              <a:gd name="connsiteX572" fmla="*/ 696726 w 3007222"/>
              <a:gd name="connsiteY572" fmla="*/ 2889113 h 3231424"/>
              <a:gd name="connsiteX573" fmla="*/ 745061 w 3007222"/>
              <a:gd name="connsiteY573" fmla="*/ 2915239 h 3231424"/>
              <a:gd name="connsiteX574" fmla="*/ 747674 w 3007222"/>
              <a:gd name="connsiteY574" fmla="*/ 2914912 h 3231424"/>
              <a:gd name="connsiteX575" fmla="*/ 810705 w 3007222"/>
              <a:gd name="connsiteY575" fmla="*/ 2940385 h 3231424"/>
              <a:gd name="connsiteX576" fmla="*/ 834220 w 3007222"/>
              <a:gd name="connsiteY576" fmla="*/ 2956060 h 3231424"/>
              <a:gd name="connsiteX577" fmla="*/ 867858 w 3007222"/>
              <a:gd name="connsiteY577" fmla="*/ 2999821 h 3231424"/>
              <a:gd name="connsiteX578" fmla="*/ 897904 w 3007222"/>
              <a:gd name="connsiteY578" fmla="*/ 3018762 h 3231424"/>
              <a:gd name="connsiteX579" fmla="*/ 909661 w 3007222"/>
              <a:gd name="connsiteY579" fmla="*/ 3024967 h 323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Lst>
            <a:rect l="l" t="t" r="r" b="b"/>
            <a:pathLst>
              <a:path w="3007222" h="3231424">
                <a:moveTo>
                  <a:pt x="2955736" y="1653040"/>
                </a:moveTo>
                <a:cubicBezTo>
                  <a:pt x="2953449" y="1666103"/>
                  <a:pt x="2957695" y="1655653"/>
                  <a:pt x="2949857" y="1666756"/>
                </a:cubicBezTo>
                <a:cubicBezTo>
                  <a:pt x="2944958" y="1673288"/>
                  <a:pt x="2934181" y="1677860"/>
                  <a:pt x="2930915" y="1696474"/>
                </a:cubicBezTo>
                <a:cubicBezTo>
                  <a:pt x="2926996" y="1718681"/>
                  <a:pt x="2939080" y="1752644"/>
                  <a:pt x="2928302" y="1763748"/>
                </a:cubicBezTo>
                <a:cubicBezTo>
                  <a:pt x="2926016" y="1810121"/>
                  <a:pt x="2918831" y="1863679"/>
                  <a:pt x="2912626" y="1909399"/>
                </a:cubicBezTo>
                <a:cubicBezTo>
                  <a:pt x="2902828" y="1981898"/>
                  <a:pt x="2885846" y="2040680"/>
                  <a:pt x="2864618" y="2109260"/>
                </a:cubicBezTo>
                <a:cubicBezTo>
                  <a:pt x="2857433" y="2132447"/>
                  <a:pt x="2856453" y="2154654"/>
                  <a:pt x="2848941" y="2176534"/>
                </a:cubicBezTo>
                <a:cubicBezTo>
                  <a:pt x="2841430" y="2199068"/>
                  <a:pt x="2832938" y="2215070"/>
                  <a:pt x="2824447" y="2235970"/>
                </a:cubicBezTo>
                <a:cubicBezTo>
                  <a:pt x="2807791" y="2276138"/>
                  <a:pt x="2792768" y="2316960"/>
                  <a:pt x="2769907" y="2352883"/>
                </a:cubicBezTo>
                <a:cubicBezTo>
                  <a:pt x="2726471" y="2420483"/>
                  <a:pt x="2718633" y="2445302"/>
                  <a:pt x="2671277" y="2511596"/>
                </a:cubicBezTo>
                <a:cubicBezTo>
                  <a:pt x="2649069" y="2542947"/>
                  <a:pt x="2625228" y="2581809"/>
                  <a:pt x="2602694" y="2612834"/>
                </a:cubicBezTo>
                <a:cubicBezTo>
                  <a:pt x="2453770" y="2818247"/>
                  <a:pt x="2143511" y="3057950"/>
                  <a:pt x="1890079" y="3122612"/>
                </a:cubicBezTo>
                <a:cubicBezTo>
                  <a:pt x="1796348" y="3146451"/>
                  <a:pt x="1673551" y="3166372"/>
                  <a:pt x="1563491" y="3157555"/>
                </a:cubicBezTo>
                <a:cubicBezTo>
                  <a:pt x="1537364" y="3155595"/>
                  <a:pt x="1504378" y="3155595"/>
                  <a:pt x="1478578" y="3152330"/>
                </a:cubicBezTo>
                <a:cubicBezTo>
                  <a:pt x="1451471" y="3148737"/>
                  <a:pt x="1428936" y="3142206"/>
                  <a:pt x="1400197" y="3138287"/>
                </a:cubicBezTo>
                <a:cubicBezTo>
                  <a:pt x="1361659" y="3133062"/>
                  <a:pt x="1268582" y="3104324"/>
                  <a:pt x="1219267" y="3090934"/>
                </a:cubicBezTo>
                <a:lnTo>
                  <a:pt x="1120637" y="3049460"/>
                </a:lnTo>
                <a:cubicBezTo>
                  <a:pt x="1029846" y="3012557"/>
                  <a:pt x="892026" y="2943977"/>
                  <a:pt x="815604" y="2888133"/>
                </a:cubicBezTo>
                <a:cubicBezTo>
                  <a:pt x="740489" y="2833596"/>
                  <a:pt x="737223" y="2838821"/>
                  <a:pt x="652637" y="2767955"/>
                </a:cubicBezTo>
                <a:lnTo>
                  <a:pt x="551068" y="2678801"/>
                </a:lnTo>
                <a:cubicBezTo>
                  <a:pt x="519389" y="2648756"/>
                  <a:pt x="490975" y="2617406"/>
                  <a:pt x="459296" y="2583769"/>
                </a:cubicBezTo>
                <a:cubicBezTo>
                  <a:pt x="426311" y="2549152"/>
                  <a:pt x="403776" y="2516495"/>
                  <a:pt x="373730" y="2478286"/>
                </a:cubicBezTo>
                <a:cubicBezTo>
                  <a:pt x="331927" y="2424402"/>
                  <a:pt x="259425" y="2300631"/>
                  <a:pt x="229705" y="2241522"/>
                </a:cubicBezTo>
                <a:cubicBezTo>
                  <a:pt x="134341" y="2052764"/>
                  <a:pt x="77842" y="1841472"/>
                  <a:pt x="63798" y="1637365"/>
                </a:cubicBezTo>
                <a:cubicBezTo>
                  <a:pt x="42897" y="1329734"/>
                  <a:pt x="153610" y="1090358"/>
                  <a:pt x="286858" y="853267"/>
                </a:cubicBezTo>
                <a:cubicBezTo>
                  <a:pt x="344664" y="750723"/>
                  <a:pt x="457990" y="596582"/>
                  <a:pt x="548128" y="515265"/>
                </a:cubicBezTo>
                <a:cubicBezTo>
                  <a:pt x="576215" y="489466"/>
                  <a:pt x="613773" y="449624"/>
                  <a:pt x="639900" y="431336"/>
                </a:cubicBezTo>
                <a:cubicBezTo>
                  <a:pt x="655902" y="419906"/>
                  <a:pt x="672885" y="405864"/>
                  <a:pt x="687581" y="392801"/>
                </a:cubicBezTo>
                <a:cubicBezTo>
                  <a:pt x="743101" y="343489"/>
                  <a:pt x="851202" y="270337"/>
                  <a:pt x="918153" y="232128"/>
                </a:cubicBezTo>
                <a:lnTo>
                  <a:pt x="975632" y="198817"/>
                </a:lnTo>
                <a:cubicBezTo>
                  <a:pt x="1094837" y="154404"/>
                  <a:pt x="1116065" y="128605"/>
                  <a:pt x="1273480" y="95294"/>
                </a:cubicBezTo>
                <a:cubicBezTo>
                  <a:pt x="1384194" y="72108"/>
                  <a:pt x="1473679" y="62637"/>
                  <a:pt x="1602028" y="69495"/>
                </a:cubicBezTo>
                <a:cubicBezTo>
                  <a:pt x="1712741" y="75373"/>
                  <a:pt x="1812024" y="104438"/>
                  <a:pt x="1907388" y="135136"/>
                </a:cubicBezTo>
                <a:cubicBezTo>
                  <a:pt x="1955070" y="150158"/>
                  <a:pt x="1994587" y="172365"/>
                  <a:pt x="2037043" y="190327"/>
                </a:cubicBezTo>
                <a:lnTo>
                  <a:pt x="2159841" y="256947"/>
                </a:lnTo>
                <a:cubicBezTo>
                  <a:pt x="2178783" y="267724"/>
                  <a:pt x="2197398" y="281767"/>
                  <a:pt x="2215034" y="294503"/>
                </a:cubicBezTo>
                <a:cubicBezTo>
                  <a:pt x="2251938" y="321282"/>
                  <a:pt x="2340770" y="390188"/>
                  <a:pt x="2372776" y="419906"/>
                </a:cubicBezTo>
                <a:cubicBezTo>
                  <a:pt x="2405761" y="450604"/>
                  <a:pt x="2433521" y="478689"/>
                  <a:pt x="2467160" y="512326"/>
                </a:cubicBezTo>
                <a:lnTo>
                  <a:pt x="2535417" y="586458"/>
                </a:lnTo>
                <a:cubicBezTo>
                  <a:pt x="2561870" y="613237"/>
                  <a:pt x="2620983" y="688348"/>
                  <a:pt x="2639925" y="718393"/>
                </a:cubicBezTo>
                <a:cubicBezTo>
                  <a:pt x="2702630" y="818650"/>
                  <a:pt x="2762069" y="925766"/>
                  <a:pt x="2795381" y="1038433"/>
                </a:cubicBezTo>
                <a:lnTo>
                  <a:pt x="2846329" y="1218374"/>
                </a:lnTo>
                <a:cubicBezTo>
                  <a:pt x="2851227" y="1237968"/>
                  <a:pt x="2843063" y="1231763"/>
                  <a:pt x="2853514" y="1252664"/>
                </a:cubicBezTo>
                <a:cubicBezTo>
                  <a:pt x="2862658" y="1269972"/>
                  <a:pt x="2859392" y="1266053"/>
                  <a:pt x="2859719" y="1286300"/>
                </a:cubicBezTo>
                <a:cubicBezTo>
                  <a:pt x="2859719" y="1312426"/>
                  <a:pt x="2865597" y="1298710"/>
                  <a:pt x="2867557" y="1321244"/>
                </a:cubicBezTo>
                <a:cubicBezTo>
                  <a:pt x="2869843" y="1346063"/>
                  <a:pt x="2871476" y="1372842"/>
                  <a:pt x="2874742" y="1397335"/>
                </a:cubicBezTo>
                <a:cubicBezTo>
                  <a:pt x="2883886" y="1422154"/>
                  <a:pt x="2879314" y="1422481"/>
                  <a:pt x="2886825" y="1425093"/>
                </a:cubicBezTo>
                <a:lnTo>
                  <a:pt x="2875068" y="1318631"/>
                </a:lnTo>
                <a:cubicBezTo>
                  <a:pt x="2875068" y="1318631"/>
                  <a:pt x="2868210" y="1304915"/>
                  <a:pt x="2883560" y="1296424"/>
                </a:cubicBezTo>
                <a:cubicBezTo>
                  <a:pt x="2870170" y="1294791"/>
                  <a:pt x="2878334" y="1296751"/>
                  <a:pt x="2873435" y="1290219"/>
                </a:cubicBezTo>
                <a:cubicBezTo>
                  <a:pt x="2862985" y="1277156"/>
                  <a:pt x="2865597" y="1253317"/>
                  <a:pt x="2862985" y="1240254"/>
                </a:cubicBezTo>
                <a:cubicBezTo>
                  <a:pt x="2861352" y="1232090"/>
                  <a:pt x="2858086" y="1222619"/>
                  <a:pt x="2855473" y="1209556"/>
                </a:cubicBezTo>
                <a:cubicBezTo>
                  <a:pt x="2851554" y="1188656"/>
                  <a:pt x="2853840" y="1188329"/>
                  <a:pt x="2861678" y="1181471"/>
                </a:cubicBezTo>
                <a:lnTo>
                  <a:pt x="2873435" y="1196820"/>
                </a:lnTo>
                <a:cubicBezTo>
                  <a:pt x="2875395" y="1202698"/>
                  <a:pt x="2874089" y="1206944"/>
                  <a:pt x="2874415" y="1207597"/>
                </a:cubicBezTo>
                <a:cubicBezTo>
                  <a:pt x="2876048" y="1216414"/>
                  <a:pt x="2880947" y="1211842"/>
                  <a:pt x="2886172" y="1235029"/>
                </a:cubicBezTo>
                <a:cubicBezTo>
                  <a:pt x="2880620" y="1238948"/>
                  <a:pt x="2866904" y="1242540"/>
                  <a:pt x="2882253" y="1238948"/>
                </a:cubicBezTo>
                <a:cubicBezTo>
                  <a:pt x="2889112" y="1302956"/>
                  <a:pt x="2895643" y="1269972"/>
                  <a:pt x="2897929" y="1300016"/>
                </a:cubicBezTo>
                <a:cubicBezTo>
                  <a:pt x="2899562" y="1318631"/>
                  <a:pt x="2894010" y="1304262"/>
                  <a:pt x="2900869" y="1327122"/>
                </a:cubicBezTo>
                <a:cubicBezTo>
                  <a:pt x="2903481" y="1336592"/>
                  <a:pt x="2905441" y="1344430"/>
                  <a:pt x="2905114" y="1349002"/>
                </a:cubicBezTo>
                <a:lnTo>
                  <a:pt x="2902828" y="1303935"/>
                </a:lnTo>
                <a:cubicBezTo>
                  <a:pt x="2903481" y="1303935"/>
                  <a:pt x="2904788" y="1303935"/>
                  <a:pt x="2905114" y="1303935"/>
                </a:cubicBezTo>
                <a:lnTo>
                  <a:pt x="2908380" y="1303609"/>
                </a:lnTo>
                <a:cubicBezTo>
                  <a:pt x="2917851" y="1297730"/>
                  <a:pt x="2895643" y="1290219"/>
                  <a:pt x="2894990" y="1265726"/>
                </a:cubicBezTo>
                <a:lnTo>
                  <a:pt x="2906421" y="1267033"/>
                </a:lnTo>
                <a:cubicBezTo>
                  <a:pt x="2903808" y="1223599"/>
                  <a:pt x="2877354" y="1143262"/>
                  <a:pt x="2876048" y="1127913"/>
                </a:cubicBezTo>
                <a:cubicBezTo>
                  <a:pt x="2881600" y="1125301"/>
                  <a:pt x="2870170" y="1123015"/>
                  <a:pt x="2887152" y="1127260"/>
                </a:cubicBezTo>
                <a:cubicBezTo>
                  <a:pt x="2880294" y="1111258"/>
                  <a:pt x="2885846" y="1121708"/>
                  <a:pt x="2872456" y="1116810"/>
                </a:cubicBezTo>
                <a:cubicBezTo>
                  <a:pt x="2865924" y="1077621"/>
                  <a:pt x="2863311" y="1055414"/>
                  <a:pt x="2851881" y="1023737"/>
                </a:cubicBezTo>
                <a:cubicBezTo>
                  <a:pt x="2819875" y="937196"/>
                  <a:pt x="2809751" y="912050"/>
                  <a:pt x="2764682" y="824202"/>
                </a:cubicBezTo>
                <a:cubicBezTo>
                  <a:pt x="2756517" y="807873"/>
                  <a:pt x="2732023" y="748437"/>
                  <a:pt x="2714387" y="740600"/>
                </a:cubicBezTo>
                <a:cubicBezTo>
                  <a:pt x="2725164" y="769011"/>
                  <a:pt x="2749005" y="792198"/>
                  <a:pt x="2753578" y="823549"/>
                </a:cubicBezTo>
                <a:lnTo>
                  <a:pt x="2724511" y="787299"/>
                </a:lnTo>
                <a:cubicBezTo>
                  <a:pt x="2716347" y="775869"/>
                  <a:pt x="2710141" y="758561"/>
                  <a:pt x="2702956" y="747458"/>
                </a:cubicBezTo>
                <a:cubicBezTo>
                  <a:pt x="2671931" y="698798"/>
                  <a:pt x="2638945" y="656997"/>
                  <a:pt x="2601714" y="612584"/>
                </a:cubicBezTo>
                <a:cubicBezTo>
                  <a:pt x="2581466" y="588744"/>
                  <a:pt x="2569055" y="570782"/>
                  <a:pt x="2548154" y="547596"/>
                </a:cubicBezTo>
                <a:cubicBezTo>
                  <a:pt x="2513862" y="509060"/>
                  <a:pt x="2483816" y="484894"/>
                  <a:pt x="2458669" y="458768"/>
                </a:cubicBezTo>
                <a:lnTo>
                  <a:pt x="2414579" y="413375"/>
                </a:lnTo>
                <a:cubicBezTo>
                  <a:pt x="2406741" y="405537"/>
                  <a:pt x="2404128" y="405537"/>
                  <a:pt x="2398903" y="400639"/>
                </a:cubicBezTo>
                <a:cubicBezTo>
                  <a:pt x="2379634" y="382024"/>
                  <a:pt x="2400862" y="384310"/>
                  <a:pt x="2374082" y="374513"/>
                </a:cubicBezTo>
                <a:cubicBezTo>
                  <a:pt x="2348935" y="365696"/>
                  <a:pt x="2356447" y="360470"/>
                  <a:pt x="2343056" y="347081"/>
                </a:cubicBezTo>
                <a:cubicBezTo>
                  <a:pt x="2333585" y="337610"/>
                  <a:pt x="2334892" y="341856"/>
                  <a:pt x="2324441" y="337284"/>
                </a:cubicBezTo>
                <a:cubicBezTo>
                  <a:pt x="2299294" y="326507"/>
                  <a:pt x="2306152" y="325527"/>
                  <a:pt x="2305825" y="322262"/>
                </a:cubicBezTo>
                <a:cubicBezTo>
                  <a:pt x="2304192" y="314097"/>
                  <a:pt x="2286883" y="298422"/>
                  <a:pt x="2276759" y="291890"/>
                </a:cubicBezTo>
                <a:cubicBezTo>
                  <a:pt x="2258144" y="279481"/>
                  <a:pt x="2244427" y="270990"/>
                  <a:pt x="2227771" y="260213"/>
                </a:cubicBezTo>
                <a:cubicBezTo>
                  <a:pt x="2209808" y="249109"/>
                  <a:pt x="2175517" y="214819"/>
                  <a:pt x="2158534" y="208288"/>
                </a:cubicBezTo>
                <a:cubicBezTo>
                  <a:pt x="2140572" y="201430"/>
                  <a:pt x="2152002" y="216779"/>
                  <a:pt x="2138286" y="201103"/>
                </a:cubicBezTo>
                <a:cubicBezTo>
                  <a:pt x="2145144" y="197511"/>
                  <a:pt x="2142858" y="204043"/>
                  <a:pt x="2149063" y="201103"/>
                </a:cubicBezTo>
                <a:cubicBezTo>
                  <a:pt x="2138286" y="192939"/>
                  <a:pt x="2141878" y="194572"/>
                  <a:pt x="2129468" y="189020"/>
                </a:cubicBezTo>
                <a:lnTo>
                  <a:pt x="2098442" y="170732"/>
                </a:lnTo>
                <a:cubicBezTo>
                  <a:pt x="2072315" y="155057"/>
                  <a:pt x="2091584" y="158649"/>
                  <a:pt x="2077867" y="151138"/>
                </a:cubicBezTo>
                <a:cubicBezTo>
                  <a:pt x="2074928" y="159302"/>
                  <a:pt x="2077867" y="148199"/>
                  <a:pt x="2078847" y="157669"/>
                </a:cubicBezTo>
                <a:cubicBezTo>
                  <a:pt x="2079173" y="163221"/>
                  <a:pt x="2081459" y="156690"/>
                  <a:pt x="2078520" y="163221"/>
                </a:cubicBezTo>
                <a:lnTo>
                  <a:pt x="2058272" y="151138"/>
                </a:lnTo>
                <a:cubicBezTo>
                  <a:pt x="2058925" y="150811"/>
                  <a:pt x="2059904" y="150485"/>
                  <a:pt x="2060231" y="150485"/>
                </a:cubicBezTo>
                <a:cubicBezTo>
                  <a:pt x="2070029" y="146893"/>
                  <a:pt x="2065783" y="159302"/>
                  <a:pt x="2068069" y="147872"/>
                </a:cubicBezTo>
                <a:cubicBezTo>
                  <a:pt x="2068396" y="147219"/>
                  <a:pt x="2069376" y="147546"/>
                  <a:pt x="2069702" y="147219"/>
                </a:cubicBezTo>
                <a:cubicBezTo>
                  <a:pt x="2055985" y="132850"/>
                  <a:pt x="2053373" y="135463"/>
                  <a:pt x="2040636" y="128278"/>
                </a:cubicBezTo>
                <a:cubicBezTo>
                  <a:pt x="1983483" y="96927"/>
                  <a:pt x="1972052" y="98233"/>
                  <a:pt x="1944292" y="84191"/>
                </a:cubicBezTo>
                <a:cubicBezTo>
                  <a:pt x="1921431" y="72761"/>
                  <a:pt x="1831293" y="45655"/>
                  <a:pt x="1802553" y="37818"/>
                </a:cubicBezTo>
                <a:cubicBezTo>
                  <a:pt x="1746707" y="22795"/>
                  <a:pt x="1617378" y="10712"/>
                  <a:pt x="1554999" y="3528"/>
                </a:cubicBezTo>
                <a:cubicBezTo>
                  <a:pt x="1533771" y="915"/>
                  <a:pt x="1526586" y="4834"/>
                  <a:pt x="1512216" y="5161"/>
                </a:cubicBezTo>
                <a:cubicBezTo>
                  <a:pt x="1492948" y="5161"/>
                  <a:pt x="1505685" y="-1371"/>
                  <a:pt x="1477271" y="262"/>
                </a:cubicBezTo>
                <a:lnTo>
                  <a:pt x="1478251" y="5161"/>
                </a:lnTo>
                <a:cubicBezTo>
                  <a:pt x="1478251" y="4507"/>
                  <a:pt x="1478251" y="6793"/>
                  <a:pt x="1477925" y="7773"/>
                </a:cubicBezTo>
                <a:cubicBezTo>
                  <a:pt x="1471719" y="6140"/>
                  <a:pt x="1465514" y="3528"/>
                  <a:pt x="1465514" y="3528"/>
                </a:cubicBezTo>
                <a:cubicBezTo>
                  <a:pt x="1446572" y="-391"/>
                  <a:pt x="1470086" y="1895"/>
                  <a:pt x="1457676" y="3854"/>
                </a:cubicBezTo>
                <a:lnTo>
                  <a:pt x="1437428" y="4181"/>
                </a:lnTo>
                <a:cubicBezTo>
                  <a:pt x="1414893" y="2548"/>
                  <a:pt x="1402483" y="3854"/>
                  <a:pt x="1382887" y="6793"/>
                </a:cubicBezTo>
                <a:lnTo>
                  <a:pt x="1285891" y="22795"/>
                </a:lnTo>
                <a:cubicBezTo>
                  <a:pt x="1259437" y="26061"/>
                  <a:pt x="1126189" y="57085"/>
                  <a:pt x="1108227" y="66556"/>
                </a:cubicBezTo>
                <a:cubicBezTo>
                  <a:pt x="1120311" y="74067"/>
                  <a:pt x="1124883" y="71781"/>
                  <a:pt x="1135987" y="67862"/>
                </a:cubicBezTo>
                <a:lnTo>
                  <a:pt x="1208163" y="48921"/>
                </a:lnTo>
                <a:lnTo>
                  <a:pt x="1217961" y="62637"/>
                </a:lnTo>
                <a:cubicBezTo>
                  <a:pt x="1211429" y="65576"/>
                  <a:pt x="1204570" y="70475"/>
                  <a:pt x="1195426" y="70475"/>
                </a:cubicBezTo>
                <a:cubicBezTo>
                  <a:pt x="1161461" y="70148"/>
                  <a:pt x="1209143" y="67209"/>
                  <a:pt x="1178443" y="63290"/>
                </a:cubicBezTo>
                <a:cubicBezTo>
                  <a:pt x="1167339" y="61984"/>
                  <a:pt x="1147744" y="73087"/>
                  <a:pt x="1132721" y="74394"/>
                </a:cubicBezTo>
                <a:cubicBezTo>
                  <a:pt x="1130435" y="81578"/>
                  <a:pt x="1136640" y="77659"/>
                  <a:pt x="1134354" y="85497"/>
                </a:cubicBezTo>
                <a:cubicBezTo>
                  <a:pt x="1109860" y="89743"/>
                  <a:pt x="999473" y="129911"/>
                  <a:pt x="991962" y="138728"/>
                </a:cubicBezTo>
                <a:lnTo>
                  <a:pt x="988369" y="136116"/>
                </a:lnTo>
                <a:cubicBezTo>
                  <a:pt x="1004698" y="125012"/>
                  <a:pt x="1026906" y="117828"/>
                  <a:pt x="1046175" y="109990"/>
                </a:cubicBezTo>
                <a:cubicBezTo>
                  <a:pt x="1043889" y="108357"/>
                  <a:pt x="1039643" y="102152"/>
                  <a:pt x="1025927" y="108684"/>
                </a:cubicBezTo>
                <a:cubicBezTo>
                  <a:pt x="1017109" y="112276"/>
                  <a:pt x="1019395" y="114889"/>
                  <a:pt x="989349" y="126645"/>
                </a:cubicBezTo>
                <a:cubicBezTo>
                  <a:pt x="978245" y="131217"/>
                  <a:pt x="987716" y="129258"/>
                  <a:pt x="979225" y="129911"/>
                </a:cubicBezTo>
                <a:cubicBezTo>
                  <a:pt x="970080" y="130891"/>
                  <a:pt x="978571" y="131870"/>
                  <a:pt x="972366" y="128278"/>
                </a:cubicBezTo>
                <a:cubicBezTo>
                  <a:pt x="986736" y="120767"/>
                  <a:pt x="990982" y="121093"/>
                  <a:pt x="1002412" y="109337"/>
                </a:cubicBezTo>
                <a:cubicBezTo>
                  <a:pt x="981184" y="109990"/>
                  <a:pt x="971387" y="115868"/>
                  <a:pt x="963548" y="127625"/>
                </a:cubicBezTo>
                <a:lnTo>
                  <a:pt x="961589" y="147219"/>
                </a:lnTo>
                <a:cubicBezTo>
                  <a:pt x="944280" y="141014"/>
                  <a:pt x="963875" y="141994"/>
                  <a:pt x="969427" y="151138"/>
                </a:cubicBezTo>
                <a:lnTo>
                  <a:pt x="930236" y="156690"/>
                </a:lnTo>
                <a:cubicBezTo>
                  <a:pt x="938728" y="169426"/>
                  <a:pt x="941340" y="160609"/>
                  <a:pt x="932523" y="166813"/>
                </a:cubicBezTo>
                <a:cubicBezTo>
                  <a:pt x="912601" y="180529"/>
                  <a:pt x="905416" y="183142"/>
                  <a:pt x="884514" y="185101"/>
                </a:cubicBezTo>
                <a:cubicBezTo>
                  <a:pt x="885167" y="185755"/>
                  <a:pt x="901823" y="193592"/>
                  <a:pt x="874390" y="209594"/>
                </a:cubicBezTo>
                <a:cubicBezTo>
                  <a:pt x="864266" y="190980"/>
                  <a:pt x="865899" y="198164"/>
                  <a:pt x="877656" y="189347"/>
                </a:cubicBezTo>
                <a:cubicBezTo>
                  <a:pt x="860673" y="182815"/>
                  <a:pt x="863939" y="189347"/>
                  <a:pt x="847610" y="197511"/>
                </a:cubicBezTo>
                <a:cubicBezTo>
                  <a:pt x="825075" y="208941"/>
                  <a:pt x="787844" y="245191"/>
                  <a:pt x="768249" y="249436"/>
                </a:cubicBezTo>
                <a:cubicBezTo>
                  <a:pt x="757798" y="251722"/>
                  <a:pt x="758125" y="241598"/>
                  <a:pt x="761064" y="250416"/>
                </a:cubicBezTo>
                <a:cubicBezTo>
                  <a:pt x="752246" y="248783"/>
                  <a:pt x="759757" y="247477"/>
                  <a:pt x="763350" y="262172"/>
                </a:cubicBezTo>
                <a:cubicBezTo>
                  <a:pt x="751919" y="260866"/>
                  <a:pt x="754205" y="262826"/>
                  <a:pt x="745061" y="256947"/>
                </a:cubicBezTo>
                <a:cubicBezTo>
                  <a:pt x="734937" y="281114"/>
                  <a:pt x="710116" y="285032"/>
                  <a:pt x="695746" y="304627"/>
                </a:cubicBezTo>
                <a:cubicBezTo>
                  <a:pt x="690521" y="312138"/>
                  <a:pt x="694766" y="315404"/>
                  <a:pt x="684642" y="322262"/>
                </a:cubicBezTo>
                <a:cubicBezTo>
                  <a:pt x="682029" y="323894"/>
                  <a:pt x="665374" y="326180"/>
                  <a:pt x="655576" y="328793"/>
                </a:cubicBezTo>
                <a:cubicBezTo>
                  <a:pt x="660148" y="336631"/>
                  <a:pt x="670599" y="336304"/>
                  <a:pt x="659495" y="342509"/>
                </a:cubicBezTo>
                <a:cubicBezTo>
                  <a:pt x="648718" y="348387"/>
                  <a:pt x="655249" y="341856"/>
                  <a:pt x="639573" y="338590"/>
                </a:cubicBezTo>
                <a:cubicBezTo>
                  <a:pt x="644798" y="347734"/>
                  <a:pt x="642512" y="340550"/>
                  <a:pt x="644798" y="354919"/>
                </a:cubicBezTo>
                <a:lnTo>
                  <a:pt x="625530" y="351653"/>
                </a:lnTo>
                <a:cubicBezTo>
                  <a:pt x="635327" y="370921"/>
                  <a:pt x="607241" y="370268"/>
                  <a:pt x="601689" y="373533"/>
                </a:cubicBezTo>
                <a:cubicBezTo>
                  <a:pt x="586666" y="381698"/>
                  <a:pt x="610833" y="377126"/>
                  <a:pt x="584380" y="385290"/>
                </a:cubicBezTo>
                <a:cubicBezTo>
                  <a:pt x="572623" y="388882"/>
                  <a:pt x="577848" y="376799"/>
                  <a:pt x="573276" y="390842"/>
                </a:cubicBezTo>
                <a:cubicBezTo>
                  <a:pt x="589278" y="388229"/>
                  <a:pt x="600709" y="379412"/>
                  <a:pt x="607241" y="384637"/>
                </a:cubicBezTo>
                <a:cubicBezTo>
                  <a:pt x="575562" y="405864"/>
                  <a:pt x="575562" y="395087"/>
                  <a:pt x="563805" y="401618"/>
                </a:cubicBezTo>
                <a:cubicBezTo>
                  <a:pt x="565764" y="418927"/>
                  <a:pt x="568377" y="404231"/>
                  <a:pt x="570010" y="410109"/>
                </a:cubicBezTo>
                <a:lnTo>
                  <a:pt x="563478" y="419580"/>
                </a:lnTo>
                <a:cubicBezTo>
                  <a:pt x="543230" y="435908"/>
                  <a:pt x="551394" y="415661"/>
                  <a:pt x="541923" y="444073"/>
                </a:cubicBezTo>
                <a:lnTo>
                  <a:pt x="606914" y="391168"/>
                </a:lnTo>
                <a:cubicBezTo>
                  <a:pt x="622917" y="375166"/>
                  <a:pt x="645452" y="364389"/>
                  <a:pt x="661454" y="347734"/>
                </a:cubicBezTo>
                <a:cubicBezTo>
                  <a:pt x="677457" y="331079"/>
                  <a:pt x="664720" y="341856"/>
                  <a:pt x="686275" y="331079"/>
                </a:cubicBezTo>
                <a:cubicBezTo>
                  <a:pt x="703584" y="322588"/>
                  <a:pt x="705217" y="302994"/>
                  <a:pt x="740489" y="296789"/>
                </a:cubicBezTo>
                <a:cubicBezTo>
                  <a:pt x="737549" y="307239"/>
                  <a:pt x="730038" y="315077"/>
                  <a:pt x="721873" y="321282"/>
                </a:cubicBezTo>
                <a:cubicBezTo>
                  <a:pt x="703258" y="335651"/>
                  <a:pt x="683336" y="347081"/>
                  <a:pt x="666680" y="364389"/>
                </a:cubicBezTo>
                <a:cubicBezTo>
                  <a:pt x="679743" y="359491"/>
                  <a:pt x="678764" y="349694"/>
                  <a:pt x="699012" y="345775"/>
                </a:cubicBezTo>
                <a:cubicBezTo>
                  <a:pt x="698032" y="370594"/>
                  <a:pt x="672885" y="368961"/>
                  <a:pt x="659495" y="373533"/>
                </a:cubicBezTo>
                <a:cubicBezTo>
                  <a:pt x="651004" y="376472"/>
                  <a:pt x="653290" y="378758"/>
                  <a:pt x="645778" y="383984"/>
                </a:cubicBezTo>
                <a:lnTo>
                  <a:pt x="624550" y="402925"/>
                </a:lnTo>
                <a:cubicBezTo>
                  <a:pt x="616712" y="401292"/>
                  <a:pt x="627489" y="404558"/>
                  <a:pt x="628469" y="409130"/>
                </a:cubicBezTo>
                <a:cubicBezTo>
                  <a:pt x="617692" y="418927"/>
                  <a:pt x="612793" y="411416"/>
                  <a:pt x="601689" y="413375"/>
                </a:cubicBezTo>
                <a:lnTo>
                  <a:pt x="541270" y="474117"/>
                </a:lnTo>
                <a:cubicBezTo>
                  <a:pt x="537351" y="477383"/>
                  <a:pt x="536371" y="479342"/>
                  <a:pt x="532126" y="483261"/>
                </a:cubicBezTo>
                <a:lnTo>
                  <a:pt x="516449" y="498610"/>
                </a:lnTo>
                <a:cubicBezTo>
                  <a:pt x="503059" y="515265"/>
                  <a:pt x="495221" y="504488"/>
                  <a:pt x="474646" y="523430"/>
                </a:cubicBezTo>
                <a:cubicBezTo>
                  <a:pt x="461909" y="535186"/>
                  <a:pt x="459623" y="546290"/>
                  <a:pt x="454724" y="560332"/>
                </a:cubicBezTo>
                <a:lnTo>
                  <a:pt x="430557" y="585805"/>
                </a:lnTo>
                <a:cubicBezTo>
                  <a:pt x="425331" y="592989"/>
                  <a:pt x="419126" y="596582"/>
                  <a:pt x="417493" y="602133"/>
                </a:cubicBezTo>
                <a:cubicBezTo>
                  <a:pt x="413574" y="614870"/>
                  <a:pt x="425331" y="639036"/>
                  <a:pt x="395938" y="635117"/>
                </a:cubicBezTo>
                <a:cubicBezTo>
                  <a:pt x="384834" y="633484"/>
                  <a:pt x="397245" y="631851"/>
                  <a:pt x="387447" y="634464"/>
                </a:cubicBezTo>
                <a:cubicBezTo>
                  <a:pt x="386794" y="634464"/>
                  <a:pt x="385488" y="635117"/>
                  <a:pt x="384834" y="635444"/>
                </a:cubicBezTo>
                <a:lnTo>
                  <a:pt x="376016" y="640342"/>
                </a:lnTo>
                <a:cubicBezTo>
                  <a:pt x="377649" y="617482"/>
                  <a:pt x="374710" y="633811"/>
                  <a:pt x="382548" y="621074"/>
                </a:cubicBezTo>
                <a:cubicBezTo>
                  <a:pt x="385814" y="616176"/>
                  <a:pt x="389080" y="612257"/>
                  <a:pt x="392672" y="608991"/>
                </a:cubicBezTo>
                <a:cubicBezTo>
                  <a:pt x="401817" y="600174"/>
                  <a:pt x="404103" y="599521"/>
                  <a:pt x="407042" y="587111"/>
                </a:cubicBezTo>
                <a:cubicBezTo>
                  <a:pt x="394305" y="601807"/>
                  <a:pt x="404103" y="601154"/>
                  <a:pt x="384181" y="603766"/>
                </a:cubicBezTo>
                <a:cubicBezTo>
                  <a:pt x="386141" y="587764"/>
                  <a:pt x="419779" y="552168"/>
                  <a:pt x="435782" y="543024"/>
                </a:cubicBezTo>
                <a:cubicBezTo>
                  <a:pt x="434149" y="554127"/>
                  <a:pt x="428924" y="559679"/>
                  <a:pt x="422065" y="568170"/>
                </a:cubicBezTo>
                <a:lnTo>
                  <a:pt x="408675" y="584498"/>
                </a:lnTo>
                <a:cubicBezTo>
                  <a:pt x="413574" y="577967"/>
                  <a:pt x="419453" y="569476"/>
                  <a:pt x="423372" y="565884"/>
                </a:cubicBezTo>
                <a:cubicBezTo>
                  <a:pt x="441987" y="546943"/>
                  <a:pt x="439048" y="563924"/>
                  <a:pt x="470074" y="523103"/>
                </a:cubicBezTo>
                <a:cubicBezTo>
                  <a:pt x="485750" y="502529"/>
                  <a:pt x="517756" y="486200"/>
                  <a:pt x="523961" y="456156"/>
                </a:cubicBezTo>
                <a:lnTo>
                  <a:pt x="512204" y="465626"/>
                </a:lnTo>
                <a:cubicBezTo>
                  <a:pt x="505345" y="467586"/>
                  <a:pt x="513183" y="465953"/>
                  <a:pt x="506978" y="465300"/>
                </a:cubicBezTo>
                <a:lnTo>
                  <a:pt x="503059" y="464320"/>
                </a:lnTo>
                <a:cubicBezTo>
                  <a:pt x="500773" y="474770"/>
                  <a:pt x="501426" y="471505"/>
                  <a:pt x="494895" y="476403"/>
                </a:cubicBezTo>
                <a:cubicBezTo>
                  <a:pt x="486403" y="482608"/>
                  <a:pt x="495221" y="482282"/>
                  <a:pt x="486730" y="491099"/>
                </a:cubicBezTo>
                <a:cubicBezTo>
                  <a:pt x="486403" y="490446"/>
                  <a:pt x="486403" y="489793"/>
                  <a:pt x="486403" y="489793"/>
                </a:cubicBezTo>
                <a:lnTo>
                  <a:pt x="486077" y="485221"/>
                </a:lnTo>
                <a:cubicBezTo>
                  <a:pt x="483791" y="472484"/>
                  <a:pt x="495874" y="495344"/>
                  <a:pt x="484770" y="479669"/>
                </a:cubicBezTo>
                <a:cubicBezTo>
                  <a:pt x="472360" y="509387"/>
                  <a:pt x="496201" y="480649"/>
                  <a:pt x="444273" y="516898"/>
                </a:cubicBezTo>
                <a:lnTo>
                  <a:pt x="433823" y="527675"/>
                </a:lnTo>
                <a:lnTo>
                  <a:pt x="403776" y="566210"/>
                </a:lnTo>
                <a:cubicBezTo>
                  <a:pt x="403450" y="566864"/>
                  <a:pt x="402797" y="567517"/>
                  <a:pt x="402470" y="568170"/>
                </a:cubicBezTo>
                <a:lnTo>
                  <a:pt x="376343" y="596908"/>
                </a:lnTo>
                <a:lnTo>
                  <a:pt x="322456" y="665815"/>
                </a:lnTo>
                <a:cubicBezTo>
                  <a:pt x="300575" y="691614"/>
                  <a:pt x="275754" y="735048"/>
                  <a:pt x="258445" y="764766"/>
                </a:cubicBezTo>
                <a:lnTo>
                  <a:pt x="109521" y="1047577"/>
                </a:lnTo>
                <a:lnTo>
                  <a:pt x="42897" y="1231436"/>
                </a:lnTo>
                <a:cubicBezTo>
                  <a:pt x="33426" y="1247112"/>
                  <a:pt x="-10664" y="1410071"/>
                  <a:pt x="2400" y="1460690"/>
                </a:cubicBezTo>
                <a:cubicBezTo>
                  <a:pt x="2400" y="1461343"/>
                  <a:pt x="2726" y="1462322"/>
                  <a:pt x="2726" y="1462976"/>
                </a:cubicBezTo>
                <a:cubicBezTo>
                  <a:pt x="3053" y="1463302"/>
                  <a:pt x="3053" y="1464282"/>
                  <a:pt x="3053" y="1464608"/>
                </a:cubicBezTo>
                <a:cubicBezTo>
                  <a:pt x="5666" y="1476038"/>
                  <a:pt x="-4132" y="1459710"/>
                  <a:pt x="4359" y="1470487"/>
                </a:cubicBezTo>
                <a:cubicBezTo>
                  <a:pt x="8605" y="1475712"/>
                  <a:pt x="4033" y="1470160"/>
                  <a:pt x="11218" y="1472446"/>
                </a:cubicBezTo>
                <a:cubicBezTo>
                  <a:pt x="14157" y="1500205"/>
                  <a:pt x="12851" y="1528616"/>
                  <a:pt x="11871" y="1554742"/>
                </a:cubicBezTo>
                <a:cubicBezTo>
                  <a:pt x="10891" y="1581194"/>
                  <a:pt x="12524" y="1608953"/>
                  <a:pt x="14157" y="1637365"/>
                </a:cubicBezTo>
                <a:cubicBezTo>
                  <a:pt x="16116" y="1667409"/>
                  <a:pt x="18076" y="1692229"/>
                  <a:pt x="21995" y="1717701"/>
                </a:cubicBezTo>
                <a:lnTo>
                  <a:pt x="32446" y="1801957"/>
                </a:lnTo>
                <a:cubicBezTo>
                  <a:pt x="7299" y="1774525"/>
                  <a:pt x="9585" y="1790527"/>
                  <a:pt x="23955" y="1815999"/>
                </a:cubicBezTo>
                <a:cubicBezTo>
                  <a:pt x="27874" y="1822857"/>
                  <a:pt x="24608" y="1812407"/>
                  <a:pt x="27220" y="1822204"/>
                </a:cubicBezTo>
                <a:cubicBezTo>
                  <a:pt x="28527" y="1827756"/>
                  <a:pt x="23301" y="1833634"/>
                  <a:pt x="30486" y="1855188"/>
                </a:cubicBezTo>
                <a:lnTo>
                  <a:pt x="34405" y="1864985"/>
                </a:lnTo>
                <a:cubicBezTo>
                  <a:pt x="46163" y="1852902"/>
                  <a:pt x="39631" y="1851596"/>
                  <a:pt x="37998" y="1834614"/>
                </a:cubicBezTo>
                <a:cubicBezTo>
                  <a:pt x="40611" y="1859760"/>
                  <a:pt x="54001" y="1840819"/>
                  <a:pt x="44203" y="1880007"/>
                </a:cubicBezTo>
                <a:cubicBezTo>
                  <a:pt x="43876" y="1880987"/>
                  <a:pt x="43550" y="1881967"/>
                  <a:pt x="43223" y="1882946"/>
                </a:cubicBezTo>
                <a:lnTo>
                  <a:pt x="47469" y="1933238"/>
                </a:lnTo>
                <a:cubicBezTo>
                  <a:pt x="59226" y="1929646"/>
                  <a:pt x="59226" y="1944668"/>
                  <a:pt x="56940" y="1918869"/>
                </a:cubicBezTo>
                <a:cubicBezTo>
                  <a:pt x="59553" y="1922462"/>
                  <a:pt x="63798" y="1929320"/>
                  <a:pt x="65105" y="1934545"/>
                </a:cubicBezTo>
                <a:cubicBezTo>
                  <a:pt x="69677" y="1952506"/>
                  <a:pt x="67064" y="1937484"/>
                  <a:pt x="63798" y="1945975"/>
                </a:cubicBezTo>
                <a:cubicBezTo>
                  <a:pt x="63798" y="1945975"/>
                  <a:pt x="52694" y="1951853"/>
                  <a:pt x="62819" y="1979938"/>
                </a:cubicBezTo>
                <a:cubicBezTo>
                  <a:pt x="70003" y="1999206"/>
                  <a:pt x="70657" y="1991042"/>
                  <a:pt x="72943" y="1993654"/>
                </a:cubicBezTo>
                <a:cubicBezTo>
                  <a:pt x="84047" y="2005084"/>
                  <a:pt x="105928" y="2081828"/>
                  <a:pt x="113766" y="2104035"/>
                </a:cubicBezTo>
                <a:cubicBezTo>
                  <a:pt x="117685" y="2114159"/>
                  <a:pt x="125850" y="2131141"/>
                  <a:pt x="127810" y="2137019"/>
                </a:cubicBezTo>
                <a:cubicBezTo>
                  <a:pt x="136301" y="2165431"/>
                  <a:pt x="124544" y="2143877"/>
                  <a:pt x="125850" y="2165104"/>
                </a:cubicBezTo>
                <a:cubicBezTo>
                  <a:pt x="136954" y="2190250"/>
                  <a:pt x="130422" y="2134406"/>
                  <a:pt x="160468" y="2215070"/>
                </a:cubicBezTo>
                <a:cubicBezTo>
                  <a:pt x="167327" y="2232378"/>
                  <a:pt x="179084" y="2251319"/>
                  <a:pt x="177778" y="2263729"/>
                </a:cubicBezTo>
                <a:lnTo>
                  <a:pt x="173532" y="2276792"/>
                </a:lnTo>
                <a:cubicBezTo>
                  <a:pt x="194434" y="2287568"/>
                  <a:pt x="186595" y="2274506"/>
                  <a:pt x="198353" y="2299652"/>
                </a:cubicBezTo>
                <a:lnTo>
                  <a:pt x="254852" y="2412319"/>
                </a:lnTo>
                <a:cubicBezTo>
                  <a:pt x="265956" y="2424402"/>
                  <a:pt x="265630" y="2419177"/>
                  <a:pt x="276407" y="2439424"/>
                </a:cubicBezTo>
                <a:cubicBezTo>
                  <a:pt x="283919" y="2453793"/>
                  <a:pt x="285225" y="2454120"/>
                  <a:pt x="294369" y="2466203"/>
                </a:cubicBezTo>
                <a:cubicBezTo>
                  <a:pt x="302861" y="2476980"/>
                  <a:pt x="304494" y="2483838"/>
                  <a:pt x="311025" y="2493635"/>
                </a:cubicBezTo>
                <a:lnTo>
                  <a:pt x="368832" y="2571359"/>
                </a:lnTo>
                <a:cubicBezTo>
                  <a:pt x="376996" y="2581156"/>
                  <a:pt x="379936" y="2588994"/>
                  <a:pt x="386794" y="2598138"/>
                </a:cubicBezTo>
                <a:cubicBezTo>
                  <a:pt x="397571" y="2613160"/>
                  <a:pt x="414227" y="2628182"/>
                  <a:pt x="428271" y="2646470"/>
                </a:cubicBezTo>
                <a:cubicBezTo>
                  <a:pt x="439048" y="2660186"/>
                  <a:pt x="460603" y="2683373"/>
                  <a:pt x="477912" y="2685332"/>
                </a:cubicBezTo>
                <a:lnTo>
                  <a:pt x="475952" y="2691537"/>
                </a:lnTo>
                <a:cubicBezTo>
                  <a:pt x="475626" y="2692190"/>
                  <a:pt x="475299" y="2693497"/>
                  <a:pt x="475299" y="2694150"/>
                </a:cubicBezTo>
                <a:cubicBezTo>
                  <a:pt x="473993" y="2700355"/>
                  <a:pt x="470400" y="2691537"/>
                  <a:pt x="475952" y="2701988"/>
                </a:cubicBezTo>
                <a:cubicBezTo>
                  <a:pt x="486077" y="2705906"/>
                  <a:pt x="474973" y="2694803"/>
                  <a:pt x="487383" y="2705580"/>
                </a:cubicBezTo>
                <a:cubicBezTo>
                  <a:pt x="491955" y="2709825"/>
                  <a:pt x="486730" y="2703947"/>
                  <a:pt x="492608" y="2712764"/>
                </a:cubicBezTo>
                <a:cubicBezTo>
                  <a:pt x="508938" y="2736278"/>
                  <a:pt x="531472" y="2739217"/>
                  <a:pt x="547475" y="2766975"/>
                </a:cubicBezTo>
                <a:cubicBezTo>
                  <a:pt x="559886" y="2788202"/>
                  <a:pt x="558579" y="2766322"/>
                  <a:pt x="565764" y="2786243"/>
                </a:cubicBezTo>
                <a:lnTo>
                  <a:pt x="589278" y="2793428"/>
                </a:lnTo>
                <a:cubicBezTo>
                  <a:pt x="563805" y="2770241"/>
                  <a:pt x="571643" y="2782651"/>
                  <a:pt x="565438" y="2764689"/>
                </a:cubicBezTo>
                <a:cubicBezTo>
                  <a:pt x="583073" y="2767302"/>
                  <a:pt x="604628" y="2785263"/>
                  <a:pt x="605608" y="2785916"/>
                </a:cubicBezTo>
                <a:cubicBezTo>
                  <a:pt x="618018" y="2795387"/>
                  <a:pt x="613119" y="2784284"/>
                  <a:pt x="623897" y="2801592"/>
                </a:cubicBezTo>
                <a:cubicBezTo>
                  <a:pt x="615079" y="2808123"/>
                  <a:pt x="603648" y="2805511"/>
                  <a:pt x="601689" y="2805511"/>
                </a:cubicBezTo>
                <a:cubicBezTo>
                  <a:pt x="605281" y="2817920"/>
                  <a:pt x="609854" y="2819553"/>
                  <a:pt x="619325" y="2828697"/>
                </a:cubicBezTo>
                <a:lnTo>
                  <a:pt x="674845" y="2874417"/>
                </a:lnTo>
                <a:cubicBezTo>
                  <a:pt x="681376" y="2878663"/>
                  <a:pt x="677784" y="2876377"/>
                  <a:pt x="682029" y="2879969"/>
                </a:cubicBezTo>
                <a:cubicBezTo>
                  <a:pt x="682683" y="2880622"/>
                  <a:pt x="683989" y="2882908"/>
                  <a:pt x="684316" y="2882255"/>
                </a:cubicBezTo>
                <a:cubicBezTo>
                  <a:pt x="684642" y="2881602"/>
                  <a:pt x="685949" y="2883888"/>
                  <a:pt x="686602" y="2884868"/>
                </a:cubicBezTo>
                <a:cubicBezTo>
                  <a:pt x="770535" y="2950182"/>
                  <a:pt x="844017" y="2995902"/>
                  <a:pt x="934809" y="3045541"/>
                </a:cubicBezTo>
                <a:cubicBezTo>
                  <a:pt x="953424" y="3055664"/>
                  <a:pt x="1002086" y="3084076"/>
                  <a:pt x="1023967" y="3088648"/>
                </a:cubicBezTo>
                <a:cubicBezTo>
                  <a:pt x="1016782" y="3071666"/>
                  <a:pt x="1012863" y="3077218"/>
                  <a:pt x="994574" y="3071013"/>
                </a:cubicBezTo>
                <a:lnTo>
                  <a:pt x="909661" y="3024967"/>
                </a:lnTo>
                <a:lnTo>
                  <a:pt x="897904" y="3018762"/>
                </a:lnTo>
                <a:cubicBezTo>
                  <a:pt x="864919" y="3003413"/>
                  <a:pt x="891046" y="3018109"/>
                  <a:pt x="867858" y="2999821"/>
                </a:cubicBezTo>
                <a:cubicBezTo>
                  <a:pt x="854141" y="2989044"/>
                  <a:pt x="800581" y="2969776"/>
                  <a:pt x="834220" y="2956060"/>
                </a:cubicBezTo>
                <a:lnTo>
                  <a:pt x="810705" y="2940385"/>
                </a:lnTo>
                <a:cubicBezTo>
                  <a:pt x="772168" y="2916545"/>
                  <a:pt x="793723" y="2908707"/>
                  <a:pt x="747674" y="2914912"/>
                </a:cubicBezTo>
                <a:cubicBezTo>
                  <a:pt x="747021" y="2914912"/>
                  <a:pt x="745714" y="2915239"/>
                  <a:pt x="745061" y="2915239"/>
                </a:cubicBezTo>
                <a:cubicBezTo>
                  <a:pt x="728732" y="2915892"/>
                  <a:pt x="720567" y="2903156"/>
                  <a:pt x="696726" y="2889113"/>
                </a:cubicBezTo>
                <a:cubicBezTo>
                  <a:pt x="674518" y="2876377"/>
                  <a:pt x="677457" y="2868539"/>
                  <a:pt x="657535" y="2854823"/>
                </a:cubicBezTo>
                <a:cubicBezTo>
                  <a:pt x="647738" y="2847638"/>
                  <a:pt x="645452" y="2844046"/>
                  <a:pt x="630755" y="2839801"/>
                </a:cubicBezTo>
                <a:lnTo>
                  <a:pt x="634021" y="2821186"/>
                </a:lnTo>
                <a:cubicBezTo>
                  <a:pt x="628796" y="2823799"/>
                  <a:pt x="633368" y="2823472"/>
                  <a:pt x="626183" y="2823799"/>
                </a:cubicBezTo>
                <a:cubicBezTo>
                  <a:pt x="617692" y="2824125"/>
                  <a:pt x="622590" y="2823472"/>
                  <a:pt x="617692" y="2820860"/>
                </a:cubicBezTo>
                <a:cubicBezTo>
                  <a:pt x="621284" y="2816941"/>
                  <a:pt x="618671" y="2818900"/>
                  <a:pt x="624550" y="2814981"/>
                </a:cubicBezTo>
                <a:cubicBezTo>
                  <a:pt x="627163" y="2813348"/>
                  <a:pt x="626836" y="2813022"/>
                  <a:pt x="632388" y="2811062"/>
                </a:cubicBezTo>
                <a:cubicBezTo>
                  <a:pt x="651004" y="2804858"/>
                  <a:pt x="661454" y="2811716"/>
                  <a:pt x="666353" y="2831636"/>
                </a:cubicBezTo>
                <a:lnTo>
                  <a:pt x="686602" y="2832616"/>
                </a:lnTo>
                <a:cubicBezTo>
                  <a:pt x="697053" y="2872131"/>
                  <a:pt x="717301" y="2853190"/>
                  <a:pt x="737876" y="2878989"/>
                </a:cubicBezTo>
                <a:cubicBezTo>
                  <a:pt x="753552" y="2898910"/>
                  <a:pt x="790457" y="2911320"/>
                  <a:pt x="797315" y="2915565"/>
                </a:cubicBezTo>
                <a:cubicBezTo>
                  <a:pt x="825075" y="2931567"/>
                  <a:pt x="835526" y="2947243"/>
                  <a:pt x="867858" y="2966510"/>
                </a:cubicBezTo>
                <a:cubicBezTo>
                  <a:pt x="860020" y="2977287"/>
                  <a:pt x="862306" y="2968796"/>
                  <a:pt x="857081" y="2982512"/>
                </a:cubicBezTo>
                <a:cubicBezTo>
                  <a:pt x="880268" y="3002107"/>
                  <a:pt x="868511" y="2992963"/>
                  <a:pt x="897904" y="2993616"/>
                </a:cubicBezTo>
                <a:cubicBezTo>
                  <a:pt x="896271" y="3006352"/>
                  <a:pt x="890066" y="2995902"/>
                  <a:pt x="903783" y="3013863"/>
                </a:cubicBezTo>
                <a:cubicBezTo>
                  <a:pt x="920112" y="3011577"/>
                  <a:pt x="918479" y="3008965"/>
                  <a:pt x="928603" y="3018762"/>
                </a:cubicBezTo>
                <a:cubicBezTo>
                  <a:pt x="937095" y="3026273"/>
                  <a:pt x="921419" y="3023007"/>
                  <a:pt x="946566" y="3033131"/>
                </a:cubicBezTo>
                <a:cubicBezTo>
                  <a:pt x="960283" y="3038683"/>
                  <a:pt x="980531" y="3048480"/>
                  <a:pt x="990002" y="3049786"/>
                </a:cubicBezTo>
                <a:lnTo>
                  <a:pt x="973019" y="3039336"/>
                </a:lnTo>
                <a:cubicBezTo>
                  <a:pt x="1000453" y="3041622"/>
                  <a:pt x="997514" y="3043581"/>
                  <a:pt x="1005352" y="3062849"/>
                </a:cubicBezTo>
                <a:cubicBezTo>
                  <a:pt x="1015802" y="3060236"/>
                  <a:pt x="1013516" y="3058930"/>
                  <a:pt x="1025274" y="3059583"/>
                </a:cubicBezTo>
                <a:cubicBezTo>
                  <a:pt x="1036051" y="3075912"/>
                  <a:pt x="1019068" y="3058604"/>
                  <a:pt x="1030172" y="3071340"/>
                </a:cubicBezTo>
                <a:cubicBezTo>
                  <a:pt x="1031152" y="3072646"/>
                  <a:pt x="1043236" y="3080810"/>
                  <a:pt x="1043889" y="3081137"/>
                </a:cubicBezTo>
                <a:lnTo>
                  <a:pt x="1072302" y="3092240"/>
                </a:lnTo>
                <a:cubicBezTo>
                  <a:pt x="1079487" y="3095180"/>
                  <a:pt x="1073935" y="3092894"/>
                  <a:pt x="1080794" y="3095833"/>
                </a:cubicBezTo>
                <a:cubicBezTo>
                  <a:pt x="1099736" y="3103670"/>
                  <a:pt x="1121944" y="3110855"/>
                  <a:pt x="1139253" y="3121632"/>
                </a:cubicBezTo>
                <a:cubicBezTo>
                  <a:pt x="1129455" y="3130449"/>
                  <a:pt x="1142845" y="3122938"/>
                  <a:pt x="1131088" y="3124898"/>
                </a:cubicBezTo>
                <a:lnTo>
                  <a:pt x="1110840" y="3125224"/>
                </a:lnTo>
                <a:cubicBezTo>
                  <a:pt x="1098429" y="3124898"/>
                  <a:pt x="1090918" y="3112814"/>
                  <a:pt x="1089938" y="3111835"/>
                </a:cubicBezTo>
                <a:cubicBezTo>
                  <a:pt x="1076874" y="3103997"/>
                  <a:pt x="1104634" y="3116733"/>
                  <a:pt x="1085039" y="3110855"/>
                </a:cubicBezTo>
                <a:lnTo>
                  <a:pt x="1049768" y="3094526"/>
                </a:lnTo>
                <a:cubicBezTo>
                  <a:pt x="1042583" y="3093220"/>
                  <a:pt x="1038337" y="3087995"/>
                  <a:pt x="1033112" y="3092567"/>
                </a:cubicBezTo>
                <a:cubicBezTo>
                  <a:pt x="1055973" y="3104977"/>
                  <a:pt x="1066424" y="3110528"/>
                  <a:pt x="1095163" y="3122285"/>
                </a:cubicBezTo>
                <a:cubicBezTo>
                  <a:pt x="1159501" y="3148737"/>
                  <a:pt x="1134027" y="3141226"/>
                  <a:pt x="1150683" y="3133388"/>
                </a:cubicBezTo>
                <a:cubicBezTo>
                  <a:pt x="1155256" y="3135021"/>
                  <a:pt x="1164727" y="3138940"/>
                  <a:pt x="1165706" y="3139267"/>
                </a:cubicBezTo>
                <a:lnTo>
                  <a:pt x="1210122" y="3152003"/>
                </a:lnTo>
                <a:cubicBezTo>
                  <a:pt x="1200978" y="3160167"/>
                  <a:pt x="1194120" y="3155595"/>
                  <a:pt x="1179423" y="3151023"/>
                </a:cubicBezTo>
                <a:lnTo>
                  <a:pt x="1154602" y="3143839"/>
                </a:lnTo>
                <a:cubicBezTo>
                  <a:pt x="1151337" y="3142859"/>
                  <a:pt x="1151337" y="3142859"/>
                  <a:pt x="1147417" y="3142206"/>
                </a:cubicBezTo>
                <a:cubicBezTo>
                  <a:pt x="1166033" y="3153309"/>
                  <a:pt x="1288830" y="3193478"/>
                  <a:pt x="1314631" y="3193478"/>
                </a:cubicBezTo>
                <a:cubicBezTo>
                  <a:pt x="1310385" y="3194457"/>
                  <a:pt x="1304180" y="3192824"/>
                  <a:pt x="1300587" y="3191192"/>
                </a:cubicBezTo>
                <a:lnTo>
                  <a:pt x="1282625" y="3179435"/>
                </a:lnTo>
                <a:cubicBezTo>
                  <a:pt x="1298954" y="3182701"/>
                  <a:pt x="1322142" y="3190865"/>
                  <a:pt x="1345656" y="3192824"/>
                </a:cubicBezTo>
                <a:cubicBezTo>
                  <a:pt x="1337165" y="3198376"/>
                  <a:pt x="1341084" y="3197723"/>
                  <a:pt x="1327368" y="3199029"/>
                </a:cubicBezTo>
                <a:lnTo>
                  <a:pt x="1360679" y="3206540"/>
                </a:lnTo>
                <a:cubicBezTo>
                  <a:pt x="1357087" y="3204581"/>
                  <a:pt x="1356760" y="3204581"/>
                  <a:pt x="1352188" y="3201642"/>
                </a:cubicBezTo>
                <a:cubicBezTo>
                  <a:pt x="1346963" y="3198050"/>
                  <a:pt x="1348596" y="3199029"/>
                  <a:pt x="1345330" y="3196090"/>
                </a:cubicBezTo>
                <a:cubicBezTo>
                  <a:pt x="1407708" y="3190212"/>
                  <a:pt x="1442000" y="3218950"/>
                  <a:pt x="1461595" y="3217970"/>
                </a:cubicBezTo>
                <a:cubicBezTo>
                  <a:pt x="1481517" y="3216991"/>
                  <a:pt x="1460942" y="3213725"/>
                  <a:pt x="1479884" y="3214705"/>
                </a:cubicBezTo>
                <a:cubicBezTo>
                  <a:pt x="1481190" y="3214705"/>
                  <a:pt x="1495887" y="3217970"/>
                  <a:pt x="1501439" y="3217970"/>
                </a:cubicBezTo>
                <a:cubicBezTo>
                  <a:pt x="1509930" y="3218624"/>
                  <a:pt x="1508950" y="3216011"/>
                  <a:pt x="1523320" y="3217317"/>
                </a:cubicBezTo>
                <a:cubicBezTo>
                  <a:pt x="1535731" y="3232666"/>
                  <a:pt x="1514829" y="3220583"/>
                  <a:pt x="1534751" y="3231033"/>
                </a:cubicBezTo>
                <a:lnTo>
                  <a:pt x="1540630" y="3216011"/>
                </a:lnTo>
                <a:cubicBezTo>
                  <a:pt x="1571002" y="3218297"/>
                  <a:pt x="1582106" y="3211766"/>
                  <a:pt x="1577207" y="3223849"/>
                </a:cubicBezTo>
                <a:cubicBezTo>
                  <a:pt x="1576554" y="3225482"/>
                  <a:pt x="1569696" y="3230380"/>
                  <a:pt x="1569043" y="3231033"/>
                </a:cubicBezTo>
                <a:cubicBezTo>
                  <a:pt x="1581126" y="3231033"/>
                  <a:pt x="1573941" y="3232013"/>
                  <a:pt x="1582106" y="3228421"/>
                </a:cubicBezTo>
                <a:cubicBezTo>
                  <a:pt x="1592884" y="3223522"/>
                  <a:pt x="1593863" y="3214705"/>
                  <a:pt x="1603008" y="3211112"/>
                </a:cubicBezTo>
                <a:cubicBezTo>
                  <a:pt x="1613785" y="3225808"/>
                  <a:pt x="1603334" y="3213072"/>
                  <a:pt x="1607253" y="3224502"/>
                </a:cubicBezTo>
                <a:lnTo>
                  <a:pt x="1615418" y="3218950"/>
                </a:lnTo>
                <a:cubicBezTo>
                  <a:pt x="1636973" y="3221563"/>
                  <a:pt x="1641872" y="3217970"/>
                  <a:pt x="1651996" y="3231686"/>
                </a:cubicBezTo>
                <a:cubicBezTo>
                  <a:pt x="1652649" y="3231033"/>
                  <a:pt x="1653302" y="3230380"/>
                  <a:pt x="1653629" y="3230054"/>
                </a:cubicBezTo>
                <a:cubicBezTo>
                  <a:pt x="1664733" y="3221236"/>
                  <a:pt x="1663753" y="3228421"/>
                  <a:pt x="1683348" y="3228421"/>
                </a:cubicBezTo>
                <a:cubicBezTo>
                  <a:pt x="1685961" y="3222542"/>
                  <a:pt x="1682042" y="3232340"/>
                  <a:pt x="1684002" y="3224502"/>
                </a:cubicBezTo>
                <a:cubicBezTo>
                  <a:pt x="1684002" y="3223849"/>
                  <a:pt x="1685308" y="3221563"/>
                  <a:pt x="1685308" y="3220256"/>
                </a:cubicBezTo>
                <a:cubicBezTo>
                  <a:pt x="1685308" y="3218950"/>
                  <a:pt x="1685961" y="3218624"/>
                  <a:pt x="1686288" y="3217970"/>
                </a:cubicBezTo>
                <a:cubicBezTo>
                  <a:pt x="1721233" y="3217644"/>
                  <a:pt x="1741155" y="3204908"/>
                  <a:pt x="1775773" y="3203275"/>
                </a:cubicBezTo>
                <a:lnTo>
                  <a:pt x="1780672" y="3214052"/>
                </a:lnTo>
                <a:cubicBezTo>
                  <a:pt x="1803859" y="3211439"/>
                  <a:pt x="1829007" y="3204908"/>
                  <a:pt x="1849255" y="3205887"/>
                </a:cubicBezTo>
                <a:cubicBezTo>
                  <a:pt x="1838804" y="3205234"/>
                  <a:pt x="1836845" y="3203601"/>
                  <a:pt x="1831946" y="3195437"/>
                </a:cubicBezTo>
                <a:cubicBezTo>
                  <a:pt x="1843377" y="3191845"/>
                  <a:pt x="1840111" y="3191845"/>
                  <a:pt x="1853827" y="3191518"/>
                </a:cubicBezTo>
                <a:cubicBezTo>
                  <a:pt x="1858400" y="3198703"/>
                  <a:pt x="1853174" y="3199682"/>
                  <a:pt x="1855787" y="3202948"/>
                </a:cubicBezTo>
                <a:cubicBezTo>
                  <a:pt x="1863952" y="3214378"/>
                  <a:pt x="1925024" y="3184007"/>
                  <a:pt x="1936454" y="3181394"/>
                </a:cubicBezTo>
                <a:cubicBezTo>
                  <a:pt x="1996546" y="3167352"/>
                  <a:pt x="2049454" y="3145145"/>
                  <a:pt x="2104647" y="3119999"/>
                </a:cubicBezTo>
                <a:cubicBezTo>
                  <a:pt x="2166046" y="3092240"/>
                  <a:pt x="2224505" y="3058604"/>
                  <a:pt x="2279045" y="3022354"/>
                </a:cubicBezTo>
                <a:cubicBezTo>
                  <a:pt x="2297007" y="3010598"/>
                  <a:pt x="2312357" y="2992636"/>
                  <a:pt x="2327707" y="2984145"/>
                </a:cubicBezTo>
                <a:cubicBezTo>
                  <a:pt x="2348935" y="2972389"/>
                  <a:pt x="2360366" y="2960632"/>
                  <a:pt x="2378001" y="2944957"/>
                </a:cubicBezTo>
                <a:cubicBezTo>
                  <a:pt x="2394331" y="2930261"/>
                  <a:pt x="2411966" y="2918831"/>
                  <a:pt x="2428622" y="2905442"/>
                </a:cubicBezTo>
                <a:cubicBezTo>
                  <a:pt x="2447238" y="2890419"/>
                  <a:pt x="2454750" y="2879642"/>
                  <a:pt x="2474671" y="2861681"/>
                </a:cubicBezTo>
                <a:cubicBezTo>
                  <a:pt x="2500472" y="2838494"/>
                  <a:pt x="2586038" y="2755872"/>
                  <a:pt x="2605960" y="2728766"/>
                </a:cubicBezTo>
                <a:cubicBezTo>
                  <a:pt x="2614124" y="2717663"/>
                  <a:pt x="2614778" y="2713418"/>
                  <a:pt x="2625228" y="2703620"/>
                </a:cubicBezTo>
                <a:cubicBezTo>
                  <a:pt x="2664419" y="2667698"/>
                  <a:pt x="2687280" y="2621978"/>
                  <a:pt x="2720592" y="2580503"/>
                </a:cubicBezTo>
                <a:cubicBezTo>
                  <a:pt x="2731043" y="2567114"/>
                  <a:pt x="2727777" y="2566460"/>
                  <a:pt x="2735615" y="2551765"/>
                </a:cubicBezTo>
                <a:cubicBezTo>
                  <a:pt x="2743453" y="2537069"/>
                  <a:pt x="2747372" y="2539682"/>
                  <a:pt x="2754884" y="2526619"/>
                </a:cubicBezTo>
                <a:cubicBezTo>
                  <a:pt x="2774153" y="2493635"/>
                  <a:pt x="2798320" y="2449874"/>
                  <a:pt x="2813017" y="2412972"/>
                </a:cubicBezTo>
                <a:cubicBezTo>
                  <a:pt x="2818569" y="2398603"/>
                  <a:pt x="2817262" y="2392398"/>
                  <a:pt x="2823467" y="2379662"/>
                </a:cubicBezTo>
                <a:lnTo>
                  <a:pt x="2863311" y="2288548"/>
                </a:lnTo>
                <a:cubicBezTo>
                  <a:pt x="2868537" y="2275485"/>
                  <a:pt x="2870496" y="2267974"/>
                  <a:pt x="2875068" y="2256218"/>
                </a:cubicBezTo>
                <a:lnTo>
                  <a:pt x="2927322" y="2137672"/>
                </a:lnTo>
                <a:cubicBezTo>
                  <a:pt x="2957695" y="2069745"/>
                  <a:pt x="2982516" y="1972754"/>
                  <a:pt x="2990027" y="1899275"/>
                </a:cubicBezTo>
                <a:cubicBezTo>
                  <a:pt x="2994926" y="1850942"/>
                  <a:pt x="3006357" y="1797711"/>
                  <a:pt x="3007010" y="1744480"/>
                </a:cubicBezTo>
                <a:cubicBezTo>
                  <a:pt x="3007663" y="1710190"/>
                  <a:pt x="3010602" y="1675247"/>
                  <a:pt x="2984149" y="1649774"/>
                </a:cubicBezTo>
                <a:cubicBezTo>
                  <a:pt x="2983822" y="1649448"/>
                  <a:pt x="2982842" y="1648468"/>
                  <a:pt x="2982189" y="1647815"/>
                </a:cubicBezTo>
                <a:cubicBezTo>
                  <a:pt x="2981536" y="1647162"/>
                  <a:pt x="2980883" y="1646509"/>
                  <a:pt x="2980230" y="1645856"/>
                </a:cubicBezTo>
                <a:lnTo>
                  <a:pt x="2971738" y="1637038"/>
                </a:lnTo>
                <a:cubicBezTo>
                  <a:pt x="2958022" y="1627894"/>
                  <a:pt x="2954103" y="1641937"/>
                  <a:pt x="2955736" y="1653040"/>
                </a:cubicBezTo>
                <a:close/>
                <a:moveTo>
                  <a:pt x="2906421" y="1267033"/>
                </a:moveTo>
                <a:lnTo>
                  <a:pt x="2894990" y="1265726"/>
                </a:lnTo>
                <a:cubicBezTo>
                  <a:pt x="2895643" y="1290219"/>
                  <a:pt x="2917851" y="1297730"/>
                  <a:pt x="2908380" y="1303609"/>
                </a:cubicBezTo>
                <a:lnTo>
                  <a:pt x="2905114" y="1303935"/>
                </a:lnTo>
                <a:cubicBezTo>
                  <a:pt x="2904788" y="1303935"/>
                  <a:pt x="2903481" y="1303935"/>
                  <a:pt x="2902828" y="1303935"/>
                </a:cubicBezTo>
                <a:lnTo>
                  <a:pt x="2905114" y="1349002"/>
                </a:lnTo>
                <a:cubicBezTo>
                  <a:pt x="2905441" y="1344430"/>
                  <a:pt x="2903481" y="1336592"/>
                  <a:pt x="2900869" y="1327122"/>
                </a:cubicBezTo>
                <a:cubicBezTo>
                  <a:pt x="2894010" y="1304262"/>
                  <a:pt x="2899562" y="1318631"/>
                  <a:pt x="2897929" y="1300016"/>
                </a:cubicBezTo>
                <a:cubicBezTo>
                  <a:pt x="2895643" y="1269972"/>
                  <a:pt x="2889112" y="1302956"/>
                  <a:pt x="2882253" y="1238948"/>
                </a:cubicBezTo>
                <a:cubicBezTo>
                  <a:pt x="2866904" y="1242540"/>
                  <a:pt x="2880620" y="1238948"/>
                  <a:pt x="2886172" y="1235029"/>
                </a:cubicBezTo>
                <a:cubicBezTo>
                  <a:pt x="2880947" y="1211842"/>
                  <a:pt x="2876048" y="1216414"/>
                  <a:pt x="2874415" y="1207597"/>
                </a:cubicBezTo>
                <a:cubicBezTo>
                  <a:pt x="2874089" y="1206944"/>
                  <a:pt x="2875395" y="1202698"/>
                  <a:pt x="2873435" y="1196820"/>
                </a:cubicBezTo>
                <a:lnTo>
                  <a:pt x="2861678" y="1181471"/>
                </a:lnTo>
                <a:cubicBezTo>
                  <a:pt x="2853840" y="1188329"/>
                  <a:pt x="2851554" y="1188656"/>
                  <a:pt x="2855473" y="1209556"/>
                </a:cubicBezTo>
                <a:cubicBezTo>
                  <a:pt x="2858086" y="1222619"/>
                  <a:pt x="2861352" y="1232090"/>
                  <a:pt x="2862985" y="1240254"/>
                </a:cubicBezTo>
                <a:cubicBezTo>
                  <a:pt x="2865597" y="1253317"/>
                  <a:pt x="2862985" y="1277156"/>
                  <a:pt x="2873435" y="1290219"/>
                </a:cubicBezTo>
                <a:cubicBezTo>
                  <a:pt x="2878334" y="1296751"/>
                  <a:pt x="2870170" y="1294791"/>
                  <a:pt x="2883560" y="1296424"/>
                </a:cubicBezTo>
                <a:cubicBezTo>
                  <a:pt x="2868210" y="1304915"/>
                  <a:pt x="2875068" y="1318631"/>
                  <a:pt x="2875068" y="1318631"/>
                </a:cubicBezTo>
                <a:lnTo>
                  <a:pt x="2886825" y="1425093"/>
                </a:lnTo>
                <a:cubicBezTo>
                  <a:pt x="2879314" y="1422481"/>
                  <a:pt x="2883886" y="1422154"/>
                  <a:pt x="2874742" y="1397335"/>
                </a:cubicBezTo>
                <a:cubicBezTo>
                  <a:pt x="2866904" y="1407132"/>
                  <a:pt x="2881273" y="1449913"/>
                  <a:pt x="2881273" y="1460363"/>
                </a:cubicBezTo>
                <a:cubicBezTo>
                  <a:pt x="2881273" y="1471140"/>
                  <a:pt x="2880620" y="1481917"/>
                  <a:pt x="2883233" y="1494653"/>
                </a:cubicBezTo>
                <a:cubicBezTo>
                  <a:pt x="2889438" y="1526657"/>
                  <a:pt x="2882580" y="1508696"/>
                  <a:pt x="2881273" y="1526657"/>
                </a:cubicBezTo>
                <a:cubicBezTo>
                  <a:pt x="2879967" y="1551476"/>
                  <a:pt x="2888458" y="1514247"/>
                  <a:pt x="2880947" y="1573030"/>
                </a:cubicBezTo>
                <a:lnTo>
                  <a:pt x="2875068" y="1665123"/>
                </a:lnTo>
                <a:cubicBezTo>
                  <a:pt x="2867883" y="1711823"/>
                  <a:pt x="2865924" y="1738602"/>
                  <a:pt x="2853514" y="1785628"/>
                </a:cubicBezTo>
                <a:lnTo>
                  <a:pt x="2832612" y="1896989"/>
                </a:lnTo>
                <a:cubicBezTo>
                  <a:pt x="2864291" y="1861719"/>
                  <a:pt x="2842083" y="1853555"/>
                  <a:pt x="2841103" y="1851922"/>
                </a:cubicBezTo>
                <a:cubicBezTo>
                  <a:pt x="2849921" y="1845717"/>
                  <a:pt x="2853187" y="1844411"/>
                  <a:pt x="2858086" y="1831675"/>
                </a:cubicBezTo>
                <a:cubicBezTo>
                  <a:pt x="2868537" y="1806202"/>
                  <a:pt x="2890745" y="1663164"/>
                  <a:pt x="2896297" y="1626261"/>
                </a:cubicBezTo>
                <a:lnTo>
                  <a:pt x="2902175" y="1648468"/>
                </a:lnTo>
                <a:cubicBezTo>
                  <a:pt x="2902502" y="1658918"/>
                  <a:pt x="2901522" y="1664470"/>
                  <a:pt x="2900216" y="1674920"/>
                </a:cubicBezTo>
                <a:cubicBezTo>
                  <a:pt x="2898256" y="1690922"/>
                  <a:pt x="2892704" y="1706598"/>
                  <a:pt x="2892051" y="1723580"/>
                </a:cubicBezTo>
                <a:cubicBezTo>
                  <a:pt x="2891724" y="1738602"/>
                  <a:pt x="2895317" y="1729131"/>
                  <a:pt x="2892377" y="1742521"/>
                </a:cubicBezTo>
                <a:cubicBezTo>
                  <a:pt x="2888785" y="1758523"/>
                  <a:pt x="2885519" y="1745133"/>
                  <a:pt x="2882906" y="1782689"/>
                </a:cubicBezTo>
                <a:cubicBezTo>
                  <a:pt x="2882253" y="1792160"/>
                  <a:pt x="2881273" y="1784975"/>
                  <a:pt x="2883560" y="1792160"/>
                </a:cubicBezTo>
                <a:lnTo>
                  <a:pt x="2888785" y="1803590"/>
                </a:lnTo>
                <a:cubicBezTo>
                  <a:pt x="2877028" y="1812407"/>
                  <a:pt x="2872129" y="1827429"/>
                  <a:pt x="2872129" y="1828736"/>
                </a:cubicBezTo>
                <a:cubicBezTo>
                  <a:pt x="2874742" y="1859107"/>
                  <a:pt x="2873109" y="1849963"/>
                  <a:pt x="2863638" y="1871516"/>
                </a:cubicBezTo>
                <a:lnTo>
                  <a:pt x="2857433" y="1910052"/>
                </a:lnTo>
                <a:cubicBezTo>
                  <a:pt x="2868863" y="1898622"/>
                  <a:pt x="2872782" y="1877395"/>
                  <a:pt x="2878987" y="1859760"/>
                </a:cubicBezTo>
                <a:lnTo>
                  <a:pt x="2885519" y="1878701"/>
                </a:lnTo>
                <a:cubicBezTo>
                  <a:pt x="2891071" y="1870210"/>
                  <a:pt x="2892051" y="1866291"/>
                  <a:pt x="2892377" y="1855514"/>
                </a:cubicBezTo>
                <a:lnTo>
                  <a:pt x="2880947" y="1855514"/>
                </a:lnTo>
                <a:lnTo>
                  <a:pt x="2882906" y="1835594"/>
                </a:lnTo>
                <a:cubicBezTo>
                  <a:pt x="2899236" y="1836900"/>
                  <a:pt x="2870170" y="1828409"/>
                  <a:pt x="2897276" y="1841798"/>
                </a:cubicBezTo>
                <a:cubicBezTo>
                  <a:pt x="2901849" y="1844084"/>
                  <a:pt x="2894337" y="1848983"/>
                  <a:pt x="2899889" y="1843105"/>
                </a:cubicBezTo>
                <a:cubicBezTo>
                  <a:pt x="2902828" y="1839839"/>
                  <a:pt x="2899562" y="1841798"/>
                  <a:pt x="2897276" y="1838533"/>
                </a:cubicBezTo>
                <a:cubicBezTo>
                  <a:pt x="2896950" y="1837880"/>
                  <a:pt x="2896297" y="1836900"/>
                  <a:pt x="2895970" y="1836247"/>
                </a:cubicBezTo>
                <a:cubicBezTo>
                  <a:pt x="2895317" y="1835920"/>
                  <a:pt x="2894664" y="1834940"/>
                  <a:pt x="2894010" y="1833961"/>
                </a:cubicBezTo>
                <a:cubicBezTo>
                  <a:pt x="2887805" y="1822531"/>
                  <a:pt x="2889438" y="1817632"/>
                  <a:pt x="2891398" y="1807835"/>
                </a:cubicBezTo>
                <a:cubicBezTo>
                  <a:pt x="2906747" y="1804896"/>
                  <a:pt x="2901195" y="1825143"/>
                  <a:pt x="2911646" y="1781383"/>
                </a:cubicBezTo>
                <a:cubicBezTo>
                  <a:pt x="2911973" y="1780403"/>
                  <a:pt x="2912299" y="1779423"/>
                  <a:pt x="2912299" y="1778444"/>
                </a:cubicBezTo>
                <a:cubicBezTo>
                  <a:pt x="2912626" y="1777464"/>
                  <a:pt x="2912953" y="1776484"/>
                  <a:pt x="2913279" y="1775504"/>
                </a:cubicBezTo>
                <a:lnTo>
                  <a:pt x="2916872" y="1758196"/>
                </a:lnTo>
                <a:cubicBezTo>
                  <a:pt x="2916218" y="1741214"/>
                  <a:pt x="2913932" y="1757543"/>
                  <a:pt x="2905114" y="1736642"/>
                </a:cubicBezTo>
                <a:cubicBezTo>
                  <a:pt x="2914259" y="1737296"/>
                  <a:pt x="2906094" y="1734683"/>
                  <a:pt x="2916872" y="1737949"/>
                </a:cubicBezTo>
                <a:cubicBezTo>
                  <a:pt x="2922097" y="1739582"/>
                  <a:pt x="2923730" y="1740888"/>
                  <a:pt x="2925363" y="1741541"/>
                </a:cubicBezTo>
                <a:lnTo>
                  <a:pt x="2928302" y="1763748"/>
                </a:lnTo>
                <a:cubicBezTo>
                  <a:pt x="2939080" y="1752644"/>
                  <a:pt x="2926996" y="1718681"/>
                  <a:pt x="2930915" y="1696474"/>
                </a:cubicBezTo>
                <a:cubicBezTo>
                  <a:pt x="2934181" y="1677860"/>
                  <a:pt x="2944958" y="1673288"/>
                  <a:pt x="2949857" y="1666756"/>
                </a:cubicBezTo>
                <a:cubicBezTo>
                  <a:pt x="2957695" y="1655653"/>
                  <a:pt x="2953449" y="1666103"/>
                  <a:pt x="2955736" y="1653040"/>
                </a:cubicBezTo>
                <a:cubicBezTo>
                  <a:pt x="2944305" y="1666756"/>
                  <a:pt x="2948224" y="1663817"/>
                  <a:pt x="2935487" y="1667083"/>
                </a:cubicBezTo>
                <a:cubicBezTo>
                  <a:pt x="2928629" y="1657286"/>
                  <a:pt x="2932874" y="1654346"/>
                  <a:pt x="2932221" y="1643896"/>
                </a:cubicBezTo>
                <a:lnTo>
                  <a:pt x="2927976" y="1608300"/>
                </a:lnTo>
                <a:cubicBezTo>
                  <a:pt x="2927976" y="1595890"/>
                  <a:pt x="2933201" y="1597850"/>
                  <a:pt x="2938426" y="1579888"/>
                </a:cubicBezTo>
                <a:cubicBezTo>
                  <a:pt x="2938100" y="1579562"/>
                  <a:pt x="2937120" y="1579562"/>
                  <a:pt x="2937120" y="1579562"/>
                </a:cubicBezTo>
                <a:cubicBezTo>
                  <a:pt x="2936793" y="1579562"/>
                  <a:pt x="2935814" y="1579235"/>
                  <a:pt x="2935814" y="1578908"/>
                </a:cubicBezTo>
                <a:lnTo>
                  <a:pt x="2932221" y="1577276"/>
                </a:lnTo>
                <a:cubicBezTo>
                  <a:pt x="2925689" y="1573030"/>
                  <a:pt x="2933201" y="1580868"/>
                  <a:pt x="2926343" y="1572050"/>
                </a:cubicBezTo>
                <a:lnTo>
                  <a:pt x="2935161" y="1530249"/>
                </a:lnTo>
                <a:cubicBezTo>
                  <a:pt x="2935161" y="1528616"/>
                  <a:pt x="2934834" y="1527963"/>
                  <a:pt x="2934507" y="1526984"/>
                </a:cubicBezTo>
                <a:lnTo>
                  <a:pt x="2918831" y="1531882"/>
                </a:lnTo>
                <a:cubicBezTo>
                  <a:pt x="2896623" y="1548864"/>
                  <a:pt x="2913279" y="1565192"/>
                  <a:pt x="2915565" y="1569438"/>
                </a:cubicBezTo>
                <a:lnTo>
                  <a:pt x="2900869" y="1579235"/>
                </a:lnTo>
                <a:cubicBezTo>
                  <a:pt x="2909360" y="1594910"/>
                  <a:pt x="2910013" y="1607973"/>
                  <a:pt x="2898583" y="1620710"/>
                </a:cubicBezTo>
                <a:cubicBezTo>
                  <a:pt x="2890418" y="1604381"/>
                  <a:pt x="2894337" y="1595890"/>
                  <a:pt x="2897276" y="1580215"/>
                </a:cubicBezTo>
                <a:cubicBezTo>
                  <a:pt x="2900869" y="1558988"/>
                  <a:pt x="2888132" y="1447627"/>
                  <a:pt x="2895643" y="1430972"/>
                </a:cubicBezTo>
                <a:cubicBezTo>
                  <a:pt x="2908054" y="1457750"/>
                  <a:pt x="2901195" y="1454485"/>
                  <a:pt x="2899889" y="1477671"/>
                </a:cubicBezTo>
                <a:lnTo>
                  <a:pt x="2907727" y="1528290"/>
                </a:lnTo>
                <a:cubicBezTo>
                  <a:pt x="2926996" y="1522412"/>
                  <a:pt x="2913606" y="1530902"/>
                  <a:pt x="2920137" y="1514900"/>
                </a:cubicBezTo>
                <a:cubicBezTo>
                  <a:pt x="2933528" y="1481917"/>
                  <a:pt x="2927322" y="1515880"/>
                  <a:pt x="2933201" y="1488448"/>
                </a:cubicBezTo>
                <a:cubicBezTo>
                  <a:pt x="2934834" y="1481590"/>
                  <a:pt x="2933854" y="1479957"/>
                  <a:pt x="2933201" y="1474079"/>
                </a:cubicBezTo>
                <a:lnTo>
                  <a:pt x="2929935" y="1415296"/>
                </a:lnTo>
                <a:cubicBezTo>
                  <a:pt x="2924057" y="1368596"/>
                  <a:pt x="2924057" y="1331367"/>
                  <a:pt x="2913279" y="1281075"/>
                </a:cubicBezTo>
                <a:cubicBezTo>
                  <a:pt x="2909033" y="1262461"/>
                  <a:pt x="2915565" y="1274870"/>
                  <a:pt x="2906421" y="1267033"/>
                </a:cubicBezTo>
                <a:close/>
                <a:moveTo>
                  <a:pt x="433823" y="527675"/>
                </a:moveTo>
                <a:cubicBezTo>
                  <a:pt x="433169" y="528328"/>
                  <a:pt x="432190" y="529308"/>
                  <a:pt x="431536" y="529634"/>
                </a:cubicBezTo>
                <a:lnTo>
                  <a:pt x="394959" y="568823"/>
                </a:lnTo>
                <a:cubicBezTo>
                  <a:pt x="379282" y="593969"/>
                  <a:pt x="378956" y="577314"/>
                  <a:pt x="376343" y="596908"/>
                </a:cubicBezTo>
                <a:lnTo>
                  <a:pt x="402470" y="568170"/>
                </a:lnTo>
                <a:cubicBezTo>
                  <a:pt x="402797" y="567517"/>
                  <a:pt x="403450" y="566864"/>
                  <a:pt x="403776" y="566210"/>
                </a:cubicBezTo>
                <a:lnTo>
                  <a:pt x="433823" y="527675"/>
                </a:lnTo>
                <a:close/>
                <a:moveTo>
                  <a:pt x="963548" y="127625"/>
                </a:moveTo>
                <a:cubicBezTo>
                  <a:pt x="947872" y="129584"/>
                  <a:pt x="900843" y="151138"/>
                  <a:pt x="884841" y="160282"/>
                </a:cubicBezTo>
                <a:cubicBezTo>
                  <a:pt x="842711" y="184775"/>
                  <a:pt x="858387" y="168773"/>
                  <a:pt x="804173" y="207961"/>
                </a:cubicBezTo>
                <a:cubicBezTo>
                  <a:pt x="797968" y="212533"/>
                  <a:pt x="790783" y="216126"/>
                  <a:pt x="786211" y="220371"/>
                </a:cubicBezTo>
                <a:cubicBezTo>
                  <a:pt x="752246" y="251722"/>
                  <a:pt x="812338" y="217759"/>
                  <a:pt x="777393" y="229842"/>
                </a:cubicBezTo>
                <a:cubicBezTo>
                  <a:pt x="757798" y="236700"/>
                  <a:pt x="726772" y="259233"/>
                  <a:pt x="710443" y="271970"/>
                </a:cubicBezTo>
                <a:cubicBezTo>
                  <a:pt x="695093" y="284053"/>
                  <a:pt x="691174" y="283400"/>
                  <a:pt x="693133" y="302994"/>
                </a:cubicBezTo>
                <a:cubicBezTo>
                  <a:pt x="680397" y="302994"/>
                  <a:pt x="680070" y="299402"/>
                  <a:pt x="670926" y="303974"/>
                </a:cubicBezTo>
                <a:lnTo>
                  <a:pt x="586992" y="369941"/>
                </a:lnTo>
                <a:cubicBezTo>
                  <a:pt x="554987" y="395414"/>
                  <a:pt x="541597" y="415008"/>
                  <a:pt x="527553" y="426438"/>
                </a:cubicBezTo>
                <a:cubicBezTo>
                  <a:pt x="490975" y="456482"/>
                  <a:pt x="513510" y="443420"/>
                  <a:pt x="488689" y="472484"/>
                </a:cubicBezTo>
                <a:cubicBezTo>
                  <a:pt x="486077" y="475424"/>
                  <a:pt x="484117" y="477710"/>
                  <a:pt x="481504" y="480322"/>
                </a:cubicBezTo>
                <a:lnTo>
                  <a:pt x="456031" y="499916"/>
                </a:lnTo>
                <a:cubicBezTo>
                  <a:pt x="446233" y="507101"/>
                  <a:pt x="449825" y="498937"/>
                  <a:pt x="444273" y="516898"/>
                </a:cubicBezTo>
                <a:cubicBezTo>
                  <a:pt x="496201" y="480649"/>
                  <a:pt x="472360" y="509387"/>
                  <a:pt x="484770" y="479669"/>
                </a:cubicBezTo>
                <a:cubicBezTo>
                  <a:pt x="495874" y="495344"/>
                  <a:pt x="483791" y="472484"/>
                  <a:pt x="486077" y="485221"/>
                </a:cubicBezTo>
                <a:lnTo>
                  <a:pt x="486403" y="489793"/>
                </a:lnTo>
                <a:cubicBezTo>
                  <a:pt x="486403" y="489793"/>
                  <a:pt x="486403" y="490446"/>
                  <a:pt x="486730" y="491099"/>
                </a:cubicBezTo>
                <a:cubicBezTo>
                  <a:pt x="495221" y="482282"/>
                  <a:pt x="486403" y="482608"/>
                  <a:pt x="494895" y="476403"/>
                </a:cubicBezTo>
                <a:cubicBezTo>
                  <a:pt x="501426" y="471505"/>
                  <a:pt x="500773" y="474770"/>
                  <a:pt x="503059" y="464320"/>
                </a:cubicBezTo>
                <a:lnTo>
                  <a:pt x="506978" y="465300"/>
                </a:lnTo>
                <a:cubicBezTo>
                  <a:pt x="513183" y="465953"/>
                  <a:pt x="505345" y="467586"/>
                  <a:pt x="512204" y="465626"/>
                </a:cubicBezTo>
                <a:lnTo>
                  <a:pt x="523961" y="456156"/>
                </a:lnTo>
                <a:cubicBezTo>
                  <a:pt x="517756" y="486200"/>
                  <a:pt x="485750" y="502529"/>
                  <a:pt x="470074" y="523103"/>
                </a:cubicBezTo>
                <a:cubicBezTo>
                  <a:pt x="439048" y="563924"/>
                  <a:pt x="441987" y="546943"/>
                  <a:pt x="423372" y="565884"/>
                </a:cubicBezTo>
                <a:cubicBezTo>
                  <a:pt x="419453" y="569476"/>
                  <a:pt x="413574" y="577967"/>
                  <a:pt x="408675" y="584498"/>
                </a:cubicBezTo>
                <a:lnTo>
                  <a:pt x="422065" y="568170"/>
                </a:lnTo>
                <a:cubicBezTo>
                  <a:pt x="428924" y="559679"/>
                  <a:pt x="434149" y="554127"/>
                  <a:pt x="435782" y="543024"/>
                </a:cubicBezTo>
                <a:cubicBezTo>
                  <a:pt x="419779" y="552168"/>
                  <a:pt x="386141" y="587764"/>
                  <a:pt x="384181" y="603766"/>
                </a:cubicBezTo>
                <a:cubicBezTo>
                  <a:pt x="404103" y="601154"/>
                  <a:pt x="394305" y="601807"/>
                  <a:pt x="407042" y="587111"/>
                </a:cubicBezTo>
                <a:cubicBezTo>
                  <a:pt x="404103" y="599521"/>
                  <a:pt x="401817" y="600174"/>
                  <a:pt x="392672" y="608991"/>
                </a:cubicBezTo>
                <a:cubicBezTo>
                  <a:pt x="389080" y="612257"/>
                  <a:pt x="385814" y="616176"/>
                  <a:pt x="382548" y="621074"/>
                </a:cubicBezTo>
                <a:cubicBezTo>
                  <a:pt x="374710" y="633811"/>
                  <a:pt x="377649" y="617482"/>
                  <a:pt x="376016" y="640342"/>
                </a:cubicBezTo>
                <a:lnTo>
                  <a:pt x="384834" y="635444"/>
                </a:lnTo>
                <a:cubicBezTo>
                  <a:pt x="385488" y="635117"/>
                  <a:pt x="386794" y="634464"/>
                  <a:pt x="387447" y="634464"/>
                </a:cubicBezTo>
                <a:cubicBezTo>
                  <a:pt x="397245" y="631851"/>
                  <a:pt x="384834" y="633484"/>
                  <a:pt x="395938" y="635117"/>
                </a:cubicBezTo>
                <a:cubicBezTo>
                  <a:pt x="425331" y="639036"/>
                  <a:pt x="413574" y="614870"/>
                  <a:pt x="417493" y="602133"/>
                </a:cubicBezTo>
                <a:cubicBezTo>
                  <a:pt x="419126" y="596582"/>
                  <a:pt x="425331" y="592989"/>
                  <a:pt x="430557" y="585805"/>
                </a:cubicBezTo>
                <a:lnTo>
                  <a:pt x="454724" y="560332"/>
                </a:lnTo>
                <a:cubicBezTo>
                  <a:pt x="459623" y="546290"/>
                  <a:pt x="461909" y="535186"/>
                  <a:pt x="474646" y="523430"/>
                </a:cubicBezTo>
                <a:cubicBezTo>
                  <a:pt x="495221" y="504488"/>
                  <a:pt x="503059" y="515265"/>
                  <a:pt x="516449" y="498610"/>
                </a:cubicBezTo>
                <a:lnTo>
                  <a:pt x="532126" y="483261"/>
                </a:lnTo>
                <a:cubicBezTo>
                  <a:pt x="536371" y="479342"/>
                  <a:pt x="537351" y="477383"/>
                  <a:pt x="541270" y="474117"/>
                </a:cubicBezTo>
                <a:lnTo>
                  <a:pt x="601689" y="413375"/>
                </a:lnTo>
                <a:cubicBezTo>
                  <a:pt x="612793" y="411416"/>
                  <a:pt x="617692" y="418927"/>
                  <a:pt x="628469" y="409130"/>
                </a:cubicBezTo>
                <a:cubicBezTo>
                  <a:pt x="627489" y="404558"/>
                  <a:pt x="616712" y="401292"/>
                  <a:pt x="624550" y="402925"/>
                </a:cubicBezTo>
                <a:lnTo>
                  <a:pt x="645778" y="383984"/>
                </a:lnTo>
                <a:cubicBezTo>
                  <a:pt x="653290" y="378758"/>
                  <a:pt x="651004" y="376472"/>
                  <a:pt x="659495" y="373533"/>
                </a:cubicBezTo>
                <a:cubicBezTo>
                  <a:pt x="672885" y="368961"/>
                  <a:pt x="698032" y="370594"/>
                  <a:pt x="699012" y="345775"/>
                </a:cubicBezTo>
                <a:cubicBezTo>
                  <a:pt x="678764" y="349694"/>
                  <a:pt x="679743" y="359491"/>
                  <a:pt x="666680" y="364389"/>
                </a:cubicBezTo>
                <a:cubicBezTo>
                  <a:pt x="683336" y="347081"/>
                  <a:pt x="703258" y="335651"/>
                  <a:pt x="721873" y="321282"/>
                </a:cubicBezTo>
                <a:cubicBezTo>
                  <a:pt x="730038" y="315077"/>
                  <a:pt x="737549" y="307239"/>
                  <a:pt x="740489" y="296789"/>
                </a:cubicBezTo>
                <a:cubicBezTo>
                  <a:pt x="705217" y="302994"/>
                  <a:pt x="703584" y="322588"/>
                  <a:pt x="686275" y="331079"/>
                </a:cubicBezTo>
                <a:cubicBezTo>
                  <a:pt x="664720" y="341856"/>
                  <a:pt x="677457" y="331079"/>
                  <a:pt x="661454" y="347734"/>
                </a:cubicBezTo>
                <a:cubicBezTo>
                  <a:pt x="645452" y="364389"/>
                  <a:pt x="622917" y="375166"/>
                  <a:pt x="606914" y="391168"/>
                </a:cubicBezTo>
                <a:lnTo>
                  <a:pt x="541923" y="444073"/>
                </a:lnTo>
                <a:cubicBezTo>
                  <a:pt x="551394" y="415661"/>
                  <a:pt x="543230" y="435908"/>
                  <a:pt x="563478" y="419580"/>
                </a:cubicBezTo>
                <a:lnTo>
                  <a:pt x="570010" y="410109"/>
                </a:lnTo>
                <a:cubicBezTo>
                  <a:pt x="568377" y="404231"/>
                  <a:pt x="565764" y="418927"/>
                  <a:pt x="563805" y="401618"/>
                </a:cubicBezTo>
                <a:cubicBezTo>
                  <a:pt x="575562" y="395087"/>
                  <a:pt x="575562" y="405864"/>
                  <a:pt x="607241" y="384637"/>
                </a:cubicBezTo>
                <a:cubicBezTo>
                  <a:pt x="600709" y="379412"/>
                  <a:pt x="589278" y="388229"/>
                  <a:pt x="573276" y="390842"/>
                </a:cubicBezTo>
                <a:cubicBezTo>
                  <a:pt x="577848" y="376799"/>
                  <a:pt x="572623" y="388882"/>
                  <a:pt x="584380" y="385290"/>
                </a:cubicBezTo>
                <a:cubicBezTo>
                  <a:pt x="610833" y="377126"/>
                  <a:pt x="586666" y="381698"/>
                  <a:pt x="601689" y="373533"/>
                </a:cubicBezTo>
                <a:cubicBezTo>
                  <a:pt x="607241" y="370268"/>
                  <a:pt x="635327" y="370921"/>
                  <a:pt x="625530" y="351653"/>
                </a:cubicBezTo>
                <a:lnTo>
                  <a:pt x="644798" y="354919"/>
                </a:lnTo>
                <a:cubicBezTo>
                  <a:pt x="642512" y="340550"/>
                  <a:pt x="644798" y="347734"/>
                  <a:pt x="639573" y="338590"/>
                </a:cubicBezTo>
                <a:cubicBezTo>
                  <a:pt x="655249" y="341856"/>
                  <a:pt x="648718" y="348387"/>
                  <a:pt x="659495" y="342509"/>
                </a:cubicBezTo>
                <a:cubicBezTo>
                  <a:pt x="670599" y="336304"/>
                  <a:pt x="660148" y="336631"/>
                  <a:pt x="655576" y="328793"/>
                </a:cubicBezTo>
                <a:cubicBezTo>
                  <a:pt x="665374" y="326180"/>
                  <a:pt x="682029" y="323894"/>
                  <a:pt x="684642" y="322262"/>
                </a:cubicBezTo>
                <a:cubicBezTo>
                  <a:pt x="694766" y="315404"/>
                  <a:pt x="690521" y="312138"/>
                  <a:pt x="695746" y="304627"/>
                </a:cubicBezTo>
                <a:cubicBezTo>
                  <a:pt x="710116" y="285032"/>
                  <a:pt x="734937" y="281114"/>
                  <a:pt x="745061" y="256947"/>
                </a:cubicBezTo>
                <a:cubicBezTo>
                  <a:pt x="754205" y="262826"/>
                  <a:pt x="751919" y="260866"/>
                  <a:pt x="763350" y="262172"/>
                </a:cubicBezTo>
                <a:cubicBezTo>
                  <a:pt x="759757" y="247477"/>
                  <a:pt x="752246" y="248783"/>
                  <a:pt x="761064" y="250416"/>
                </a:cubicBezTo>
                <a:cubicBezTo>
                  <a:pt x="758125" y="241598"/>
                  <a:pt x="757798" y="251722"/>
                  <a:pt x="768249" y="249436"/>
                </a:cubicBezTo>
                <a:cubicBezTo>
                  <a:pt x="787844" y="245191"/>
                  <a:pt x="825075" y="208941"/>
                  <a:pt x="847610" y="197511"/>
                </a:cubicBezTo>
                <a:cubicBezTo>
                  <a:pt x="863939" y="189347"/>
                  <a:pt x="860673" y="182815"/>
                  <a:pt x="877656" y="189347"/>
                </a:cubicBezTo>
                <a:cubicBezTo>
                  <a:pt x="865899" y="198164"/>
                  <a:pt x="864266" y="190980"/>
                  <a:pt x="874390" y="209594"/>
                </a:cubicBezTo>
                <a:cubicBezTo>
                  <a:pt x="901823" y="193592"/>
                  <a:pt x="885167" y="185755"/>
                  <a:pt x="884514" y="185101"/>
                </a:cubicBezTo>
                <a:cubicBezTo>
                  <a:pt x="905416" y="183142"/>
                  <a:pt x="912601" y="180529"/>
                  <a:pt x="932523" y="166813"/>
                </a:cubicBezTo>
                <a:cubicBezTo>
                  <a:pt x="941340" y="160609"/>
                  <a:pt x="938728" y="169426"/>
                  <a:pt x="930236" y="156690"/>
                </a:cubicBezTo>
                <a:lnTo>
                  <a:pt x="969427" y="151138"/>
                </a:lnTo>
                <a:cubicBezTo>
                  <a:pt x="963875" y="141994"/>
                  <a:pt x="944280" y="141014"/>
                  <a:pt x="961589" y="147219"/>
                </a:cubicBezTo>
                <a:lnTo>
                  <a:pt x="963548" y="127625"/>
                </a:lnTo>
                <a:close/>
                <a:moveTo>
                  <a:pt x="565764" y="2786243"/>
                </a:moveTo>
                <a:lnTo>
                  <a:pt x="625203" y="2838821"/>
                </a:lnTo>
                <a:cubicBezTo>
                  <a:pt x="635981" y="2848292"/>
                  <a:pt x="644798" y="2855803"/>
                  <a:pt x="653290" y="2863640"/>
                </a:cubicBezTo>
                <a:cubicBezTo>
                  <a:pt x="668313" y="2877356"/>
                  <a:pt x="661781" y="2872784"/>
                  <a:pt x="686602" y="2884868"/>
                </a:cubicBezTo>
                <a:cubicBezTo>
                  <a:pt x="685949" y="2883888"/>
                  <a:pt x="684642" y="2881602"/>
                  <a:pt x="684316" y="2882255"/>
                </a:cubicBezTo>
                <a:cubicBezTo>
                  <a:pt x="683989" y="2882908"/>
                  <a:pt x="682683" y="2880622"/>
                  <a:pt x="682029" y="2879969"/>
                </a:cubicBezTo>
                <a:cubicBezTo>
                  <a:pt x="677784" y="2876377"/>
                  <a:pt x="681376" y="2878663"/>
                  <a:pt x="674845" y="2874417"/>
                </a:cubicBezTo>
                <a:lnTo>
                  <a:pt x="619325" y="2828697"/>
                </a:lnTo>
                <a:cubicBezTo>
                  <a:pt x="609854" y="2819553"/>
                  <a:pt x="605281" y="2817920"/>
                  <a:pt x="601689" y="2805511"/>
                </a:cubicBezTo>
                <a:cubicBezTo>
                  <a:pt x="603648" y="2805511"/>
                  <a:pt x="615079" y="2808123"/>
                  <a:pt x="623897" y="2801592"/>
                </a:cubicBezTo>
                <a:cubicBezTo>
                  <a:pt x="613119" y="2784284"/>
                  <a:pt x="618018" y="2795387"/>
                  <a:pt x="605608" y="2785916"/>
                </a:cubicBezTo>
                <a:cubicBezTo>
                  <a:pt x="604628" y="2785263"/>
                  <a:pt x="583073" y="2767302"/>
                  <a:pt x="565438" y="2764689"/>
                </a:cubicBezTo>
                <a:cubicBezTo>
                  <a:pt x="571643" y="2782651"/>
                  <a:pt x="563805" y="2770241"/>
                  <a:pt x="589278" y="2793428"/>
                </a:cubicBezTo>
                <a:lnTo>
                  <a:pt x="565764" y="2786243"/>
                </a:lnTo>
                <a:close/>
                <a:moveTo>
                  <a:pt x="909661" y="3024967"/>
                </a:moveTo>
                <a:cubicBezTo>
                  <a:pt x="908682" y="3023987"/>
                  <a:pt x="905742" y="3020395"/>
                  <a:pt x="905089" y="3019742"/>
                </a:cubicBezTo>
                <a:cubicBezTo>
                  <a:pt x="904763" y="3019415"/>
                  <a:pt x="904109" y="3018109"/>
                  <a:pt x="903783" y="3017782"/>
                </a:cubicBezTo>
                <a:cubicBezTo>
                  <a:pt x="899864" y="3010924"/>
                  <a:pt x="900843" y="3020068"/>
                  <a:pt x="903783" y="3013863"/>
                </a:cubicBezTo>
                <a:cubicBezTo>
                  <a:pt x="890066" y="2995902"/>
                  <a:pt x="896271" y="3006352"/>
                  <a:pt x="897904" y="2993616"/>
                </a:cubicBezTo>
                <a:cubicBezTo>
                  <a:pt x="868511" y="2992963"/>
                  <a:pt x="880268" y="3002107"/>
                  <a:pt x="857081" y="2982512"/>
                </a:cubicBezTo>
                <a:cubicBezTo>
                  <a:pt x="862306" y="2968796"/>
                  <a:pt x="860020" y="2977287"/>
                  <a:pt x="867858" y="2966510"/>
                </a:cubicBezTo>
                <a:cubicBezTo>
                  <a:pt x="835526" y="2947243"/>
                  <a:pt x="825075" y="2931567"/>
                  <a:pt x="797315" y="2915565"/>
                </a:cubicBezTo>
                <a:cubicBezTo>
                  <a:pt x="790457" y="2911320"/>
                  <a:pt x="753552" y="2898910"/>
                  <a:pt x="737876" y="2878989"/>
                </a:cubicBezTo>
                <a:cubicBezTo>
                  <a:pt x="717301" y="2853190"/>
                  <a:pt x="697053" y="2872131"/>
                  <a:pt x="686602" y="2832616"/>
                </a:cubicBezTo>
                <a:lnTo>
                  <a:pt x="666353" y="2831636"/>
                </a:lnTo>
                <a:cubicBezTo>
                  <a:pt x="661454" y="2811716"/>
                  <a:pt x="651004" y="2804858"/>
                  <a:pt x="632388" y="2811062"/>
                </a:cubicBezTo>
                <a:cubicBezTo>
                  <a:pt x="626836" y="2813022"/>
                  <a:pt x="627163" y="2813348"/>
                  <a:pt x="624550" y="2814981"/>
                </a:cubicBezTo>
                <a:cubicBezTo>
                  <a:pt x="618671" y="2818900"/>
                  <a:pt x="621284" y="2816941"/>
                  <a:pt x="617692" y="2820860"/>
                </a:cubicBezTo>
                <a:cubicBezTo>
                  <a:pt x="622590" y="2823472"/>
                  <a:pt x="617692" y="2824125"/>
                  <a:pt x="626183" y="2823799"/>
                </a:cubicBezTo>
                <a:cubicBezTo>
                  <a:pt x="633368" y="2823472"/>
                  <a:pt x="628796" y="2823799"/>
                  <a:pt x="634021" y="2821186"/>
                </a:cubicBezTo>
                <a:lnTo>
                  <a:pt x="630755" y="2839801"/>
                </a:lnTo>
                <a:cubicBezTo>
                  <a:pt x="645452" y="2844046"/>
                  <a:pt x="647738" y="2847638"/>
                  <a:pt x="657535" y="2854823"/>
                </a:cubicBezTo>
                <a:cubicBezTo>
                  <a:pt x="677457" y="2868539"/>
                  <a:pt x="674518" y="2876377"/>
                  <a:pt x="696726" y="2889113"/>
                </a:cubicBezTo>
                <a:cubicBezTo>
                  <a:pt x="720567" y="2903156"/>
                  <a:pt x="728732" y="2915892"/>
                  <a:pt x="745061" y="2915239"/>
                </a:cubicBezTo>
                <a:cubicBezTo>
                  <a:pt x="745714" y="2915239"/>
                  <a:pt x="747021" y="2914912"/>
                  <a:pt x="747674" y="2914912"/>
                </a:cubicBezTo>
                <a:cubicBezTo>
                  <a:pt x="793723" y="2908707"/>
                  <a:pt x="772168" y="2916545"/>
                  <a:pt x="810705" y="2940385"/>
                </a:cubicBezTo>
                <a:lnTo>
                  <a:pt x="834220" y="2956060"/>
                </a:lnTo>
                <a:cubicBezTo>
                  <a:pt x="800581" y="2969776"/>
                  <a:pt x="854141" y="2989044"/>
                  <a:pt x="867858" y="2999821"/>
                </a:cubicBezTo>
                <a:cubicBezTo>
                  <a:pt x="891046" y="3018109"/>
                  <a:pt x="864919" y="3003413"/>
                  <a:pt x="897904" y="3018762"/>
                </a:cubicBezTo>
                <a:lnTo>
                  <a:pt x="909661" y="3024967"/>
                </a:lnTo>
                <a:close/>
              </a:path>
            </a:pathLst>
          </a:custGeom>
          <a:solidFill>
            <a:schemeClr val="bg1"/>
          </a:solidFill>
          <a:ln w="3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Frihåndsform: figur 4">
            <a:extLst>
              <a:ext uri="{FF2B5EF4-FFF2-40B4-BE49-F238E27FC236}">
                <a16:creationId xmlns:a16="http://schemas.microsoft.com/office/drawing/2014/main" id="{2AA4604A-FDF2-47F4-92E7-ABD978D8BC99}"/>
              </a:ext>
            </a:extLst>
          </p:cNvPr>
          <p:cNvSpPr/>
          <p:nvPr/>
        </p:nvSpPr>
        <p:spPr>
          <a:xfrm rot="183917">
            <a:off x="5839520" y="1075427"/>
            <a:ext cx="3180746" cy="3197461"/>
          </a:xfrm>
          <a:custGeom>
            <a:avLst/>
            <a:gdLst>
              <a:gd name="connsiteX0" fmla="*/ 43605 w 3036289"/>
              <a:gd name="connsiteY0" fmla="*/ 1384008 h 3197460"/>
              <a:gd name="connsiteX1" fmla="*/ 52096 w 3036289"/>
              <a:gd name="connsiteY1" fmla="*/ 1371272 h 3197460"/>
              <a:gd name="connsiteX2" fmla="*/ 75937 w 3036289"/>
              <a:gd name="connsiteY2" fmla="*/ 1344493 h 3197460"/>
              <a:gd name="connsiteX3" fmla="*/ 89654 w 3036289"/>
              <a:gd name="connsiteY3" fmla="*/ 1278852 h 3197460"/>
              <a:gd name="connsiteX4" fmla="*/ 129498 w 3036289"/>
              <a:gd name="connsiteY4" fmla="*/ 1137773 h 3197460"/>
              <a:gd name="connsiteX5" fmla="*/ 210818 w 3036289"/>
              <a:gd name="connsiteY5" fmla="*/ 948362 h 3197460"/>
              <a:gd name="connsiteX6" fmla="*/ 237925 w 3036289"/>
              <a:gd name="connsiteY6" fmla="*/ 884027 h 3197460"/>
              <a:gd name="connsiteX7" fmla="*/ 272543 w 3036289"/>
              <a:gd name="connsiteY7" fmla="*/ 828837 h 3197460"/>
              <a:gd name="connsiteX8" fmla="*/ 346679 w 3036289"/>
              <a:gd name="connsiteY8" fmla="*/ 721395 h 3197460"/>
              <a:gd name="connsiteX9" fmla="*/ 472415 w 3036289"/>
              <a:gd name="connsiteY9" fmla="*/ 578030 h 3197460"/>
              <a:gd name="connsiteX10" fmla="*/ 558308 w 3036289"/>
              <a:gd name="connsiteY10" fmla="*/ 487569 h 3197460"/>
              <a:gd name="connsiteX11" fmla="*/ 1361388 w 3036289"/>
              <a:gd name="connsiteY11" fmla="*/ 78375 h 3197460"/>
              <a:gd name="connsiteX12" fmla="*/ 1697120 w 3036289"/>
              <a:gd name="connsiteY12" fmla="*/ 85560 h 3197460"/>
              <a:gd name="connsiteX13" fmla="*/ 1781707 w 3036289"/>
              <a:gd name="connsiteY13" fmla="*/ 101235 h 3197460"/>
              <a:gd name="connsiteX14" fmla="*/ 1858781 w 3036289"/>
              <a:gd name="connsiteY14" fmla="*/ 125075 h 3197460"/>
              <a:gd name="connsiteX15" fmla="*/ 2033506 w 3036289"/>
              <a:gd name="connsiteY15" fmla="*/ 194308 h 3197460"/>
              <a:gd name="connsiteX16" fmla="*/ 2126257 w 3036289"/>
              <a:gd name="connsiteY16" fmla="*/ 247539 h 3197460"/>
              <a:gd name="connsiteX17" fmla="*/ 2407776 w 3036289"/>
              <a:gd name="connsiteY17" fmla="*/ 444462 h 3197460"/>
              <a:gd name="connsiteX18" fmla="*/ 2552128 w 3036289"/>
              <a:gd name="connsiteY18" fmla="*/ 582928 h 3197460"/>
              <a:gd name="connsiteX19" fmla="*/ 2639980 w 3036289"/>
              <a:gd name="connsiteY19" fmla="*/ 682859 h 3197460"/>
              <a:gd name="connsiteX20" fmla="*/ 2717055 w 3036289"/>
              <a:gd name="connsiteY20" fmla="*/ 788015 h 3197460"/>
              <a:gd name="connsiteX21" fmla="*/ 2785965 w 3036289"/>
              <a:gd name="connsiteY21" fmla="*/ 902315 h 3197460"/>
              <a:gd name="connsiteX22" fmla="*/ 2892433 w 3036289"/>
              <a:gd name="connsiteY22" fmla="*/ 1152469 h 3197460"/>
              <a:gd name="connsiteX23" fmla="*/ 2960363 w 3036289"/>
              <a:gd name="connsiteY23" fmla="*/ 1766097 h 3197460"/>
              <a:gd name="connsiteX24" fmla="*/ 2606015 w 3036289"/>
              <a:gd name="connsiteY24" fmla="*/ 2506434 h 3197460"/>
              <a:gd name="connsiteX25" fmla="*/ 2286612 w 3036289"/>
              <a:gd name="connsiteY25" fmla="*/ 2804920 h 3197460"/>
              <a:gd name="connsiteX26" fmla="*/ 2180144 w 3036289"/>
              <a:gd name="connsiteY26" fmla="*/ 2875460 h 3197460"/>
              <a:gd name="connsiteX27" fmla="*/ 2125604 w 3036289"/>
              <a:gd name="connsiteY27" fmla="*/ 2906811 h 3197460"/>
              <a:gd name="connsiteX28" fmla="*/ 1866293 w 3036289"/>
              <a:gd name="connsiteY28" fmla="*/ 3035480 h 3197460"/>
              <a:gd name="connsiteX29" fmla="*/ 1802608 w 3036289"/>
              <a:gd name="connsiteY29" fmla="*/ 3060626 h 3197460"/>
              <a:gd name="connsiteX30" fmla="*/ 1485165 w 3036289"/>
              <a:gd name="connsiteY30" fmla="*/ 3124307 h 3197460"/>
              <a:gd name="connsiteX31" fmla="*/ 1149432 w 3036289"/>
              <a:gd name="connsiteY31" fmla="*/ 3107979 h 3197460"/>
              <a:gd name="connsiteX32" fmla="*/ 851584 w 3036289"/>
              <a:gd name="connsiteY32" fmla="*/ 3005109 h 3197460"/>
              <a:gd name="connsiteX33" fmla="*/ 730093 w 3036289"/>
              <a:gd name="connsiteY33" fmla="*/ 2934569 h 3197460"/>
              <a:gd name="connsiteX34" fmla="*/ 617094 w 3036289"/>
              <a:gd name="connsiteY34" fmla="*/ 2853579 h 3197460"/>
              <a:gd name="connsiteX35" fmla="*/ 567452 w 3036289"/>
              <a:gd name="connsiteY35" fmla="*/ 2809819 h 3197460"/>
              <a:gd name="connsiteX36" fmla="*/ 428979 w 3036289"/>
              <a:gd name="connsiteY36" fmla="*/ 2666781 h 3197460"/>
              <a:gd name="connsiteX37" fmla="*/ 348638 w 3036289"/>
              <a:gd name="connsiteY37" fmla="*/ 2564237 h 3197460"/>
              <a:gd name="connsiteX38" fmla="*/ 292139 w 3036289"/>
              <a:gd name="connsiteY38" fmla="*/ 2482921 h 3197460"/>
              <a:gd name="connsiteX39" fmla="*/ 208532 w 3036289"/>
              <a:gd name="connsiteY39" fmla="*/ 2340209 h 3197460"/>
              <a:gd name="connsiteX40" fmla="*/ 104350 w 3036289"/>
              <a:gd name="connsiteY40" fmla="*/ 2006780 h 3197460"/>
              <a:gd name="connsiteX41" fmla="*/ 82469 w 3036289"/>
              <a:gd name="connsiteY41" fmla="*/ 1823900 h 3197460"/>
              <a:gd name="connsiteX42" fmla="*/ 80836 w 3036289"/>
              <a:gd name="connsiteY42" fmla="*/ 1789283 h 3197460"/>
              <a:gd name="connsiteX43" fmla="*/ 80509 w 3036289"/>
              <a:gd name="connsiteY43" fmla="*/ 1755646 h 3197460"/>
              <a:gd name="connsiteX44" fmla="*/ 78223 w 3036289"/>
              <a:gd name="connsiteY44" fmla="*/ 1720377 h 3197460"/>
              <a:gd name="connsiteX45" fmla="*/ 83122 w 3036289"/>
              <a:gd name="connsiteY45" fmla="*/ 1644939 h 3197460"/>
              <a:gd name="connsiteX46" fmla="*/ 75611 w 3036289"/>
              <a:gd name="connsiteY46" fmla="*/ 1616200 h 3197460"/>
              <a:gd name="connsiteX47" fmla="*/ 70059 w 3036289"/>
              <a:gd name="connsiteY47" fmla="*/ 1722009 h 3197460"/>
              <a:gd name="connsiteX48" fmla="*/ 57648 w 3036289"/>
              <a:gd name="connsiteY48" fmla="*/ 1742583 h 3197460"/>
              <a:gd name="connsiteX49" fmla="*/ 67119 w 3036289"/>
              <a:gd name="connsiteY49" fmla="*/ 1750095 h 3197460"/>
              <a:gd name="connsiteX50" fmla="*/ 69405 w 3036289"/>
              <a:gd name="connsiteY50" fmla="*/ 1800387 h 3197460"/>
              <a:gd name="connsiteX51" fmla="*/ 72018 w 3036289"/>
              <a:gd name="connsiteY51" fmla="*/ 1831411 h 3197460"/>
              <a:gd name="connsiteX52" fmla="*/ 60914 w 3036289"/>
              <a:gd name="connsiteY52" fmla="*/ 1858190 h 3197460"/>
              <a:gd name="connsiteX53" fmla="*/ 51770 w 3036289"/>
              <a:gd name="connsiteY53" fmla="*/ 1841535 h 3197460"/>
              <a:gd name="connsiteX54" fmla="*/ 52423 w 3036289"/>
              <a:gd name="connsiteY54" fmla="*/ 1830758 h 3197460"/>
              <a:gd name="connsiteX55" fmla="*/ 44911 w 3036289"/>
              <a:gd name="connsiteY55" fmla="*/ 1802346 h 3197460"/>
              <a:gd name="connsiteX56" fmla="*/ 49810 w 3036289"/>
              <a:gd name="connsiteY56" fmla="*/ 1799080 h 3197460"/>
              <a:gd name="connsiteX57" fmla="*/ 43605 w 3036289"/>
              <a:gd name="connsiteY57" fmla="*/ 1737358 h 3197460"/>
              <a:gd name="connsiteX58" fmla="*/ 45565 w 3036289"/>
              <a:gd name="connsiteY58" fmla="*/ 1710579 h 3197460"/>
              <a:gd name="connsiteX59" fmla="*/ 44585 w 3036289"/>
              <a:gd name="connsiteY59" fmla="*/ 1688373 h 3197460"/>
              <a:gd name="connsiteX60" fmla="*/ 39686 w 3036289"/>
              <a:gd name="connsiteY60" fmla="*/ 1732786 h 3197460"/>
              <a:gd name="connsiteX61" fmla="*/ 37400 w 3036289"/>
              <a:gd name="connsiteY61" fmla="*/ 1732460 h 3197460"/>
              <a:gd name="connsiteX62" fmla="*/ 34134 w 3036289"/>
              <a:gd name="connsiteY62" fmla="*/ 1732460 h 3197460"/>
              <a:gd name="connsiteX63" fmla="*/ 40992 w 3036289"/>
              <a:gd name="connsiteY63" fmla="*/ 1771322 h 3197460"/>
              <a:gd name="connsiteX64" fmla="*/ 29888 w 3036289"/>
              <a:gd name="connsiteY64" fmla="*/ 1768709 h 3197460"/>
              <a:gd name="connsiteX65" fmla="*/ 37726 w 3036289"/>
              <a:gd name="connsiteY65" fmla="*/ 1908808 h 3197460"/>
              <a:gd name="connsiteX66" fmla="*/ 26296 w 3036289"/>
              <a:gd name="connsiteY66" fmla="*/ 1908155 h 3197460"/>
              <a:gd name="connsiteX67" fmla="*/ 39359 w 3036289"/>
              <a:gd name="connsiteY67" fmla="*/ 1920238 h 3197460"/>
              <a:gd name="connsiteX68" fmla="*/ 44911 w 3036289"/>
              <a:gd name="connsiteY68" fmla="*/ 2013964 h 3197460"/>
              <a:gd name="connsiteX69" fmla="*/ 99778 w 3036289"/>
              <a:gd name="connsiteY69" fmla="*/ 2220684 h 3197460"/>
              <a:gd name="connsiteX70" fmla="*/ 137009 w 3036289"/>
              <a:gd name="connsiteY70" fmla="*/ 2309185 h 3197460"/>
              <a:gd name="connsiteX71" fmla="*/ 110882 w 3036289"/>
              <a:gd name="connsiteY71" fmla="*/ 2222643 h 3197460"/>
              <a:gd name="connsiteX72" fmla="*/ 134397 w 3036289"/>
              <a:gd name="connsiteY72" fmla="*/ 2262159 h 3197460"/>
              <a:gd name="connsiteX73" fmla="*/ 149746 w 3036289"/>
              <a:gd name="connsiteY73" fmla="*/ 2303633 h 3197460"/>
              <a:gd name="connsiteX74" fmla="*/ 229760 w 3036289"/>
              <a:gd name="connsiteY74" fmla="*/ 2448631 h 3197460"/>
              <a:gd name="connsiteX75" fmla="*/ 272870 w 3036289"/>
              <a:gd name="connsiteY75" fmla="*/ 2519170 h 3197460"/>
              <a:gd name="connsiteX76" fmla="*/ 348638 w 3036289"/>
              <a:gd name="connsiteY76" fmla="*/ 2617795 h 3197460"/>
              <a:gd name="connsiteX77" fmla="*/ 385543 w 3036289"/>
              <a:gd name="connsiteY77" fmla="*/ 2668087 h 3197460"/>
              <a:gd name="connsiteX78" fmla="*/ 399259 w 3036289"/>
              <a:gd name="connsiteY78" fmla="*/ 2682456 h 3197460"/>
              <a:gd name="connsiteX79" fmla="*/ 420161 w 3036289"/>
              <a:gd name="connsiteY79" fmla="*/ 2710868 h 3197460"/>
              <a:gd name="connsiteX80" fmla="*/ 446941 w 3036289"/>
              <a:gd name="connsiteY80" fmla="*/ 2741892 h 3197460"/>
              <a:gd name="connsiteX81" fmla="*/ 463924 w 3036289"/>
              <a:gd name="connsiteY81" fmla="*/ 2753649 h 3197460"/>
              <a:gd name="connsiteX82" fmla="*/ 480580 w 3036289"/>
              <a:gd name="connsiteY82" fmla="*/ 2770957 h 3197460"/>
              <a:gd name="connsiteX83" fmla="*/ 504421 w 3036289"/>
              <a:gd name="connsiteY83" fmla="*/ 2804594 h 3197460"/>
              <a:gd name="connsiteX84" fmla="*/ 549163 w 3036289"/>
              <a:gd name="connsiteY84" fmla="*/ 2841496 h 3197460"/>
              <a:gd name="connsiteX85" fmla="*/ 610235 w 3036289"/>
              <a:gd name="connsiteY85" fmla="*/ 2901259 h 3197460"/>
              <a:gd name="connsiteX86" fmla="*/ 629504 w 3036289"/>
              <a:gd name="connsiteY86" fmla="*/ 2911056 h 3197460"/>
              <a:gd name="connsiteX87" fmla="*/ 618727 w 3036289"/>
              <a:gd name="connsiteY87" fmla="*/ 2909750 h 3197460"/>
              <a:gd name="connsiteX88" fmla="*/ 636362 w 3036289"/>
              <a:gd name="connsiteY88" fmla="*/ 2924119 h 3197460"/>
              <a:gd name="connsiteX89" fmla="*/ 664776 w 3036289"/>
              <a:gd name="connsiteY89" fmla="*/ 2945673 h 3197460"/>
              <a:gd name="connsiteX90" fmla="*/ 682085 w 3036289"/>
              <a:gd name="connsiteY90" fmla="*/ 2967879 h 3197460"/>
              <a:gd name="connsiteX91" fmla="*/ 682411 w 3036289"/>
              <a:gd name="connsiteY91" fmla="*/ 2961348 h 3197460"/>
              <a:gd name="connsiteX92" fmla="*/ 683391 w 3036289"/>
              <a:gd name="connsiteY92" fmla="*/ 2955796 h 3197460"/>
              <a:gd name="connsiteX93" fmla="*/ 702333 w 3036289"/>
              <a:gd name="connsiteY93" fmla="*/ 2970165 h 3197460"/>
              <a:gd name="connsiteX94" fmla="*/ 699720 w 3036289"/>
              <a:gd name="connsiteY94" fmla="*/ 2970492 h 3197460"/>
              <a:gd name="connsiteX95" fmla="*/ 691556 w 3036289"/>
              <a:gd name="connsiteY95" fmla="*/ 2972125 h 3197460"/>
              <a:gd name="connsiteX96" fmla="*/ 689923 w 3036289"/>
              <a:gd name="connsiteY96" fmla="*/ 2972451 h 3197460"/>
              <a:gd name="connsiteX97" fmla="*/ 716050 w 3036289"/>
              <a:gd name="connsiteY97" fmla="*/ 2994985 h 3197460"/>
              <a:gd name="connsiteX98" fmla="*/ 806188 w 3036289"/>
              <a:gd name="connsiteY98" fmla="*/ 3050175 h 3197460"/>
              <a:gd name="connsiteX99" fmla="*/ 941396 w 3036289"/>
              <a:gd name="connsiteY99" fmla="*/ 3113530 h 3197460"/>
              <a:gd name="connsiteX100" fmla="*/ 1185683 w 3036289"/>
              <a:gd name="connsiteY100" fmla="*/ 3178845 h 3197460"/>
              <a:gd name="connsiteX101" fmla="*/ 1229120 w 3036289"/>
              <a:gd name="connsiteY101" fmla="*/ 3182763 h 3197460"/>
              <a:gd name="connsiteX102" fmla="*/ 1263738 w 3036289"/>
              <a:gd name="connsiteY102" fmla="*/ 3191581 h 3197460"/>
              <a:gd name="connsiteX103" fmla="*/ 1263411 w 3036289"/>
              <a:gd name="connsiteY103" fmla="*/ 3186682 h 3197460"/>
              <a:gd name="connsiteX104" fmla="*/ 1264391 w 3036289"/>
              <a:gd name="connsiteY104" fmla="*/ 3184396 h 3197460"/>
              <a:gd name="connsiteX105" fmla="*/ 1276148 w 3036289"/>
              <a:gd name="connsiteY105" fmla="*/ 3189948 h 3197460"/>
              <a:gd name="connsiteX106" fmla="*/ 1283986 w 3036289"/>
              <a:gd name="connsiteY106" fmla="*/ 3190601 h 3197460"/>
              <a:gd name="connsiteX107" fmla="*/ 1304562 w 3036289"/>
              <a:gd name="connsiteY107" fmla="*/ 3192887 h 3197460"/>
              <a:gd name="connsiteX108" fmla="*/ 1360082 w 3036289"/>
              <a:gd name="connsiteY108" fmla="*/ 3197459 h 3197460"/>
              <a:gd name="connsiteX109" fmla="*/ 1460671 w 3036289"/>
              <a:gd name="connsiteY109" fmla="*/ 3194193 h 3197460"/>
              <a:gd name="connsiteX110" fmla="*/ 1647152 w 3036289"/>
              <a:gd name="connsiteY110" fmla="*/ 3173293 h 3197460"/>
              <a:gd name="connsiteX111" fmla="*/ 1619066 w 3036289"/>
              <a:gd name="connsiteY111" fmla="*/ 3168721 h 3197460"/>
              <a:gd name="connsiteX112" fmla="*/ 1543297 w 3036289"/>
              <a:gd name="connsiteY112" fmla="*/ 3178191 h 3197460"/>
              <a:gd name="connsiteX113" fmla="*/ 1535786 w 3036289"/>
              <a:gd name="connsiteY113" fmla="*/ 3163496 h 3197460"/>
              <a:gd name="connsiteX114" fmla="*/ 1559627 w 3036289"/>
              <a:gd name="connsiteY114" fmla="*/ 3158924 h 3197460"/>
              <a:gd name="connsiteX115" fmla="*/ 1575630 w 3036289"/>
              <a:gd name="connsiteY115" fmla="*/ 3167741 h 3197460"/>
              <a:gd name="connsiteX116" fmla="*/ 1623638 w 3036289"/>
              <a:gd name="connsiteY116" fmla="*/ 3162516 h 3197460"/>
              <a:gd name="connsiteX117" fmla="*/ 1623965 w 3036289"/>
              <a:gd name="connsiteY117" fmla="*/ 3151413 h 3197460"/>
              <a:gd name="connsiteX118" fmla="*/ 1776481 w 3036289"/>
              <a:gd name="connsiteY118" fmla="*/ 3117449 h 3197460"/>
              <a:gd name="connsiteX119" fmla="*/ 1779421 w 3036289"/>
              <a:gd name="connsiteY119" fmla="*/ 3120388 h 3197460"/>
              <a:gd name="connsiteX120" fmla="*/ 1716716 w 3036289"/>
              <a:gd name="connsiteY120" fmla="*/ 3139003 h 3197460"/>
              <a:gd name="connsiteX121" fmla="*/ 1737291 w 3036289"/>
              <a:gd name="connsiteY121" fmla="*/ 3142922 h 3197460"/>
              <a:gd name="connsiteX122" fmla="*/ 1777134 w 3036289"/>
              <a:gd name="connsiteY122" fmla="*/ 3129532 h 3197460"/>
              <a:gd name="connsiteX123" fmla="*/ 1787585 w 3036289"/>
              <a:gd name="connsiteY123" fmla="*/ 3127899 h 3197460"/>
              <a:gd name="connsiteX124" fmla="*/ 1794444 w 3036289"/>
              <a:gd name="connsiteY124" fmla="*/ 3130185 h 3197460"/>
              <a:gd name="connsiteX125" fmla="*/ 1761132 w 3036289"/>
              <a:gd name="connsiteY125" fmla="*/ 3145208 h 3197460"/>
              <a:gd name="connsiteX126" fmla="*/ 1803261 w 3036289"/>
              <a:gd name="connsiteY126" fmla="*/ 3131818 h 3197460"/>
              <a:gd name="connsiteX127" fmla="*/ 1808487 w 3036289"/>
              <a:gd name="connsiteY127" fmla="*/ 3112877 h 3197460"/>
              <a:gd name="connsiteX128" fmla="*/ 1800975 w 3036289"/>
              <a:gd name="connsiteY128" fmla="*/ 3108305 h 3197460"/>
              <a:gd name="connsiteX129" fmla="*/ 1841799 w 3036289"/>
              <a:gd name="connsiteY129" fmla="*/ 3107652 h 3197460"/>
              <a:gd name="connsiteX130" fmla="*/ 1841146 w 3036289"/>
              <a:gd name="connsiteY130" fmla="*/ 3097528 h 3197460"/>
              <a:gd name="connsiteX131" fmla="*/ 1892420 w 3036289"/>
              <a:gd name="connsiteY131" fmla="*/ 3085772 h 3197460"/>
              <a:gd name="connsiteX132" fmla="*/ 1906790 w 3036289"/>
              <a:gd name="connsiteY132" fmla="*/ 3063238 h 3197460"/>
              <a:gd name="connsiteX133" fmla="*/ 1900258 w 3036289"/>
              <a:gd name="connsiteY133" fmla="*/ 3082506 h 3197460"/>
              <a:gd name="connsiteX134" fmla="*/ 1931611 w 3036289"/>
              <a:gd name="connsiteY134" fmla="*/ 3078261 h 3197460"/>
              <a:gd name="connsiteX135" fmla="*/ 2020443 w 3036289"/>
              <a:gd name="connsiteY135" fmla="*/ 3037439 h 3197460"/>
              <a:gd name="connsiteX136" fmla="*/ 2027954 w 3036289"/>
              <a:gd name="connsiteY136" fmla="*/ 3037439 h 3197460"/>
              <a:gd name="connsiteX137" fmla="*/ 2027627 w 3036289"/>
              <a:gd name="connsiteY137" fmla="*/ 3025356 h 3197460"/>
              <a:gd name="connsiteX138" fmla="*/ 2045263 w 3036289"/>
              <a:gd name="connsiteY138" fmla="*/ 3032867 h 3197460"/>
              <a:gd name="connsiteX139" fmla="*/ 2102743 w 3036289"/>
              <a:gd name="connsiteY139" fmla="*/ 2992372 h 3197460"/>
              <a:gd name="connsiteX140" fmla="*/ 2116786 w 3036289"/>
              <a:gd name="connsiteY140" fmla="*/ 2976697 h 3197460"/>
              <a:gd name="connsiteX141" fmla="*/ 2147159 w 3036289"/>
              <a:gd name="connsiteY141" fmla="*/ 2973758 h 3197460"/>
              <a:gd name="connsiteX142" fmla="*/ 2145526 w 3036289"/>
              <a:gd name="connsiteY142" fmla="*/ 2960042 h 3197460"/>
              <a:gd name="connsiteX143" fmla="*/ 2165121 w 3036289"/>
              <a:gd name="connsiteY143" fmla="*/ 2966247 h 3197460"/>
              <a:gd name="connsiteX144" fmla="*/ 2162508 w 3036289"/>
              <a:gd name="connsiteY144" fmla="*/ 2949591 h 3197460"/>
              <a:gd name="connsiteX145" fmla="*/ 2181451 w 3036289"/>
              <a:gd name="connsiteY145" fmla="*/ 2955470 h 3197460"/>
              <a:gd name="connsiteX146" fmla="*/ 2208884 w 3036289"/>
              <a:gd name="connsiteY146" fmla="*/ 2936855 h 3197460"/>
              <a:gd name="connsiteX147" fmla="*/ 2228479 w 3036289"/>
              <a:gd name="connsiteY147" fmla="*/ 2927711 h 3197460"/>
              <a:gd name="connsiteX148" fmla="*/ 2240563 w 3036289"/>
              <a:gd name="connsiteY148" fmla="*/ 2923466 h 3197460"/>
              <a:gd name="connsiteX149" fmla="*/ 2204965 w 3036289"/>
              <a:gd name="connsiteY149" fmla="*/ 2925099 h 3197460"/>
              <a:gd name="connsiteX150" fmla="*/ 2251994 w 3036289"/>
              <a:gd name="connsiteY150" fmla="*/ 2913995 h 3197460"/>
              <a:gd name="connsiteX151" fmla="*/ 2247095 w 3036289"/>
              <a:gd name="connsiteY151" fmla="*/ 2904851 h 3197460"/>
              <a:gd name="connsiteX152" fmla="*/ 2254933 w 3036289"/>
              <a:gd name="connsiteY152" fmla="*/ 2896687 h 3197460"/>
              <a:gd name="connsiteX153" fmla="*/ 2281060 w 3036289"/>
              <a:gd name="connsiteY153" fmla="*/ 2875460 h 3197460"/>
              <a:gd name="connsiteX154" fmla="*/ 2206598 w 3036289"/>
              <a:gd name="connsiteY154" fmla="*/ 2918894 h 3197460"/>
              <a:gd name="connsiteX155" fmla="*/ 2144546 w 3036289"/>
              <a:gd name="connsiteY155" fmla="*/ 2954490 h 3197460"/>
              <a:gd name="connsiteX156" fmla="*/ 2116459 w 3036289"/>
              <a:gd name="connsiteY156" fmla="*/ 2967553 h 3197460"/>
              <a:gd name="connsiteX157" fmla="*/ 2056367 w 3036289"/>
              <a:gd name="connsiteY157" fmla="*/ 2994332 h 3197460"/>
              <a:gd name="connsiteX158" fmla="*/ 2079228 w 3036289"/>
              <a:gd name="connsiteY158" fmla="*/ 2972778 h 3197460"/>
              <a:gd name="connsiteX159" fmla="*/ 2141933 w 3036289"/>
              <a:gd name="connsiteY159" fmla="*/ 2937508 h 3197460"/>
              <a:gd name="connsiteX160" fmla="*/ 2106009 w 3036289"/>
              <a:gd name="connsiteY160" fmla="*/ 2951877 h 3197460"/>
              <a:gd name="connsiteX161" fmla="*/ 2150751 w 3036289"/>
              <a:gd name="connsiteY161" fmla="*/ 2929671 h 3197460"/>
              <a:gd name="connsiteX162" fmla="*/ 2166427 w 3036289"/>
              <a:gd name="connsiteY162" fmla="*/ 2920853 h 3197460"/>
              <a:gd name="connsiteX163" fmla="*/ 2190595 w 3036289"/>
              <a:gd name="connsiteY163" fmla="*/ 2905178 h 3197460"/>
              <a:gd name="connsiteX164" fmla="*/ 2187982 w 3036289"/>
              <a:gd name="connsiteY164" fmla="*/ 2898320 h 3197460"/>
              <a:gd name="connsiteX165" fmla="*/ 2215416 w 3036289"/>
              <a:gd name="connsiteY165" fmla="*/ 2897667 h 3197460"/>
              <a:gd name="connsiteX166" fmla="*/ 2286612 w 3036289"/>
              <a:gd name="connsiteY166" fmla="*/ 2845742 h 3197460"/>
              <a:gd name="connsiteX167" fmla="*/ 2297389 w 3036289"/>
              <a:gd name="connsiteY167" fmla="*/ 2838231 h 3197460"/>
              <a:gd name="connsiteX168" fmla="*/ 2315678 w 3036289"/>
              <a:gd name="connsiteY168" fmla="*/ 2824841 h 3197460"/>
              <a:gd name="connsiteX169" fmla="*/ 2362054 w 3036289"/>
              <a:gd name="connsiteY169" fmla="*/ 2805900 h 3197460"/>
              <a:gd name="connsiteX170" fmla="*/ 2388181 w 3036289"/>
              <a:gd name="connsiteY170" fmla="*/ 2772263 h 3197460"/>
              <a:gd name="connsiteX171" fmla="*/ 2416594 w 3036289"/>
              <a:gd name="connsiteY171" fmla="*/ 2750383 h 3197460"/>
              <a:gd name="connsiteX172" fmla="*/ 2432923 w 3036289"/>
              <a:gd name="connsiteY172" fmla="*/ 2736014 h 3197460"/>
              <a:gd name="connsiteX173" fmla="*/ 2459704 w 3036289"/>
              <a:gd name="connsiteY173" fmla="*/ 2706622 h 3197460"/>
              <a:gd name="connsiteX174" fmla="*/ 2468195 w 3036289"/>
              <a:gd name="connsiteY174" fmla="*/ 2708255 h 3197460"/>
              <a:gd name="connsiteX175" fmla="*/ 2470808 w 3036289"/>
              <a:gd name="connsiteY175" fmla="*/ 2707602 h 3197460"/>
              <a:gd name="connsiteX176" fmla="*/ 2480932 w 3036289"/>
              <a:gd name="connsiteY176" fmla="*/ 2703683 h 3197460"/>
              <a:gd name="connsiteX177" fmla="*/ 2470808 w 3036289"/>
              <a:gd name="connsiteY177" fmla="*/ 2721971 h 3197460"/>
              <a:gd name="connsiteX178" fmla="*/ 2458724 w 3036289"/>
              <a:gd name="connsiteY178" fmla="*/ 2732748 h 3197460"/>
              <a:gd name="connsiteX179" fmla="*/ 2440435 w 3036289"/>
              <a:gd name="connsiteY179" fmla="*/ 2752016 h 3197460"/>
              <a:gd name="connsiteX180" fmla="*/ 2466562 w 3036289"/>
              <a:gd name="connsiteY180" fmla="*/ 2738626 h 3197460"/>
              <a:gd name="connsiteX181" fmla="*/ 2404510 w 3036289"/>
              <a:gd name="connsiteY181" fmla="*/ 2791857 h 3197460"/>
              <a:gd name="connsiteX182" fmla="*/ 2422472 w 3036289"/>
              <a:gd name="connsiteY182" fmla="*/ 2768671 h 3197460"/>
              <a:gd name="connsiteX183" fmla="*/ 2438475 w 3036289"/>
              <a:gd name="connsiteY183" fmla="*/ 2754302 h 3197460"/>
              <a:gd name="connsiteX184" fmla="*/ 2420840 w 3036289"/>
              <a:gd name="connsiteY184" fmla="*/ 2770957 h 3197460"/>
              <a:gd name="connsiteX185" fmla="*/ 2366626 w 3036289"/>
              <a:gd name="connsiteY185" fmla="*/ 2806880 h 3197460"/>
              <a:gd name="connsiteX186" fmla="*/ 2301308 w 3036289"/>
              <a:gd name="connsiteY186" fmla="*/ 2865663 h 3197460"/>
              <a:gd name="connsiteX187" fmla="*/ 2314698 w 3036289"/>
              <a:gd name="connsiteY187" fmla="*/ 2857825 h 3197460"/>
              <a:gd name="connsiteX188" fmla="*/ 2319924 w 3036289"/>
              <a:gd name="connsiteY188" fmla="*/ 2858805 h 3197460"/>
              <a:gd name="connsiteX189" fmla="*/ 2323516 w 3036289"/>
              <a:gd name="connsiteY189" fmla="*/ 2860437 h 3197460"/>
              <a:gd name="connsiteX190" fmla="*/ 2333641 w 3036289"/>
              <a:gd name="connsiteY190" fmla="*/ 2849661 h 3197460"/>
              <a:gd name="connsiteX191" fmla="*/ 2344418 w 3036289"/>
              <a:gd name="connsiteY191" fmla="*/ 2836271 h 3197460"/>
              <a:gd name="connsiteX192" fmla="*/ 2344418 w 3036289"/>
              <a:gd name="connsiteY192" fmla="*/ 2837577 h 3197460"/>
              <a:gd name="connsiteX193" fmla="*/ 2344091 w 3036289"/>
              <a:gd name="connsiteY193" fmla="*/ 2842149 h 3197460"/>
              <a:gd name="connsiteX194" fmla="*/ 2344745 w 3036289"/>
              <a:gd name="connsiteY194" fmla="*/ 2847701 h 3197460"/>
              <a:gd name="connsiteX195" fmla="*/ 2391447 w 3036289"/>
              <a:gd name="connsiteY195" fmla="*/ 2816350 h 3197460"/>
              <a:gd name="connsiteX196" fmla="*/ 2403857 w 3036289"/>
              <a:gd name="connsiteY196" fmla="*/ 2807206 h 3197460"/>
              <a:gd name="connsiteX197" fmla="*/ 2440435 w 3036289"/>
              <a:gd name="connsiteY197" fmla="*/ 2772916 h 3197460"/>
              <a:gd name="connsiteX198" fmla="*/ 2442394 w 3036289"/>
              <a:gd name="connsiteY198" fmla="*/ 2771283 h 3197460"/>
              <a:gd name="connsiteX199" fmla="*/ 2473420 w 3036289"/>
              <a:gd name="connsiteY199" fmla="*/ 2746464 h 3197460"/>
              <a:gd name="connsiteX200" fmla="*/ 2539064 w 3036289"/>
              <a:gd name="connsiteY200" fmla="*/ 2685722 h 3197460"/>
              <a:gd name="connsiteX201" fmla="*/ 2619732 w 3036289"/>
              <a:gd name="connsiteY201" fmla="*/ 2596894 h 3197460"/>
              <a:gd name="connsiteX202" fmla="*/ 2816991 w 3036289"/>
              <a:gd name="connsiteY202" fmla="*/ 2338250 h 3197460"/>
              <a:gd name="connsiteX203" fmla="*/ 2914314 w 3036289"/>
              <a:gd name="connsiteY203" fmla="*/ 2166473 h 3197460"/>
              <a:gd name="connsiteX204" fmla="*/ 2993348 w 3036289"/>
              <a:gd name="connsiteY204" fmla="*/ 1947017 h 3197460"/>
              <a:gd name="connsiteX205" fmla="*/ 2993022 w 3036289"/>
              <a:gd name="connsiteY205" fmla="*/ 1944731 h 3197460"/>
              <a:gd name="connsiteX206" fmla="*/ 2993022 w 3036289"/>
              <a:gd name="connsiteY206" fmla="*/ 1942772 h 3197460"/>
              <a:gd name="connsiteX207" fmla="*/ 2992695 w 3036289"/>
              <a:gd name="connsiteY207" fmla="*/ 1937220 h 3197460"/>
              <a:gd name="connsiteX208" fmla="*/ 2986163 w 3036289"/>
              <a:gd name="connsiteY208" fmla="*/ 1934281 h 3197460"/>
              <a:gd name="connsiteX209" fmla="*/ 2999227 w 3036289"/>
              <a:gd name="connsiteY209" fmla="*/ 1853618 h 3197460"/>
              <a:gd name="connsiteX210" fmla="*/ 3010331 w 3036289"/>
              <a:gd name="connsiteY210" fmla="*/ 1772301 h 3197460"/>
              <a:gd name="connsiteX211" fmla="*/ 3015883 w 3036289"/>
              <a:gd name="connsiteY211" fmla="*/ 1692291 h 3197460"/>
              <a:gd name="connsiteX212" fmla="*/ 3019149 w 3036289"/>
              <a:gd name="connsiteY212" fmla="*/ 1608363 h 3197460"/>
              <a:gd name="connsiteX213" fmla="*/ 3029926 w 3036289"/>
              <a:gd name="connsiteY213" fmla="*/ 1595953 h 3197460"/>
              <a:gd name="connsiteX214" fmla="*/ 3027640 w 3036289"/>
              <a:gd name="connsiteY214" fmla="*/ 1589421 h 3197460"/>
              <a:gd name="connsiteX215" fmla="*/ 3029926 w 3036289"/>
              <a:gd name="connsiteY215" fmla="*/ 1556764 h 3197460"/>
              <a:gd name="connsiteX216" fmla="*/ 3027314 w 3036289"/>
              <a:gd name="connsiteY216" fmla="*/ 1546641 h 3197460"/>
              <a:gd name="connsiteX217" fmla="*/ 3018822 w 3036289"/>
              <a:gd name="connsiteY217" fmla="*/ 1576032 h 3197460"/>
              <a:gd name="connsiteX218" fmla="*/ 3020129 w 3036289"/>
              <a:gd name="connsiteY218" fmla="*/ 1530639 h 3197460"/>
              <a:gd name="connsiteX219" fmla="*/ 3021435 w 3036289"/>
              <a:gd name="connsiteY219" fmla="*/ 1527699 h 3197460"/>
              <a:gd name="connsiteX220" fmla="*/ 3025681 w 3036289"/>
              <a:gd name="connsiteY220" fmla="*/ 1477734 h 3197460"/>
              <a:gd name="connsiteX221" fmla="*/ 3013597 w 3036289"/>
              <a:gd name="connsiteY221" fmla="*/ 1490797 h 3197460"/>
              <a:gd name="connsiteX222" fmla="*/ 3008045 w 3036289"/>
              <a:gd name="connsiteY222" fmla="*/ 1474468 h 3197460"/>
              <a:gd name="connsiteX223" fmla="*/ 3011311 w 3036289"/>
              <a:gd name="connsiteY223" fmla="*/ 1463365 h 3197460"/>
              <a:gd name="connsiteX224" fmla="*/ 3017842 w 3036289"/>
              <a:gd name="connsiteY224" fmla="*/ 1430381 h 3197460"/>
              <a:gd name="connsiteX225" fmla="*/ 3009678 w 3036289"/>
              <a:gd name="connsiteY225" fmla="*/ 1415359 h 3197460"/>
              <a:gd name="connsiteX226" fmla="*/ 2986490 w 3036289"/>
              <a:gd name="connsiteY226" fmla="*/ 1302365 h 3197460"/>
              <a:gd name="connsiteX227" fmla="*/ 2977999 w 3036289"/>
              <a:gd name="connsiteY227" fmla="*/ 1268075 h 3197460"/>
              <a:gd name="connsiteX228" fmla="*/ 2984531 w 3036289"/>
              <a:gd name="connsiteY228" fmla="*/ 1240643 h 3197460"/>
              <a:gd name="connsiteX229" fmla="*/ 2957750 w 3036289"/>
              <a:gd name="connsiteY229" fmla="*/ 1187412 h 3197460"/>
              <a:gd name="connsiteX230" fmla="*/ 2948606 w 3036289"/>
              <a:gd name="connsiteY230" fmla="*/ 1137447 h 3197460"/>
              <a:gd name="connsiteX231" fmla="*/ 2954811 w 3036289"/>
              <a:gd name="connsiteY231" fmla="*/ 1125037 h 3197460"/>
              <a:gd name="connsiteX232" fmla="*/ 2933583 w 3036289"/>
              <a:gd name="connsiteY232" fmla="*/ 1099564 h 3197460"/>
              <a:gd name="connsiteX233" fmla="*/ 2895045 w 3036289"/>
              <a:gd name="connsiteY233" fmla="*/ 981999 h 3197460"/>
              <a:gd name="connsiteX234" fmla="*/ 2878063 w 3036289"/>
              <a:gd name="connsiteY234" fmla="*/ 952607 h 3197460"/>
              <a:gd name="connsiteX235" fmla="*/ 2864020 w 3036289"/>
              <a:gd name="connsiteY235" fmla="*/ 924195 h 3197460"/>
              <a:gd name="connsiteX236" fmla="*/ 2851936 w 3036289"/>
              <a:gd name="connsiteY236" fmla="*/ 895131 h 3197460"/>
              <a:gd name="connsiteX237" fmla="*/ 2806540 w 3036289"/>
              <a:gd name="connsiteY237" fmla="*/ 811855 h 3197460"/>
              <a:gd name="connsiteX238" fmla="*/ 2792823 w 3036289"/>
              <a:gd name="connsiteY238" fmla="*/ 783117 h 3197460"/>
              <a:gd name="connsiteX239" fmla="*/ 2758858 w 3036289"/>
              <a:gd name="connsiteY239" fmla="*/ 730539 h 3197460"/>
              <a:gd name="connsiteX240" fmla="*/ 2715095 w 3036289"/>
              <a:gd name="connsiteY240" fmla="*/ 686125 h 3197460"/>
              <a:gd name="connsiteX241" fmla="*/ 2718035 w 3036289"/>
              <a:gd name="connsiteY241" fmla="*/ 680247 h 3197460"/>
              <a:gd name="connsiteX242" fmla="*/ 2719341 w 3036289"/>
              <a:gd name="connsiteY242" fmla="*/ 677634 h 3197460"/>
              <a:gd name="connsiteX243" fmla="*/ 2719668 w 3036289"/>
              <a:gd name="connsiteY243" fmla="*/ 669796 h 3197460"/>
              <a:gd name="connsiteX244" fmla="*/ 2708890 w 3036289"/>
              <a:gd name="connsiteY244" fmla="*/ 664898 h 3197460"/>
              <a:gd name="connsiteX245" fmla="*/ 2704645 w 3036289"/>
              <a:gd name="connsiteY245" fmla="*/ 657387 h 3197460"/>
              <a:gd name="connsiteX246" fmla="*/ 2658269 w 3036289"/>
              <a:gd name="connsiteY246" fmla="*/ 597297 h 3197460"/>
              <a:gd name="connsiteX247" fmla="*/ 2642919 w 3036289"/>
              <a:gd name="connsiteY247" fmla="*/ 575744 h 3197460"/>
              <a:gd name="connsiteX248" fmla="*/ 2620385 w 3036289"/>
              <a:gd name="connsiteY248" fmla="*/ 565947 h 3197460"/>
              <a:gd name="connsiteX249" fmla="*/ 2639980 w 3036289"/>
              <a:gd name="connsiteY249" fmla="*/ 597297 h 3197460"/>
              <a:gd name="connsiteX250" fmla="*/ 2602749 w 3036289"/>
              <a:gd name="connsiteY250" fmla="*/ 571172 h 3197460"/>
              <a:gd name="connsiteX251" fmla="*/ 2586746 w 3036289"/>
              <a:gd name="connsiteY251" fmla="*/ 553537 h 3197460"/>
              <a:gd name="connsiteX252" fmla="*/ 2609934 w 3036289"/>
              <a:gd name="connsiteY252" fmla="*/ 552557 h 3197460"/>
              <a:gd name="connsiteX253" fmla="*/ 2595891 w 3036289"/>
              <a:gd name="connsiteY253" fmla="*/ 527738 h 3197460"/>
              <a:gd name="connsiteX254" fmla="*/ 2547556 w 3036289"/>
              <a:gd name="connsiteY254" fmla="*/ 475813 h 3197460"/>
              <a:gd name="connsiteX255" fmla="*/ 2541024 w 3036289"/>
              <a:gd name="connsiteY255" fmla="*/ 469281 h 3197460"/>
              <a:gd name="connsiteX256" fmla="*/ 2539064 w 3036289"/>
              <a:gd name="connsiteY256" fmla="*/ 466669 h 3197460"/>
              <a:gd name="connsiteX257" fmla="*/ 2537105 w 3036289"/>
              <a:gd name="connsiteY257" fmla="*/ 464056 h 3197460"/>
              <a:gd name="connsiteX258" fmla="*/ 2313065 w 3036289"/>
              <a:gd name="connsiteY258" fmla="*/ 274971 h 3197460"/>
              <a:gd name="connsiteX259" fmla="*/ 2230439 w 3036289"/>
              <a:gd name="connsiteY259" fmla="*/ 221087 h 3197460"/>
              <a:gd name="connsiteX260" fmla="*/ 2257219 w 3036289"/>
              <a:gd name="connsiteY260" fmla="*/ 242641 h 3197460"/>
              <a:gd name="connsiteX261" fmla="*/ 2335273 w 3036289"/>
              <a:gd name="connsiteY261" fmla="*/ 298158 h 3197460"/>
              <a:gd name="connsiteX262" fmla="*/ 2346051 w 3036289"/>
              <a:gd name="connsiteY262" fmla="*/ 305669 h 3197460"/>
              <a:gd name="connsiteX263" fmla="*/ 2373158 w 3036289"/>
              <a:gd name="connsiteY263" fmla="*/ 328529 h 3197460"/>
              <a:gd name="connsiteX264" fmla="*/ 2399938 w 3036289"/>
              <a:gd name="connsiteY264" fmla="*/ 375555 h 3197460"/>
              <a:gd name="connsiteX265" fmla="*/ 2421166 w 3036289"/>
              <a:gd name="connsiteY265" fmla="*/ 393843 h 3197460"/>
              <a:gd name="connsiteX266" fmla="*/ 2480605 w 3036289"/>
              <a:gd name="connsiteY266" fmla="*/ 426827 h 3197460"/>
              <a:gd name="connsiteX267" fmla="*/ 2483218 w 3036289"/>
              <a:gd name="connsiteY267" fmla="*/ 426827 h 3197460"/>
              <a:gd name="connsiteX268" fmla="*/ 2527634 w 3036289"/>
              <a:gd name="connsiteY268" fmla="*/ 458505 h 3197460"/>
              <a:gd name="connsiteX269" fmla="*/ 2561599 w 3036289"/>
              <a:gd name="connsiteY269" fmla="*/ 497367 h 3197460"/>
              <a:gd name="connsiteX270" fmla="*/ 2586093 w 3036289"/>
              <a:gd name="connsiteY270" fmla="*/ 515328 h 3197460"/>
              <a:gd name="connsiteX271" fmla="*/ 2579888 w 3036289"/>
              <a:gd name="connsiteY271" fmla="*/ 532963 h 3197460"/>
              <a:gd name="connsiteX272" fmla="*/ 2588379 w 3036289"/>
              <a:gd name="connsiteY272" fmla="*/ 531330 h 3197460"/>
              <a:gd name="connsiteX273" fmla="*/ 2596217 w 3036289"/>
              <a:gd name="connsiteY273" fmla="*/ 535575 h 3197460"/>
              <a:gd name="connsiteX274" fmla="*/ 2588379 w 3036289"/>
              <a:gd name="connsiteY274" fmla="*/ 540147 h 3197460"/>
              <a:gd name="connsiteX275" fmla="*/ 2579561 w 3036289"/>
              <a:gd name="connsiteY275" fmla="*/ 543087 h 3197460"/>
              <a:gd name="connsiteX276" fmla="*/ 2549189 w 3036289"/>
              <a:gd name="connsiteY276" fmla="*/ 518594 h 3197460"/>
              <a:gd name="connsiteX277" fmla="*/ 2528614 w 3036289"/>
              <a:gd name="connsiteY277" fmla="*/ 515328 h 3197460"/>
              <a:gd name="connsiteX278" fmla="*/ 2484524 w 3036289"/>
              <a:gd name="connsiteY278" fmla="*/ 463077 h 3197460"/>
              <a:gd name="connsiteX279" fmla="*/ 2430311 w 3036289"/>
              <a:gd name="connsiteY279" fmla="*/ 419969 h 3197460"/>
              <a:gd name="connsiteX280" fmla="*/ 2367606 w 3036289"/>
              <a:gd name="connsiteY280" fmla="*/ 361186 h 3197460"/>
              <a:gd name="connsiteX281" fmla="*/ 2381322 w 3036289"/>
              <a:gd name="connsiteY281" fmla="*/ 346491 h 3197460"/>
              <a:gd name="connsiteX282" fmla="*/ 2341805 w 3036289"/>
              <a:gd name="connsiteY282" fmla="*/ 330489 h 3197460"/>
              <a:gd name="connsiteX283" fmla="*/ 2339193 w 3036289"/>
              <a:gd name="connsiteY283" fmla="*/ 309915 h 3197460"/>
              <a:gd name="connsiteX284" fmla="*/ 2315025 w 3036289"/>
              <a:gd name="connsiteY284" fmla="*/ 302077 h 3197460"/>
              <a:gd name="connsiteX285" fmla="*/ 2299349 w 3036289"/>
              <a:gd name="connsiteY285" fmla="*/ 285748 h 3197460"/>
              <a:gd name="connsiteX286" fmla="*/ 2258199 w 3036289"/>
              <a:gd name="connsiteY286" fmla="*/ 263868 h 3197460"/>
              <a:gd name="connsiteX287" fmla="*/ 2273875 w 3036289"/>
              <a:gd name="connsiteY287" fmla="*/ 276278 h 3197460"/>
              <a:gd name="connsiteX288" fmla="*/ 2245135 w 3036289"/>
              <a:gd name="connsiteY288" fmla="*/ 248846 h 3197460"/>
              <a:gd name="connsiteX289" fmla="*/ 2224234 w 3036289"/>
              <a:gd name="connsiteY289" fmla="*/ 249499 h 3197460"/>
              <a:gd name="connsiteX290" fmla="*/ 2221294 w 3036289"/>
              <a:gd name="connsiteY290" fmla="*/ 237742 h 3197460"/>
              <a:gd name="connsiteX291" fmla="*/ 2208884 w 3036289"/>
              <a:gd name="connsiteY291" fmla="*/ 226312 h 3197460"/>
              <a:gd name="connsiteX292" fmla="*/ 2182104 w 3036289"/>
              <a:gd name="connsiteY292" fmla="*/ 211617 h 3197460"/>
              <a:gd name="connsiteX293" fmla="*/ 2173939 w 3036289"/>
              <a:gd name="connsiteY293" fmla="*/ 207045 h 3197460"/>
              <a:gd name="connsiteX294" fmla="*/ 2119399 w 3036289"/>
              <a:gd name="connsiteY294" fmla="*/ 174387 h 3197460"/>
              <a:gd name="connsiteX295" fmla="*/ 2128217 w 3036289"/>
              <a:gd name="connsiteY295" fmla="*/ 172428 h 3197460"/>
              <a:gd name="connsiteX296" fmla="*/ 2148792 w 3036289"/>
              <a:gd name="connsiteY296" fmla="*/ 174387 h 3197460"/>
              <a:gd name="connsiteX297" fmla="*/ 2167734 w 3036289"/>
              <a:gd name="connsiteY297" fmla="*/ 190063 h 3197460"/>
              <a:gd name="connsiteX298" fmla="*/ 2172306 w 3036289"/>
              <a:gd name="connsiteY298" fmla="*/ 192022 h 3197460"/>
              <a:gd name="connsiteX299" fmla="*/ 2205291 w 3036289"/>
              <a:gd name="connsiteY299" fmla="*/ 212270 h 3197460"/>
              <a:gd name="connsiteX300" fmla="*/ 2221947 w 3036289"/>
              <a:gd name="connsiteY300" fmla="*/ 216515 h 3197460"/>
              <a:gd name="connsiteX301" fmla="*/ 2164141 w 3036289"/>
              <a:gd name="connsiteY301" fmla="*/ 179613 h 3197460"/>
              <a:gd name="connsiteX302" fmla="*/ 2109928 w 3036289"/>
              <a:gd name="connsiteY302" fmla="*/ 161651 h 3197460"/>
              <a:gd name="connsiteX303" fmla="*/ 2095558 w 3036289"/>
              <a:gd name="connsiteY303" fmla="*/ 153813 h 3197460"/>
              <a:gd name="connsiteX304" fmla="*/ 2052775 w 3036289"/>
              <a:gd name="connsiteY304" fmla="*/ 135852 h 3197460"/>
              <a:gd name="connsiteX305" fmla="*/ 2083801 w 3036289"/>
              <a:gd name="connsiteY305" fmla="*/ 140424 h 3197460"/>
              <a:gd name="connsiteX306" fmla="*/ 2107642 w 3036289"/>
              <a:gd name="connsiteY306" fmla="*/ 150874 h 3197460"/>
              <a:gd name="connsiteX307" fmla="*/ 2114500 w 3036289"/>
              <a:gd name="connsiteY307" fmla="*/ 153160 h 3197460"/>
              <a:gd name="connsiteX308" fmla="*/ 1954145 w 3036289"/>
              <a:gd name="connsiteY308" fmla="*/ 81968 h 3197460"/>
              <a:gd name="connsiteX309" fmla="*/ 1968188 w 3036289"/>
              <a:gd name="connsiteY309" fmla="*/ 85560 h 3197460"/>
              <a:gd name="connsiteX310" fmla="*/ 1984191 w 3036289"/>
              <a:gd name="connsiteY310" fmla="*/ 99603 h 3197460"/>
              <a:gd name="connsiteX311" fmla="*/ 1922793 w 3036289"/>
              <a:gd name="connsiteY311" fmla="*/ 78375 h 3197460"/>
              <a:gd name="connsiteX312" fmla="*/ 1942061 w 3036289"/>
              <a:gd name="connsiteY312" fmla="*/ 74783 h 3197460"/>
              <a:gd name="connsiteX313" fmla="*/ 1909729 w 3036289"/>
              <a:gd name="connsiteY313" fmla="*/ 63353 h 3197460"/>
              <a:gd name="connsiteX314" fmla="*/ 1917567 w 3036289"/>
              <a:gd name="connsiteY314" fmla="*/ 68905 h 3197460"/>
              <a:gd name="connsiteX315" fmla="*/ 1923446 w 3036289"/>
              <a:gd name="connsiteY315" fmla="*/ 75436 h 3197460"/>
              <a:gd name="connsiteX316" fmla="*/ 1810120 w 3036289"/>
              <a:gd name="connsiteY316" fmla="*/ 39187 h 3197460"/>
              <a:gd name="connsiteX317" fmla="*/ 1790851 w 3036289"/>
              <a:gd name="connsiteY317" fmla="*/ 40167 h 3197460"/>
              <a:gd name="connsiteX318" fmla="*/ 1769623 w 3036289"/>
              <a:gd name="connsiteY318" fmla="*/ 33962 h 3197460"/>
              <a:gd name="connsiteX319" fmla="*/ 1747415 w 3036289"/>
              <a:gd name="connsiteY319" fmla="*/ 32002 h 3197460"/>
              <a:gd name="connsiteX320" fmla="*/ 1737944 w 3036289"/>
              <a:gd name="connsiteY320" fmla="*/ 16980 h 3197460"/>
              <a:gd name="connsiteX321" fmla="*/ 1729779 w 3036289"/>
              <a:gd name="connsiteY321" fmla="*/ 31023 h 3197460"/>
              <a:gd name="connsiteX322" fmla="*/ 1694181 w 3036289"/>
              <a:gd name="connsiteY322" fmla="*/ 18613 h 3197460"/>
              <a:gd name="connsiteX323" fmla="*/ 1703652 w 3036289"/>
              <a:gd name="connsiteY323" fmla="*/ 12735 h 3197460"/>
              <a:gd name="connsiteX324" fmla="*/ 1689935 w 3036289"/>
              <a:gd name="connsiteY324" fmla="*/ 13714 h 3197460"/>
              <a:gd name="connsiteX325" fmla="*/ 1666095 w 3036289"/>
              <a:gd name="connsiteY325" fmla="*/ 27757 h 3197460"/>
              <a:gd name="connsiteX326" fmla="*/ 1664135 w 3036289"/>
              <a:gd name="connsiteY326" fmla="*/ 14041 h 3197460"/>
              <a:gd name="connsiteX327" fmla="*/ 1654664 w 3036289"/>
              <a:gd name="connsiteY327" fmla="*/ 18613 h 3197460"/>
              <a:gd name="connsiteX328" fmla="*/ 1619719 w 3036289"/>
              <a:gd name="connsiteY328" fmla="*/ 1631 h 3197460"/>
              <a:gd name="connsiteX329" fmla="*/ 1618086 w 3036289"/>
              <a:gd name="connsiteY329" fmla="*/ 2937 h 3197460"/>
              <a:gd name="connsiteX330" fmla="*/ 1587713 w 3036289"/>
              <a:gd name="connsiteY330" fmla="*/ 651 h 3197460"/>
              <a:gd name="connsiteX331" fmla="*/ 1586407 w 3036289"/>
              <a:gd name="connsiteY331" fmla="*/ 4570 h 3197460"/>
              <a:gd name="connsiteX332" fmla="*/ 1584447 w 3036289"/>
              <a:gd name="connsiteY332" fmla="*/ 8489 h 3197460"/>
              <a:gd name="connsiteX333" fmla="*/ 1582815 w 3036289"/>
              <a:gd name="connsiteY333" fmla="*/ 10775 h 3197460"/>
              <a:gd name="connsiteX334" fmla="*/ 1490390 w 3036289"/>
              <a:gd name="connsiteY334" fmla="*/ 13714 h 3197460"/>
              <a:gd name="connsiteX335" fmla="*/ 1487124 w 3036289"/>
              <a:gd name="connsiteY335" fmla="*/ 2611 h 3197460"/>
              <a:gd name="connsiteX336" fmla="*/ 1416581 w 3036289"/>
              <a:gd name="connsiteY336" fmla="*/ 1631 h 3197460"/>
              <a:gd name="connsiteX337" fmla="*/ 1432584 w 3036289"/>
              <a:gd name="connsiteY337" fmla="*/ 14367 h 3197460"/>
              <a:gd name="connsiteX338" fmla="*/ 1409723 w 3036289"/>
              <a:gd name="connsiteY338" fmla="*/ 15347 h 3197460"/>
              <a:gd name="connsiteX339" fmla="*/ 1409723 w 3036289"/>
              <a:gd name="connsiteY339" fmla="*/ 3591 h 3197460"/>
              <a:gd name="connsiteX340" fmla="*/ 1324483 w 3036289"/>
              <a:gd name="connsiteY340" fmla="*/ 14694 h 3197460"/>
              <a:gd name="connsiteX341" fmla="*/ 1144533 w 3036289"/>
              <a:gd name="connsiteY341" fmla="*/ 53556 h 3197460"/>
              <a:gd name="connsiteX342" fmla="*/ 952500 w 3036289"/>
              <a:gd name="connsiteY342" fmla="*/ 127361 h 3197460"/>
              <a:gd name="connsiteX343" fmla="*/ 897306 w 3036289"/>
              <a:gd name="connsiteY343" fmla="*/ 158385 h 3197460"/>
              <a:gd name="connsiteX344" fmla="*/ 839827 w 3036289"/>
              <a:gd name="connsiteY344" fmla="*/ 190716 h 3197460"/>
              <a:gd name="connsiteX345" fmla="*/ 782347 w 3036289"/>
              <a:gd name="connsiteY345" fmla="*/ 222720 h 3197460"/>
              <a:gd name="connsiteX346" fmla="*/ 728787 w 3036289"/>
              <a:gd name="connsiteY346" fmla="*/ 259949 h 3197460"/>
              <a:gd name="connsiteX347" fmla="*/ 573984 w 3036289"/>
              <a:gd name="connsiteY347" fmla="*/ 373596 h 3197460"/>
              <a:gd name="connsiteX348" fmla="*/ 550470 w 3036289"/>
              <a:gd name="connsiteY348" fmla="*/ 395803 h 3197460"/>
              <a:gd name="connsiteX349" fmla="*/ 434204 w 3036289"/>
              <a:gd name="connsiteY349" fmla="*/ 504551 h 3197460"/>
              <a:gd name="connsiteX350" fmla="*/ 413956 w 3036289"/>
              <a:gd name="connsiteY350" fmla="*/ 530677 h 3197460"/>
              <a:gd name="connsiteX351" fmla="*/ 390768 w 3036289"/>
              <a:gd name="connsiteY351" fmla="*/ 552884 h 3197460"/>
              <a:gd name="connsiteX352" fmla="*/ 313040 w 3036289"/>
              <a:gd name="connsiteY352" fmla="*/ 657060 h 3197460"/>
              <a:gd name="connsiteX353" fmla="*/ 297037 w 3036289"/>
              <a:gd name="connsiteY353" fmla="*/ 688411 h 3197460"/>
              <a:gd name="connsiteX354" fmla="*/ 241844 w 3036289"/>
              <a:gd name="connsiteY354" fmla="*/ 772666 h 3197460"/>
              <a:gd name="connsiteX355" fmla="*/ 224535 w 3036289"/>
              <a:gd name="connsiteY355" fmla="*/ 802711 h 3197460"/>
              <a:gd name="connsiteX356" fmla="*/ 152359 w 3036289"/>
              <a:gd name="connsiteY356" fmla="*/ 912112 h 3197460"/>
              <a:gd name="connsiteX357" fmla="*/ 49810 w 3036289"/>
              <a:gd name="connsiteY357" fmla="*/ 1138100 h 3197460"/>
              <a:gd name="connsiteX358" fmla="*/ 7027 w 3036289"/>
              <a:gd name="connsiteY358" fmla="*/ 1287669 h 3197460"/>
              <a:gd name="connsiteX359" fmla="*/ 14539 w 3036289"/>
              <a:gd name="connsiteY359" fmla="*/ 1383355 h 3197460"/>
              <a:gd name="connsiteX360" fmla="*/ 16172 w 3036289"/>
              <a:gd name="connsiteY360" fmla="*/ 1385641 h 3197460"/>
              <a:gd name="connsiteX361" fmla="*/ 17805 w 3036289"/>
              <a:gd name="connsiteY361" fmla="*/ 1387927 h 3197460"/>
              <a:gd name="connsiteX362" fmla="*/ 24663 w 3036289"/>
              <a:gd name="connsiteY362" fmla="*/ 1397397 h 3197460"/>
              <a:gd name="connsiteX363" fmla="*/ 43605 w 3036289"/>
              <a:gd name="connsiteY363" fmla="*/ 1384008 h 3197460"/>
              <a:gd name="connsiteX364" fmla="*/ 29888 w 3036289"/>
              <a:gd name="connsiteY364" fmla="*/ 1768709 h 3197460"/>
              <a:gd name="connsiteX365" fmla="*/ 40992 w 3036289"/>
              <a:gd name="connsiteY365" fmla="*/ 1771322 h 3197460"/>
              <a:gd name="connsiteX366" fmla="*/ 34134 w 3036289"/>
              <a:gd name="connsiteY366" fmla="*/ 1732460 h 3197460"/>
              <a:gd name="connsiteX367" fmla="*/ 37400 w 3036289"/>
              <a:gd name="connsiteY367" fmla="*/ 1732460 h 3197460"/>
              <a:gd name="connsiteX368" fmla="*/ 39686 w 3036289"/>
              <a:gd name="connsiteY368" fmla="*/ 1732786 h 3197460"/>
              <a:gd name="connsiteX369" fmla="*/ 44585 w 3036289"/>
              <a:gd name="connsiteY369" fmla="*/ 1688373 h 3197460"/>
              <a:gd name="connsiteX370" fmla="*/ 45565 w 3036289"/>
              <a:gd name="connsiteY370" fmla="*/ 1710579 h 3197460"/>
              <a:gd name="connsiteX371" fmla="*/ 43605 w 3036289"/>
              <a:gd name="connsiteY371" fmla="*/ 1737358 h 3197460"/>
              <a:gd name="connsiteX372" fmla="*/ 49810 w 3036289"/>
              <a:gd name="connsiteY372" fmla="*/ 1799080 h 3197460"/>
              <a:gd name="connsiteX373" fmla="*/ 44911 w 3036289"/>
              <a:gd name="connsiteY373" fmla="*/ 1802346 h 3197460"/>
              <a:gd name="connsiteX374" fmla="*/ 52423 w 3036289"/>
              <a:gd name="connsiteY374" fmla="*/ 1830758 h 3197460"/>
              <a:gd name="connsiteX375" fmla="*/ 51770 w 3036289"/>
              <a:gd name="connsiteY375" fmla="*/ 1841535 h 3197460"/>
              <a:gd name="connsiteX376" fmla="*/ 60914 w 3036289"/>
              <a:gd name="connsiteY376" fmla="*/ 1858190 h 3197460"/>
              <a:gd name="connsiteX377" fmla="*/ 72018 w 3036289"/>
              <a:gd name="connsiteY377" fmla="*/ 1831411 h 3197460"/>
              <a:gd name="connsiteX378" fmla="*/ 69405 w 3036289"/>
              <a:gd name="connsiteY378" fmla="*/ 1800387 h 3197460"/>
              <a:gd name="connsiteX379" fmla="*/ 67119 w 3036289"/>
              <a:gd name="connsiteY379" fmla="*/ 1750095 h 3197460"/>
              <a:gd name="connsiteX380" fmla="*/ 57648 w 3036289"/>
              <a:gd name="connsiteY380" fmla="*/ 1742583 h 3197460"/>
              <a:gd name="connsiteX381" fmla="*/ 70059 w 3036289"/>
              <a:gd name="connsiteY381" fmla="*/ 1722009 h 3197460"/>
              <a:gd name="connsiteX382" fmla="*/ 75611 w 3036289"/>
              <a:gd name="connsiteY382" fmla="*/ 1616200 h 3197460"/>
              <a:gd name="connsiteX383" fmla="*/ 83122 w 3036289"/>
              <a:gd name="connsiteY383" fmla="*/ 1644939 h 3197460"/>
              <a:gd name="connsiteX384" fmla="*/ 87041 w 3036289"/>
              <a:gd name="connsiteY384" fmla="*/ 1582237 h 3197460"/>
              <a:gd name="connsiteX385" fmla="*/ 90960 w 3036289"/>
              <a:gd name="connsiteY385" fmla="*/ 1548273 h 3197460"/>
              <a:gd name="connsiteX386" fmla="*/ 98145 w 3036289"/>
              <a:gd name="connsiteY386" fmla="*/ 1517249 h 3197460"/>
              <a:gd name="connsiteX387" fmla="*/ 105983 w 3036289"/>
              <a:gd name="connsiteY387" fmla="*/ 1471856 h 3197460"/>
              <a:gd name="connsiteX388" fmla="*/ 127212 w 3036289"/>
              <a:gd name="connsiteY388" fmla="*/ 1382375 h 3197460"/>
              <a:gd name="connsiteX389" fmla="*/ 168688 w 3036289"/>
              <a:gd name="connsiteY389" fmla="*/ 1266769 h 3197460"/>
              <a:gd name="connsiteX390" fmla="*/ 208532 w 3036289"/>
              <a:gd name="connsiteY390" fmla="*/ 1160307 h 3197460"/>
              <a:gd name="connsiteX391" fmla="*/ 192203 w 3036289"/>
              <a:gd name="connsiteY391" fmla="*/ 1203414 h 3197460"/>
              <a:gd name="connsiteX392" fmla="*/ 171628 w 3036289"/>
              <a:gd name="connsiteY392" fmla="*/ 1221049 h 3197460"/>
              <a:gd name="connsiteX393" fmla="*/ 99125 w 3036289"/>
              <a:gd name="connsiteY393" fmla="*/ 1417645 h 3197460"/>
              <a:gd name="connsiteX394" fmla="*/ 96839 w 3036289"/>
              <a:gd name="connsiteY394" fmla="*/ 1395111 h 3197460"/>
              <a:gd name="connsiteX395" fmla="*/ 103371 w 3036289"/>
              <a:gd name="connsiteY395" fmla="*/ 1369639 h 3197460"/>
              <a:gd name="connsiteX396" fmla="*/ 119700 w 3036289"/>
              <a:gd name="connsiteY396" fmla="*/ 1322939 h 3197460"/>
              <a:gd name="connsiteX397" fmla="*/ 122639 w 3036289"/>
              <a:gd name="connsiteY397" fmla="*/ 1304325 h 3197460"/>
              <a:gd name="connsiteX398" fmla="*/ 138642 w 3036289"/>
              <a:gd name="connsiteY398" fmla="*/ 1266116 h 3197460"/>
              <a:gd name="connsiteX399" fmla="*/ 139622 w 3036289"/>
              <a:gd name="connsiteY399" fmla="*/ 1256645 h 3197460"/>
              <a:gd name="connsiteX400" fmla="*/ 136029 w 3036289"/>
              <a:gd name="connsiteY400" fmla="*/ 1244562 h 3197460"/>
              <a:gd name="connsiteX401" fmla="*/ 157258 w 3036289"/>
              <a:gd name="connsiteY401" fmla="*/ 1222029 h 3197460"/>
              <a:gd name="connsiteX402" fmla="*/ 172934 w 3036289"/>
              <a:gd name="connsiteY402" fmla="*/ 1181207 h 3197460"/>
              <a:gd name="connsiteX403" fmla="*/ 185344 w 3036289"/>
              <a:gd name="connsiteY403" fmla="*/ 1144305 h 3197460"/>
              <a:gd name="connsiteX404" fmla="*/ 155298 w 3036289"/>
              <a:gd name="connsiteY404" fmla="*/ 1191004 h 3197460"/>
              <a:gd name="connsiteX405" fmla="*/ 152032 w 3036289"/>
              <a:gd name="connsiteY405" fmla="*/ 1171410 h 3197460"/>
              <a:gd name="connsiteX406" fmla="*/ 140928 w 3036289"/>
              <a:gd name="connsiteY406" fmla="*/ 1193290 h 3197460"/>
              <a:gd name="connsiteX407" fmla="*/ 152685 w 3036289"/>
              <a:gd name="connsiteY407" fmla="*/ 1194923 h 3197460"/>
              <a:gd name="connsiteX408" fmla="*/ 147133 w 3036289"/>
              <a:gd name="connsiteY408" fmla="*/ 1213864 h 3197460"/>
              <a:gd name="connsiteX409" fmla="*/ 134070 w 3036289"/>
              <a:gd name="connsiteY409" fmla="*/ 1206353 h 3197460"/>
              <a:gd name="connsiteX410" fmla="*/ 131457 w 3036289"/>
              <a:gd name="connsiteY410" fmla="*/ 1204720 h 3197460"/>
              <a:gd name="connsiteX411" fmla="*/ 133090 w 3036289"/>
              <a:gd name="connsiteY411" fmla="*/ 1209619 h 3197460"/>
              <a:gd name="connsiteX412" fmla="*/ 134397 w 3036289"/>
              <a:gd name="connsiteY412" fmla="*/ 1211578 h 3197460"/>
              <a:gd name="connsiteX413" fmla="*/ 135703 w 3036289"/>
              <a:gd name="connsiteY413" fmla="*/ 1214191 h 3197460"/>
              <a:gd name="connsiteX414" fmla="*/ 134070 w 3036289"/>
              <a:gd name="connsiteY414" fmla="*/ 1240317 h 3197460"/>
              <a:gd name="connsiteX415" fmla="*/ 109249 w 3036289"/>
              <a:gd name="connsiteY415" fmla="*/ 1263830 h 3197460"/>
              <a:gd name="connsiteX416" fmla="*/ 108269 w 3036289"/>
              <a:gd name="connsiteY416" fmla="*/ 1266442 h 3197460"/>
              <a:gd name="connsiteX417" fmla="*/ 106963 w 3036289"/>
              <a:gd name="connsiteY417" fmla="*/ 1269055 h 3197460"/>
              <a:gd name="connsiteX418" fmla="*/ 100431 w 3036289"/>
              <a:gd name="connsiteY418" fmla="*/ 1285710 h 3197460"/>
              <a:gd name="connsiteX419" fmla="*/ 108596 w 3036289"/>
              <a:gd name="connsiteY419" fmla="*/ 1308570 h 3197460"/>
              <a:gd name="connsiteX420" fmla="*/ 97165 w 3036289"/>
              <a:gd name="connsiteY420" fmla="*/ 1305631 h 3197460"/>
              <a:gd name="connsiteX421" fmla="*/ 89001 w 3036289"/>
              <a:gd name="connsiteY421" fmla="*/ 1300732 h 3197460"/>
              <a:gd name="connsiteX422" fmla="*/ 89654 w 3036289"/>
              <a:gd name="connsiteY422" fmla="*/ 1278852 h 3197460"/>
              <a:gd name="connsiteX423" fmla="*/ 75937 w 3036289"/>
              <a:gd name="connsiteY423" fmla="*/ 1344493 h 3197460"/>
              <a:gd name="connsiteX424" fmla="*/ 52096 w 3036289"/>
              <a:gd name="connsiteY424" fmla="*/ 1371272 h 3197460"/>
              <a:gd name="connsiteX425" fmla="*/ 43605 w 3036289"/>
              <a:gd name="connsiteY425" fmla="*/ 1384008 h 3197460"/>
              <a:gd name="connsiteX426" fmla="*/ 66466 w 3036289"/>
              <a:gd name="connsiteY426" fmla="*/ 1372905 h 3197460"/>
              <a:gd name="connsiteX427" fmla="*/ 65813 w 3036289"/>
              <a:gd name="connsiteY427" fmla="*/ 1395765 h 3197460"/>
              <a:gd name="connsiteX428" fmla="*/ 64180 w 3036289"/>
              <a:gd name="connsiteY428" fmla="*/ 1431034 h 3197460"/>
              <a:gd name="connsiteX429" fmla="*/ 49157 w 3036289"/>
              <a:gd name="connsiteY429" fmla="*/ 1457813 h 3197460"/>
              <a:gd name="connsiteX430" fmla="*/ 50463 w 3036289"/>
              <a:gd name="connsiteY430" fmla="*/ 1458466 h 3197460"/>
              <a:gd name="connsiteX431" fmla="*/ 51770 w 3036289"/>
              <a:gd name="connsiteY431" fmla="*/ 1459119 h 3197460"/>
              <a:gd name="connsiteX432" fmla="*/ 54709 w 3036289"/>
              <a:gd name="connsiteY432" fmla="*/ 1461079 h 3197460"/>
              <a:gd name="connsiteX433" fmla="*/ 59934 w 3036289"/>
              <a:gd name="connsiteY433" fmla="*/ 1466957 h 3197460"/>
              <a:gd name="connsiteX434" fmla="*/ 44258 w 3036289"/>
              <a:gd name="connsiteY434" fmla="*/ 1506799 h 3197460"/>
              <a:gd name="connsiteX435" fmla="*/ 44585 w 3036289"/>
              <a:gd name="connsiteY435" fmla="*/ 1510391 h 3197460"/>
              <a:gd name="connsiteX436" fmla="*/ 60914 w 3036289"/>
              <a:gd name="connsiteY436" fmla="*/ 1507452 h 3197460"/>
              <a:gd name="connsiteX437" fmla="*/ 70385 w 3036289"/>
              <a:gd name="connsiteY437" fmla="*/ 1471203 h 3197460"/>
              <a:gd name="connsiteX438" fmla="*/ 87041 w 3036289"/>
              <a:gd name="connsiteY438" fmla="*/ 1463038 h 3197460"/>
              <a:gd name="connsiteX439" fmla="*/ 96186 w 3036289"/>
              <a:gd name="connsiteY439" fmla="*/ 1422870 h 3197460"/>
              <a:gd name="connsiteX440" fmla="*/ 90960 w 3036289"/>
              <a:gd name="connsiteY440" fmla="*/ 1462712 h 3197460"/>
              <a:gd name="connsiteX441" fmla="*/ 67773 w 3036289"/>
              <a:gd name="connsiteY441" fmla="*/ 1609342 h 3197460"/>
              <a:gd name="connsiteX442" fmla="*/ 71365 w 3036289"/>
              <a:gd name="connsiteY442" fmla="*/ 1562969 h 3197460"/>
              <a:gd name="connsiteX443" fmla="*/ 71692 w 3036289"/>
              <a:gd name="connsiteY443" fmla="*/ 1512024 h 3197460"/>
              <a:gd name="connsiteX444" fmla="*/ 56995 w 3036289"/>
              <a:gd name="connsiteY444" fmla="*/ 1523781 h 3197460"/>
              <a:gd name="connsiteX445" fmla="*/ 39359 w 3036289"/>
              <a:gd name="connsiteY445" fmla="*/ 1547947 h 3197460"/>
              <a:gd name="connsiteX446" fmla="*/ 37073 w 3036289"/>
              <a:gd name="connsiteY446" fmla="*/ 1562316 h 3197460"/>
              <a:gd name="connsiteX447" fmla="*/ 30542 w 3036289"/>
              <a:gd name="connsiteY447" fmla="*/ 1620119 h 3197460"/>
              <a:gd name="connsiteX448" fmla="*/ 25316 w 3036289"/>
              <a:gd name="connsiteY448" fmla="*/ 1754013 h 3197460"/>
              <a:gd name="connsiteX449" fmla="*/ 29888 w 3036289"/>
              <a:gd name="connsiteY449" fmla="*/ 1768709 h 3197460"/>
              <a:gd name="connsiteX450" fmla="*/ 2403857 w 3036289"/>
              <a:gd name="connsiteY450" fmla="*/ 2807206 h 3197460"/>
              <a:gd name="connsiteX451" fmla="*/ 2406470 w 3036289"/>
              <a:gd name="connsiteY451" fmla="*/ 2805247 h 3197460"/>
              <a:gd name="connsiteX452" fmla="*/ 2449906 w 3036289"/>
              <a:gd name="connsiteY452" fmla="*/ 2771610 h 3197460"/>
              <a:gd name="connsiteX453" fmla="*/ 2473420 w 3036289"/>
              <a:gd name="connsiteY453" fmla="*/ 2746464 h 3197460"/>
              <a:gd name="connsiteX454" fmla="*/ 2442394 w 3036289"/>
              <a:gd name="connsiteY454" fmla="*/ 2771283 h 3197460"/>
              <a:gd name="connsiteX455" fmla="*/ 2440435 w 3036289"/>
              <a:gd name="connsiteY455" fmla="*/ 2772916 h 3197460"/>
              <a:gd name="connsiteX456" fmla="*/ 2403857 w 3036289"/>
              <a:gd name="connsiteY456" fmla="*/ 2807206 h 3197460"/>
              <a:gd name="connsiteX457" fmla="*/ 1803261 w 3036289"/>
              <a:gd name="connsiteY457" fmla="*/ 3131818 h 3197460"/>
              <a:gd name="connsiteX458" fmla="*/ 1887848 w 3036289"/>
              <a:gd name="connsiteY458" fmla="*/ 3109938 h 3197460"/>
              <a:gd name="connsiteX459" fmla="*/ 1977333 w 3036289"/>
              <a:gd name="connsiteY459" fmla="*/ 3073362 h 3197460"/>
              <a:gd name="connsiteX460" fmla="*/ 1997255 w 3036289"/>
              <a:gd name="connsiteY460" fmla="*/ 3063565 h 3197460"/>
              <a:gd name="connsiteX461" fmla="*/ 2008032 w 3036289"/>
              <a:gd name="connsiteY461" fmla="*/ 3055401 h 3197460"/>
              <a:gd name="connsiteX462" fmla="*/ 2082494 w 3036289"/>
              <a:gd name="connsiteY462" fmla="*/ 3022417 h 3197460"/>
              <a:gd name="connsiteX463" fmla="*/ 2105029 w 3036289"/>
              <a:gd name="connsiteY463" fmla="*/ 2994332 h 3197460"/>
              <a:gd name="connsiteX464" fmla="*/ 2127563 w 3036289"/>
              <a:gd name="connsiteY464" fmla="*/ 2996291 h 3197460"/>
              <a:gd name="connsiteX465" fmla="*/ 2223254 w 3036289"/>
              <a:gd name="connsiteY465" fmla="*/ 2942407 h 3197460"/>
              <a:gd name="connsiteX466" fmla="*/ 2292490 w 3036289"/>
              <a:gd name="connsiteY466" fmla="*/ 2894401 h 3197460"/>
              <a:gd name="connsiteX467" fmla="*/ 2339519 w 3036289"/>
              <a:gd name="connsiteY467" fmla="*/ 2854233 h 3197460"/>
              <a:gd name="connsiteX468" fmla="*/ 2348010 w 3036289"/>
              <a:gd name="connsiteY468" fmla="*/ 2847375 h 3197460"/>
              <a:gd name="connsiteX469" fmla="*/ 2376750 w 3036289"/>
              <a:gd name="connsiteY469" fmla="*/ 2831699 h 3197460"/>
              <a:gd name="connsiteX470" fmla="*/ 2391447 w 3036289"/>
              <a:gd name="connsiteY470" fmla="*/ 2816350 h 3197460"/>
              <a:gd name="connsiteX471" fmla="*/ 2344745 w 3036289"/>
              <a:gd name="connsiteY471" fmla="*/ 2847701 h 3197460"/>
              <a:gd name="connsiteX472" fmla="*/ 2344091 w 3036289"/>
              <a:gd name="connsiteY472" fmla="*/ 2842149 h 3197460"/>
              <a:gd name="connsiteX473" fmla="*/ 2344418 w 3036289"/>
              <a:gd name="connsiteY473" fmla="*/ 2837577 h 3197460"/>
              <a:gd name="connsiteX474" fmla="*/ 2344418 w 3036289"/>
              <a:gd name="connsiteY474" fmla="*/ 2836271 h 3197460"/>
              <a:gd name="connsiteX475" fmla="*/ 2333641 w 3036289"/>
              <a:gd name="connsiteY475" fmla="*/ 2849661 h 3197460"/>
              <a:gd name="connsiteX476" fmla="*/ 2323516 w 3036289"/>
              <a:gd name="connsiteY476" fmla="*/ 2860437 h 3197460"/>
              <a:gd name="connsiteX477" fmla="*/ 2319924 w 3036289"/>
              <a:gd name="connsiteY477" fmla="*/ 2858805 h 3197460"/>
              <a:gd name="connsiteX478" fmla="*/ 2314698 w 3036289"/>
              <a:gd name="connsiteY478" fmla="*/ 2857825 h 3197460"/>
              <a:gd name="connsiteX479" fmla="*/ 2301308 w 3036289"/>
              <a:gd name="connsiteY479" fmla="*/ 2865663 h 3197460"/>
              <a:gd name="connsiteX480" fmla="*/ 2366626 w 3036289"/>
              <a:gd name="connsiteY480" fmla="*/ 2806880 h 3197460"/>
              <a:gd name="connsiteX481" fmla="*/ 2420840 w 3036289"/>
              <a:gd name="connsiteY481" fmla="*/ 2770957 h 3197460"/>
              <a:gd name="connsiteX482" fmla="*/ 2438475 w 3036289"/>
              <a:gd name="connsiteY482" fmla="*/ 2754302 h 3197460"/>
              <a:gd name="connsiteX483" fmla="*/ 2422472 w 3036289"/>
              <a:gd name="connsiteY483" fmla="*/ 2768671 h 3197460"/>
              <a:gd name="connsiteX484" fmla="*/ 2404510 w 3036289"/>
              <a:gd name="connsiteY484" fmla="*/ 2791857 h 3197460"/>
              <a:gd name="connsiteX485" fmla="*/ 2466562 w 3036289"/>
              <a:gd name="connsiteY485" fmla="*/ 2738626 h 3197460"/>
              <a:gd name="connsiteX486" fmla="*/ 2440435 w 3036289"/>
              <a:gd name="connsiteY486" fmla="*/ 2752016 h 3197460"/>
              <a:gd name="connsiteX487" fmla="*/ 2458724 w 3036289"/>
              <a:gd name="connsiteY487" fmla="*/ 2732748 h 3197460"/>
              <a:gd name="connsiteX488" fmla="*/ 2470808 w 3036289"/>
              <a:gd name="connsiteY488" fmla="*/ 2721971 h 3197460"/>
              <a:gd name="connsiteX489" fmla="*/ 2480932 w 3036289"/>
              <a:gd name="connsiteY489" fmla="*/ 2703683 h 3197460"/>
              <a:gd name="connsiteX490" fmla="*/ 2470808 w 3036289"/>
              <a:gd name="connsiteY490" fmla="*/ 2707602 h 3197460"/>
              <a:gd name="connsiteX491" fmla="*/ 2468195 w 3036289"/>
              <a:gd name="connsiteY491" fmla="*/ 2708255 h 3197460"/>
              <a:gd name="connsiteX492" fmla="*/ 2459704 w 3036289"/>
              <a:gd name="connsiteY492" fmla="*/ 2706622 h 3197460"/>
              <a:gd name="connsiteX493" fmla="*/ 2432923 w 3036289"/>
              <a:gd name="connsiteY493" fmla="*/ 2736014 h 3197460"/>
              <a:gd name="connsiteX494" fmla="*/ 2416594 w 3036289"/>
              <a:gd name="connsiteY494" fmla="*/ 2750383 h 3197460"/>
              <a:gd name="connsiteX495" fmla="*/ 2388181 w 3036289"/>
              <a:gd name="connsiteY495" fmla="*/ 2772263 h 3197460"/>
              <a:gd name="connsiteX496" fmla="*/ 2362054 w 3036289"/>
              <a:gd name="connsiteY496" fmla="*/ 2805900 h 3197460"/>
              <a:gd name="connsiteX497" fmla="*/ 2315678 w 3036289"/>
              <a:gd name="connsiteY497" fmla="*/ 2824841 h 3197460"/>
              <a:gd name="connsiteX498" fmla="*/ 2297389 w 3036289"/>
              <a:gd name="connsiteY498" fmla="*/ 2838231 h 3197460"/>
              <a:gd name="connsiteX499" fmla="*/ 2286612 w 3036289"/>
              <a:gd name="connsiteY499" fmla="*/ 2845742 h 3197460"/>
              <a:gd name="connsiteX500" fmla="*/ 2215416 w 3036289"/>
              <a:gd name="connsiteY500" fmla="*/ 2897667 h 3197460"/>
              <a:gd name="connsiteX501" fmla="*/ 2187982 w 3036289"/>
              <a:gd name="connsiteY501" fmla="*/ 2898320 h 3197460"/>
              <a:gd name="connsiteX502" fmla="*/ 2190595 w 3036289"/>
              <a:gd name="connsiteY502" fmla="*/ 2905178 h 3197460"/>
              <a:gd name="connsiteX503" fmla="*/ 2166427 w 3036289"/>
              <a:gd name="connsiteY503" fmla="*/ 2920853 h 3197460"/>
              <a:gd name="connsiteX504" fmla="*/ 2150751 w 3036289"/>
              <a:gd name="connsiteY504" fmla="*/ 2929671 h 3197460"/>
              <a:gd name="connsiteX505" fmla="*/ 2106009 w 3036289"/>
              <a:gd name="connsiteY505" fmla="*/ 2951877 h 3197460"/>
              <a:gd name="connsiteX506" fmla="*/ 2141933 w 3036289"/>
              <a:gd name="connsiteY506" fmla="*/ 2937508 h 3197460"/>
              <a:gd name="connsiteX507" fmla="*/ 2079228 w 3036289"/>
              <a:gd name="connsiteY507" fmla="*/ 2972778 h 3197460"/>
              <a:gd name="connsiteX508" fmla="*/ 2056367 w 3036289"/>
              <a:gd name="connsiteY508" fmla="*/ 2994332 h 3197460"/>
              <a:gd name="connsiteX509" fmla="*/ 2116459 w 3036289"/>
              <a:gd name="connsiteY509" fmla="*/ 2967553 h 3197460"/>
              <a:gd name="connsiteX510" fmla="*/ 2144546 w 3036289"/>
              <a:gd name="connsiteY510" fmla="*/ 2954490 h 3197460"/>
              <a:gd name="connsiteX511" fmla="*/ 2206598 w 3036289"/>
              <a:gd name="connsiteY511" fmla="*/ 2918894 h 3197460"/>
              <a:gd name="connsiteX512" fmla="*/ 2281060 w 3036289"/>
              <a:gd name="connsiteY512" fmla="*/ 2875460 h 3197460"/>
              <a:gd name="connsiteX513" fmla="*/ 2254933 w 3036289"/>
              <a:gd name="connsiteY513" fmla="*/ 2896687 h 3197460"/>
              <a:gd name="connsiteX514" fmla="*/ 2247095 w 3036289"/>
              <a:gd name="connsiteY514" fmla="*/ 2904851 h 3197460"/>
              <a:gd name="connsiteX515" fmla="*/ 2251994 w 3036289"/>
              <a:gd name="connsiteY515" fmla="*/ 2913995 h 3197460"/>
              <a:gd name="connsiteX516" fmla="*/ 2204965 w 3036289"/>
              <a:gd name="connsiteY516" fmla="*/ 2925099 h 3197460"/>
              <a:gd name="connsiteX517" fmla="*/ 2240563 w 3036289"/>
              <a:gd name="connsiteY517" fmla="*/ 2923466 h 3197460"/>
              <a:gd name="connsiteX518" fmla="*/ 2228479 w 3036289"/>
              <a:gd name="connsiteY518" fmla="*/ 2927711 h 3197460"/>
              <a:gd name="connsiteX519" fmla="*/ 2208884 w 3036289"/>
              <a:gd name="connsiteY519" fmla="*/ 2936855 h 3197460"/>
              <a:gd name="connsiteX520" fmla="*/ 2181451 w 3036289"/>
              <a:gd name="connsiteY520" fmla="*/ 2955470 h 3197460"/>
              <a:gd name="connsiteX521" fmla="*/ 2162508 w 3036289"/>
              <a:gd name="connsiteY521" fmla="*/ 2949591 h 3197460"/>
              <a:gd name="connsiteX522" fmla="*/ 2165121 w 3036289"/>
              <a:gd name="connsiteY522" fmla="*/ 2966247 h 3197460"/>
              <a:gd name="connsiteX523" fmla="*/ 2145526 w 3036289"/>
              <a:gd name="connsiteY523" fmla="*/ 2960042 h 3197460"/>
              <a:gd name="connsiteX524" fmla="*/ 2147159 w 3036289"/>
              <a:gd name="connsiteY524" fmla="*/ 2973758 h 3197460"/>
              <a:gd name="connsiteX525" fmla="*/ 2116786 w 3036289"/>
              <a:gd name="connsiteY525" fmla="*/ 2976697 h 3197460"/>
              <a:gd name="connsiteX526" fmla="*/ 2102743 w 3036289"/>
              <a:gd name="connsiteY526" fmla="*/ 2992372 h 3197460"/>
              <a:gd name="connsiteX527" fmla="*/ 2045263 w 3036289"/>
              <a:gd name="connsiteY527" fmla="*/ 3032867 h 3197460"/>
              <a:gd name="connsiteX528" fmla="*/ 2027627 w 3036289"/>
              <a:gd name="connsiteY528" fmla="*/ 3025356 h 3197460"/>
              <a:gd name="connsiteX529" fmla="*/ 2027954 w 3036289"/>
              <a:gd name="connsiteY529" fmla="*/ 3037439 h 3197460"/>
              <a:gd name="connsiteX530" fmla="*/ 2020443 w 3036289"/>
              <a:gd name="connsiteY530" fmla="*/ 3037439 h 3197460"/>
              <a:gd name="connsiteX531" fmla="*/ 1931611 w 3036289"/>
              <a:gd name="connsiteY531" fmla="*/ 3078261 h 3197460"/>
              <a:gd name="connsiteX532" fmla="*/ 1900258 w 3036289"/>
              <a:gd name="connsiteY532" fmla="*/ 3082506 h 3197460"/>
              <a:gd name="connsiteX533" fmla="*/ 1906790 w 3036289"/>
              <a:gd name="connsiteY533" fmla="*/ 3063238 h 3197460"/>
              <a:gd name="connsiteX534" fmla="*/ 1892420 w 3036289"/>
              <a:gd name="connsiteY534" fmla="*/ 3085772 h 3197460"/>
              <a:gd name="connsiteX535" fmla="*/ 1841146 w 3036289"/>
              <a:gd name="connsiteY535" fmla="*/ 3097528 h 3197460"/>
              <a:gd name="connsiteX536" fmla="*/ 1841799 w 3036289"/>
              <a:gd name="connsiteY536" fmla="*/ 3107652 h 3197460"/>
              <a:gd name="connsiteX537" fmla="*/ 1800975 w 3036289"/>
              <a:gd name="connsiteY537" fmla="*/ 3108305 h 3197460"/>
              <a:gd name="connsiteX538" fmla="*/ 1808487 w 3036289"/>
              <a:gd name="connsiteY538" fmla="*/ 3112877 h 3197460"/>
              <a:gd name="connsiteX539" fmla="*/ 1803261 w 3036289"/>
              <a:gd name="connsiteY539" fmla="*/ 3131818 h 3197460"/>
              <a:gd name="connsiteX540" fmla="*/ 2642919 w 3036289"/>
              <a:gd name="connsiteY540" fmla="*/ 575744 h 3197460"/>
              <a:gd name="connsiteX541" fmla="*/ 2591645 w 3036289"/>
              <a:gd name="connsiteY541" fmla="*/ 516634 h 3197460"/>
              <a:gd name="connsiteX542" fmla="*/ 2567478 w 3036289"/>
              <a:gd name="connsiteY542" fmla="*/ 488876 h 3197460"/>
              <a:gd name="connsiteX543" fmla="*/ 2537105 w 3036289"/>
              <a:gd name="connsiteY543" fmla="*/ 464056 h 3197460"/>
              <a:gd name="connsiteX544" fmla="*/ 2539064 w 3036289"/>
              <a:gd name="connsiteY544" fmla="*/ 466669 h 3197460"/>
              <a:gd name="connsiteX545" fmla="*/ 2541024 w 3036289"/>
              <a:gd name="connsiteY545" fmla="*/ 469281 h 3197460"/>
              <a:gd name="connsiteX546" fmla="*/ 2547556 w 3036289"/>
              <a:gd name="connsiteY546" fmla="*/ 475813 h 3197460"/>
              <a:gd name="connsiteX547" fmla="*/ 2595891 w 3036289"/>
              <a:gd name="connsiteY547" fmla="*/ 527738 h 3197460"/>
              <a:gd name="connsiteX548" fmla="*/ 2609934 w 3036289"/>
              <a:gd name="connsiteY548" fmla="*/ 552557 h 3197460"/>
              <a:gd name="connsiteX549" fmla="*/ 2586746 w 3036289"/>
              <a:gd name="connsiteY549" fmla="*/ 553537 h 3197460"/>
              <a:gd name="connsiteX550" fmla="*/ 2602749 w 3036289"/>
              <a:gd name="connsiteY550" fmla="*/ 571172 h 3197460"/>
              <a:gd name="connsiteX551" fmla="*/ 2639980 w 3036289"/>
              <a:gd name="connsiteY551" fmla="*/ 597297 h 3197460"/>
              <a:gd name="connsiteX552" fmla="*/ 2620385 w 3036289"/>
              <a:gd name="connsiteY552" fmla="*/ 565947 h 3197460"/>
              <a:gd name="connsiteX553" fmla="*/ 2642919 w 3036289"/>
              <a:gd name="connsiteY553" fmla="*/ 575744 h 3197460"/>
              <a:gd name="connsiteX554" fmla="*/ 2335273 w 3036289"/>
              <a:gd name="connsiteY554" fmla="*/ 298158 h 3197460"/>
              <a:gd name="connsiteX555" fmla="*/ 2338866 w 3036289"/>
              <a:gd name="connsiteY555" fmla="*/ 304036 h 3197460"/>
              <a:gd name="connsiteX556" fmla="*/ 2339846 w 3036289"/>
              <a:gd name="connsiteY556" fmla="*/ 305996 h 3197460"/>
              <a:gd name="connsiteX557" fmla="*/ 2339193 w 3036289"/>
              <a:gd name="connsiteY557" fmla="*/ 309915 h 3197460"/>
              <a:gd name="connsiteX558" fmla="*/ 2341805 w 3036289"/>
              <a:gd name="connsiteY558" fmla="*/ 330489 h 3197460"/>
              <a:gd name="connsiteX559" fmla="*/ 2381322 w 3036289"/>
              <a:gd name="connsiteY559" fmla="*/ 346491 h 3197460"/>
              <a:gd name="connsiteX560" fmla="*/ 2367606 w 3036289"/>
              <a:gd name="connsiteY560" fmla="*/ 361186 h 3197460"/>
              <a:gd name="connsiteX561" fmla="*/ 2430311 w 3036289"/>
              <a:gd name="connsiteY561" fmla="*/ 419969 h 3197460"/>
              <a:gd name="connsiteX562" fmla="*/ 2484524 w 3036289"/>
              <a:gd name="connsiteY562" fmla="*/ 463077 h 3197460"/>
              <a:gd name="connsiteX563" fmla="*/ 2528614 w 3036289"/>
              <a:gd name="connsiteY563" fmla="*/ 515328 h 3197460"/>
              <a:gd name="connsiteX564" fmla="*/ 2549189 w 3036289"/>
              <a:gd name="connsiteY564" fmla="*/ 518594 h 3197460"/>
              <a:gd name="connsiteX565" fmla="*/ 2579561 w 3036289"/>
              <a:gd name="connsiteY565" fmla="*/ 543087 h 3197460"/>
              <a:gd name="connsiteX566" fmla="*/ 2588379 w 3036289"/>
              <a:gd name="connsiteY566" fmla="*/ 540147 h 3197460"/>
              <a:gd name="connsiteX567" fmla="*/ 2596217 w 3036289"/>
              <a:gd name="connsiteY567" fmla="*/ 535575 h 3197460"/>
              <a:gd name="connsiteX568" fmla="*/ 2588379 w 3036289"/>
              <a:gd name="connsiteY568" fmla="*/ 531330 h 3197460"/>
              <a:gd name="connsiteX569" fmla="*/ 2579888 w 3036289"/>
              <a:gd name="connsiteY569" fmla="*/ 532963 h 3197460"/>
              <a:gd name="connsiteX570" fmla="*/ 2586093 w 3036289"/>
              <a:gd name="connsiteY570" fmla="*/ 515328 h 3197460"/>
              <a:gd name="connsiteX571" fmla="*/ 2561599 w 3036289"/>
              <a:gd name="connsiteY571" fmla="*/ 497367 h 3197460"/>
              <a:gd name="connsiteX572" fmla="*/ 2527634 w 3036289"/>
              <a:gd name="connsiteY572" fmla="*/ 458505 h 3197460"/>
              <a:gd name="connsiteX573" fmla="*/ 2483218 w 3036289"/>
              <a:gd name="connsiteY573" fmla="*/ 426827 h 3197460"/>
              <a:gd name="connsiteX574" fmla="*/ 2480605 w 3036289"/>
              <a:gd name="connsiteY574" fmla="*/ 426827 h 3197460"/>
              <a:gd name="connsiteX575" fmla="*/ 2421166 w 3036289"/>
              <a:gd name="connsiteY575" fmla="*/ 393843 h 3197460"/>
              <a:gd name="connsiteX576" fmla="*/ 2399938 w 3036289"/>
              <a:gd name="connsiteY576" fmla="*/ 375555 h 3197460"/>
              <a:gd name="connsiteX577" fmla="*/ 2373158 w 3036289"/>
              <a:gd name="connsiteY577" fmla="*/ 328529 h 3197460"/>
              <a:gd name="connsiteX578" fmla="*/ 2346051 w 3036289"/>
              <a:gd name="connsiteY578" fmla="*/ 305669 h 3197460"/>
              <a:gd name="connsiteX579" fmla="*/ 2335273 w 3036289"/>
              <a:gd name="connsiteY579" fmla="*/ 298158 h 319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Lst>
            <a:rect l="l" t="t" r="r" b="b"/>
            <a:pathLst>
              <a:path w="3036289" h="3197460">
                <a:moveTo>
                  <a:pt x="43605" y="1384008"/>
                </a:moveTo>
                <a:cubicBezTo>
                  <a:pt x="48177" y="1371272"/>
                  <a:pt x="41972" y="1381069"/>
                  <a:pt x="52096" y="1371272"/>
                </a:cubicBezTo>
                <a:cubicBezTo>
                  <a:pt x="57975" y="1365393"/>
                  <a:pt x="69732" y="1362454"/>
                  <a:pt x="75937" y="1344493"/>
                </a:cubicBezTo>
                <a:cubicBezTo>
                  <a:pt x="83775" y="1323266"/>
                  <a:pt x="76917" y="1288323"/>
                  <a:pt x="89654" y="1278852"/>
                </a:cubicBezTo>
                <a:cubicBezTo>
                  <a:pt x="99778" y="1233785"/>
                  <a:pt x="115454" y="1181860"/>
                  <a:pt x="129498" y="1137773"/>
                </a:cubicBezTo>
                <a:cubicBezTo>
                  <a:pt x="151379" y="1068213"/>
                  <a:pt x="178159" y="1012696"/>
                  <a:pt x="210818" y="948362"/>
                </a:cubicBezTo>
                <a:cubicBezTo>
                  <a:pt x="221922" y="926155"/>
                  <a:pt x="226821" y="904928"/>
                  <a:pt x="237925" y="884027"/>
                </a:cubicBezTo>
                <a:cubicBezTo>
                  <a:pt x="249355" y="863127"/>
                  <a:pt x="260459" y="848431"/>
                  <a:pt x="272543" y="828837"/>
                </a:cubicBezTo>
                <a:cubicBezTo>
                  <a:pt x="295731" y="791607"/>
                  <a:pt x="317612" y="753725"/>
                  <a:pt x="346679" y="721395"/>
                </a:cubicBezTo>
                <a:cubicBezTo>
                  <a:pt x="401546" y="660652"/>
                  <a:pt x="413956" y="637466"/>
                  <a:pt x="472415" y="578030"/>
                </a:cubicBezTo>
                <a:cubicBezTo>
                  <a:pt x="499849" y="550271"/>
                  <a:pt x="530548" y="515001"/>
                  <a:pt x="558308" y="487569"/>
                </a:cubicBezTo>
                <a:cubicBezTo>
                  <a:pt x="742503" y="305016"/>
                  <a:pt x="1095219" y="109400"/>
                  <a:pt x="1361388" y="78375"/>
                </a:cubicBezTo>
                <a:cubicBezTo>
                  <a:pt x="1460344" y="66619"/>
                  <a:pt x="1587387" y="62700"/>
                  <a:pt x="1697120" y="85560"/>
                </a:cubicBezTo>
                <a:cubicBezTo>
                  <a:pt x="1722921" y="90785"/>
                  <a:pt x="1756233" y="94704"/>
                  <a:pt x="1781707" y="101235"/>
                </a:cubicBezTo>
                <a:cubicBezTo>
                  <a:pt x="1808487" y="108420"/>
                  <a:pt x="1830368" y="117564"/>
                  <a:pt x="1858781" y="125075"/>
                </a:cubicBezTo>
                <a:cubicBezTo>
                  <a:pt x="1896666" y="135199"/>
                  <a:pt x="1985824" y="174714"/>
                  <a:pt x="2033506" y="194308"/>
                </a:cubicBezTo>
                <a:lnTo>
                  <a:pt x="2126257" y="247539"/>
                </a:lnTo>
                <a:cubicBezTo>
                  <a:pt x="2211823" y="295219"/>
                  <a:pt x="2339846" y="379801"/>
                  <a:pt x="2407776" y="444462"/>
                </a:cubicBezTo>
                <a:cubicBezTo>
                  <a:pt x="2474400" y="507490"/>
                  <a:pt x="2478646" y="502592"/>
                  <a:pt x="2552128" y="582928"/>
                </a:cubicBezTo>
                <a:lnTo>
                  <a:pt x="2639980" y="682859"/>
                </a:lnTo>
                <a:cubicBezTo>
                  <a:pt x="2667087" y="716496"/>
                  <a:pt x="2690601" y="750786"/>
                  <a:pt x="2717055" y="788015"/>
                </a:cubicBezTo>
                <a:cubicBezTo>
                  <a:pt x="2744488" y="826224"/>
                  <a:pt x="2762124" y="861167"/>
                  <a:pt x="2785965" y="902315"/>
                </a:cubicBezTo>
                <a:cubicBezTo>
                  <a:pt x="2819604" y="960118"/>
                  <a:pt x="2872184" y="1090747"/>
                  <a:pt x="2892433" y="1152469"/>
                </a:cubicBezTo>
                <a:cubicBezTo>
                  <a:pt x="2957424" y="1349718"/>
                  <a:pt x="2979958" y="1563949"/>
                  <a:pt x="2960363" y="1766097"/>
                </a:cubicBezTo>
                <a:cubicBezTo>
                  <a:pt x="2930643" y="2070135"/>
                  <a:pt x="2779433" y="2290897"/>
                  <a:pt x="2606015" y="2506434"/>
                </a:cubicBezTo>
                <a:cubicBezTo>
                  <a:pt x="2530573" y="2599507"/>
                  <a:pt x="2390793" y="2736340"/>
                  <a:pt x="2286612" y="2804920"/>
                </a:cubicBezTo>
                <a:cubicBezTo>
                  <a:pt x="2253953" y="2826147"/>
                  <a:pt x="2209210" y="2860437"/>
                  <a:pt x="2180144" y="2875460"/>
                </a:cubicBezTo>
                <a:cubicBezTo>
                  <a:pt x="2162182" y="2884604"/>
                  <a:pt x="2142260" y="2896034"/>
                  <a:pt x="2125604" y="2906811"/>
                </a:cubicBezTo>
                <a:cubicBezTo>
                  <a:pt x="2061266" y="2948285"/>
                  <a:pt x="1940102" y="3006415"/>
                  <a:pt x="1866293" y="3035480"/>
                </a:cubicBezTo>
                <a:lnTo>
                  <a:pt x="1802608" y="3060626"/>
                </a:lnTo>
                <a:cubicBezTo>
                  <a:pt x="1675239" y="3089037"/>
                  <a:pt x="1649439" y="3111897"/>
                  <a:pt x="1485165" y="3124307"/>
                </a:cubicBezTo>
                <a:cubicBezTo>
                  <a:pt x="1369553" y="3133125"/>
                  <a:pt x="1277455" y="3131165"/>
                  <a:pt x="1149432" y="3107979"/>
                </a:cubicBezTo>
                <a:cubicBezTo>
                  <a:pt x="1038392" y="3088058"/>
                  <a:pt x="943029" y="3047236"/>
                  <a:pt x="851584" y="3005109"/>
                </a:cubicBezTo>
                <a:cubicBezTo>
                  <a:pt x="806188" y="2984208"/>
                  <a:pt x="769937" y="2957429"/>
                  <a:pt x="730093" y="2934569"/>
                </a:cubicBezTo>
                <a:lnTo>
                  <a:pt x="617094" y="2853579"/>
                </a:lnTo>
                <a:cubicBezTo>
                  <a:pt x="599784" y="2840517"/>
                  <a:pt x="583129" y="2824515"/>
                  <a:pt x="567452" y="2809819"/>
                </a:cubicBezTo>
                <a:cubicBezTo>
                  <a:pt x="534793" y="2778795"/>
                  <a:pt x="456412" y="2700091"/>
                  <a:pt x="428979" y="2666781"/>
                </a:cubicBezTo>
                <a:cubicBezTo>
                  <a:pt x="400566" y="2632491"/>
                  <a:pt x="377051" y="2601140"/>
                  <a:pt x="348638" y="2564237"/>
                </a:cubicBezTo>
                <a:lnTo>
                  <a:pt x="292139" y="2482921"/>
                </a:lnTo>
                <a:cubicBezTo>
                  <a:pt x="269931" y="2453203"/>
                  <a:pt x="222575" y="2371887"/>
                  <a:pt x="208532" y="2340209"/>
                </a:cubicBezTo>
                <a:cubicBezTo>
                  <a:pt x="161503" y="2234073"/>
                  <a:pt x="119373" y="2121406"/>
                  <a:pt x="104350" y="2006780"/>
                </a:cubicBezTo>
                <a:lnTo>
                  <a:pt x="82469" y="1823900"/>
                </a:lnTo>
                <a:cubicBezTo>
                  <a:pt x="80836" y="1804305"/>
                  <a:pt x="88348" y="1811163"/>
                  <a:pt x="80836" y="1789283"/>
                </a:cubicBezTo>
                <a:cubicBezTo>
                  <a:pt x="74631" y="1771322"/>
                  <a:pt x="77244" y="1775567"/>
                  <a:pt x="80509" y="1755646"/>
                </a:cubicBezTo>
                <a:cubicBezTo>
                  <a:pt x="84429" y="1729847"/>
                  <a:pt x="76264" y="1742910"/>
                  <a:pt x="78223" y="1720377"/>
                </a:cubicBezTo>
                <a:cubicBezTo>
                  <a:pt x="79856" y="1695884"/>
                  <a:pt x="82469" y="1669105"/>
                  <a:pt x="83122" y="1644939"/>
                </a:cubicBezTo>
                <a:cubicBezTo>
                  <a:pt x="78223" y="1619466"/>
                  <a:pt x="82796" y="1619793"/>
                  <a:pt x="75611" y="1616200"/>
                </a:cubicBezTo>
                <a:lnTo>
                  <a:pt x="70059" y="1722009"/>
                </a:lnTo>
                <a:cubicBezTo>
                  <a:pt x="70059" y="1722009"/>
                  <a:pt x="74631" y="1736379"/>
                  <a:pt x="57648" y="1742583"/>
                </a:cubicBezTo>
                <a:cubicBezTo>
                  <a:pt x="71038" y="1746176"/>
                  <a:pt x="62874" y="1743237"/>
                  <a:pt x="67119" y="1750095"/>
                </a:cubicBezTo>
                <a:cubicBezTo>
                  <a:pt x="75284" y="1764137"/>
                  <a:pt x="68752" y="1787324"/>
                  <a:pt x="69405" y="1800387"/>
                </a:cubicBezTo>
                <a:cubicBezTo>
                  <a:pt x="69732" y="1808551"/>
                  <a:pt x="71365" y="1818348"/>
                  <a:pt x="72018" y="1831411"/>
                </a:cubicBezTo>
                <a:cubicBezTo>
                  <a:pt x="72345" y="1852311"/>
                  <a:pt x="69732" y="1852311"/>
                  <a:pt x="60914" y="1858190"/>
                </a:cubicBezTo>
                <a:lnTo>
                  <a:pt x="51770" y="1841535"/>
                </a:lnTo>
                <a:cubicBezTo>
                  <a:pt x="50463" y="1835330"/>
                  <a:pt x="52423" y="1831737"/>
                  <a:pt x="52423" y="1830758"/>
                </a:cubicBezTo>
                <a:cubicBezTo>
                  <a:pt x="52096" y="1821940"/>
                  <a:pt x="46544" y="1825859"/>
                  <a:pt x="44911" y="1802346"/>
                </a:cubicBezTo>
                <a:cubicBezTo>
                  <a:pt x="51443" y="1799407"/>
                  <a:pt x="65813" y="1797447"/>
                  <a:pt x="49810" y="1799080"/>
                </a:cubicBezTo>
                <a:cubicBezTo>
                  <a:pt x="53403" y="1735399"/>
                  <a:pt x="41319" y="1767076"/>
                  <a:pt x="43605" y="1737358"/>
                </a:cubicBezTo>
                <a:cubicBezTo>
                  <a:pt x="45238" y="1718744"/>
                  <a:pt x="48504" y="1733439"/>
                  <a:pt x="45565" y="1710579"/>
                </a:cubicBezTo>
                <a:cubicBezTo>
                  <a:pt x="44258" y="1700782"/>
                  <a:pt x="43605" y="1692945"/>
                  <a:pt x="44585" y="1688373"/>
                </a:cubicBezTo>
                <a:lnTo>
                  <a:pt x="39686" y="1732786"/>
                </a:lnTo>
                <a:cubicBezTo>
                  <a:pt x="39033" y="1732786"/>
                  <a:pt x="37726" y="1732460"/>
                  <a:pt x="37400" y="1732460"/>
                </a:cubicBezTo>
                <a:lnTo>
                  <a:pt x="34134" y="1732460"/>
                </a:lnTo>
                <a:cubicBezTo>
                  <a:pt x="23357" y="1737032"/>
                  <a:pt x="44585" y="1747155"/>
                  <a:pt x="40992" y="1771322"/>
                </a:cubicBezTo>
                <a:lnTo>
                  <a:pt x="29888" y="1768709"/>
                </a:lnTo>
                <a:cubicBezTo>
                  <a:pt x="25316" y="1811490"/>
                  <a:pt x="38706" y="1893459"/>
                  <a:pt x="37726" y="1908808"/>
                </a:cubicBezTo>
                <a:cubicBezTo>
                  <a:pt x="31521" y="1910441"/>
                  <a:pt x="42952" y="1914360"/>
                  <a:pt x="26296" y="1908155"/>
                </a:cubicBezTo>
                <a:cubicBezTo>
                  <a:pt x="30542" y="1924810"/>
                  <a:pt x="26622" y="1913707"/>
                  <a:pt x="39359" y="1920238"/>
                </a:cubicBezTo>
                <a:cubicBezTo>
                  <a:pt x="39686" y="1959427"/>
                  <a:pt x="38380" y="1981634"/>
                  <a:pt x="44911" y="2013964"/>
                </a:cubicBezTo>
                <a:cubicBezTo>
                  <a:pt x="62874" y="2103118"/>
                  <a:pt x="69079" y="2128917"/>
                  <a:pt x="99778" y="2220684"/>
                </a:cubicBezTo>
                <a:cubicBezTo>
                  <a:pt x="105657" y="2237666"/>
                  <a:pt x="120680" y="2299388"/>
                  <a:pt x="137009" y="2309185"/>
                </a:cubicBezTo>
                <a:cubicBezTo>
                  <a:pt x="130804" y="2280120"/>
                  <a:pt x="110556" y="2253994"/>
                  <a:pt x="110882" y="2222643"/>
                </a:cubicBezTo>
                <a:lnTo>
                  <a:pt x="134397" y="2262159"/>
                </a:lnTo>
                <a:cubicBezTo>
                  <a:pt x="140602" y="2274242"/>
                  <a:pt x="144194" y="2291877"/>
                  <a:pt x="149746" y="2303633"/>
                </a:cubicBezTo>
                <a:cubicBezTo>
                  <a:pt x="172934" y="2355558"/>
                  <a:pt x="199388" y="2400298"/>
                  <a:pt x="229760" y="2448631"/>
                </a:cubicBezTo>
                <a:cubicBezTo>
                  <a:pt x="246090" y="2474757"/>
                  <a:pt x="255561" y="2493698"/>
                  <a:pt x="272870" y="2519170"/>
                </a:cubicBezTo>
                <a:cubicBezTo>
                  <a:pt x="301283" y="2561298"/>
                  <a:pt x="327410" y="2588730"/>
                  <a:pt x="348638" y="2617795"/>
                </a:cubicBezTo>
                <a:lnTo>
                  <a:pt x="385543" y="2668087"/>
                </a:lnTo>
                <a:cubicBezTo>
                  <a:pt x="392401" y="2676578"/>
                  <a:pt x="395014" y="2676904"/>
                  <a:pt x="399259" y="2682456"/>
                </a:cubicBezTo>
                <a:cubicBezTo>
                  <a:pt x="415589" y="2703030"/>
                  <a:pt x="394687" y="2698131"/>
                  <a:pt x="420161" y="2710868"/>
                </a:cubicBezTo>
                <a:cubicBezTo>
                  <a:pt x="444002" y="2722951"/>
                  <a:pt x="435511" y="2727196"/>
                  <a:pt x="446941" y="2741892"/>
                </a:cubicBezTo>
                <a:cubicBezTo>
                  <a:pt x="454779" y="2752669"/>
                  <a:pt x="454126" y="2748097"/>
                  <a:pt x="463924" y="2753649"/>
                </a:cubicBezTo>
                <a:cubicBezTo>
                  <a:pt x="487765" y="2767691"/>
                  <a:pt x="480580" y="2767691"/>
                  <a:pt x="480580" y="2770957"/>
                </a:cubicBezTo>
                <a:cubicBezTo>
                  <a:pt x="480580" y="2779121"/>
                  <a:pt x="495603" y="2796756"/>
                  <a:pt x="504421" y="2804594"/>
                </a:cubicBezTo>
                <a:cubicBezTo>
                  <a:pt x="521730" y="2818963"/>
                  <a:pt x="533814" y="2829087"/>
                  <a:pt x="549163" y="2841496"/>
                </a:cubicBezTo>
                <a:cubicBezTo>
                  <a:pt x="565493" y="2854886"/>
                  <a:pt x="594233" y="2892768"/>
                  <a:pt x="610235" y="2901259"/>
                </a:cubicBezTo>
                <a:cubicBezTo>
                  <a:pt x="627218" y="2910403"/>
                  <a:pt x="618400" y="2893748"/>
                  <a:pt x="629504" y="2911056"/>
                </a:cubicBezTo>
                <a:cubicBezTo>
                  <a:pt x="621992" y="2913669"/>
                  <a:pt x="625258" y="2907790"/>
                  <a:pt x="618727" y="2909750"/>
                </a:cubicBezTo>
                <a:cubicBezTo>
                  <a:pt x="628198" y="2918894"/>
                  <a:pt x="624932" y="2916934"/>
                  <a:pt x="636362" y="2924119"/>
                </a:cubicBezTo>
                <a:lnTo>
                  <a:pt x="664776" y="2945673"/>
                </a:lnTo>
                <a:cubicBezTo>
                  <a:pt x="688290" y="2964614"/>
                  <a:pt x="669674" y="2958735"/>
                  <a:pt x="682085" y="2967879"/>
                </a:cubicBezTo>
                <a:cubicBezTo>
                  <a:pt x="686657" y="2960042"/>
                  <a:pt x="681758" y="2970492"/>
                  <a:pt x="682411" y="2961348"/>
                </a:cubicBezTo>
                <a:cubicBezTo>
                  <a:pt x="682738" y="2955470"/>
                  <a:pt x="679472" y="2961675"/>
                  <a:pt x="683391" y="2955796"/>
                </a:cubicBezTo>
                <a:lnTo>
                  <a:pt x="702333" y="2970165"/>
                </a:lnTo>
                <a:cubicBezTo>
                  <a:pt x="701353" y="2970492"/>
                  <a:pt x="700374" y="2970492"/>
                  <a:pt x="699720" y="2970492"/>
                </a:cubicBezTo>
                <a:cubicBezTo>
                  <a:pt x="689270" y="2972778"/>
                  <a:pt x="695801" y="2961021"/>
                  <a:pt x="691556" y="2972125"/>
                </a:cubicBezTo>
                <a:cubicBezTo>
                  <a:pt x="691229" y="2972778"/>
                  <a:pt x="690249" y="2972451"/>
                  <a:pt x="689923" y="2972451"/>
                </a:cubicBezTo>
                <a:cubicBezTo>
                  <a:pt x="701353" y="2988453"/>
                  <a:pt x="704293" y="2986167"/>
                  <a:pt x="716050" y="2994985"/>
                </a:cubicBezTo>
                <a:cubicBezTo>
                  <a:pt x="768631" y="3032867"/>
                  <a:pt x="780388" y="3032867"/>
                  <a:pt x="806188" y="3050175"/>
                </a:cubicBezTo>
                <a:cubicBezTo>
                  <a:pt x="827416" y="3064218"/>
                  <a:pt x="913636" y="3102427"/>
                  <a:pt x="941396" y="3113530"/>
                </a:cubicBezTo>
                <a:cubicBezTo>
                  <a:pt x="995283" y="3135411"/>
                  <a:pt x="1123958" y="3163496"/>
                  <a:pt x="1185683" y="3178845"/>
                </a:cubicBezTo>
                <a:cubicBezTo>
                  <a:pt x="1206585" y="3183743"/>
                  <a:pt x="1214423" y="3180804"/>
                  <a:pt x="1229120" y="3182763"/>
                </a:cubicBezTo>
                <a:cubicBezTo>
                  <a:pt x="1248388" y="3185049"/>
                  <a:pt x="1234672" y="3189621"/>
                  <a:pt x="1263738" y="3191581"/>
                </a:cubicBezTo>
                <a:lnTo>
                  <a:pt x="1263411" y="3186682"/>
                </a:lnTo>
                <a:cubicBezTo>
                  <a:pt x="1263411" y="3187335"/>
                  <a:pt x="1263738" y="3185049"/>
                  <a:pt x="1264391" y="3184396"/>
                </a:cubicBezTo>
                <a:cubicBezTo>
                  <a:pt x="1270270" y="3186682"/>
                  <a:pt x="1275822" y="3189948"/>
                  <a:pt x="1276148" y="3189948"/>
                </a:cubicBezTo>
                <a:cubicBezTo>
                  <a:pt x="1294437" y="3196153"/>
                  <a:pt x="1271250" y="3191254"/>
                  <a:pt x="1283986" y="3190601"/>
                </a:cubicBezTo>
                <a:lnTo>
                  <a:pt x="1304562" y="3192887"/>
                </a:lnTo>
                <a:cubicBezTo>
                  <a:pt x="1327096" y="3197459"/>
                  <a:pt x="1339833" y="3197786"/>
                  <a:pt x="1360082" y="3197459"/>
                </a:cubicBezTo>
                <a:lnTo>
                  <a:pt x="1460671" y="3194193"/>
                </a:lnTo>
                <a:cubicBezTo>
                  <a:pt x="1487777" y="3194193"/>
                  <a:pt x="1627231" y="3180477"/>
                  <a:pt x="1647152" y="3173293"/>
                </a:cubicBezTo>
                <a:cubicBezTo>
                  <a:pt x="1636375" y="3164475"/>
                  <a:pt x="1631150" y="3166435"/>
                  <a:pt x="1619066" y="3168721"/>
                </a:cubicBezTo>
                <a:lnTo>
                  <a:pt x="1543297" y="3178191"/>
                </a:lnTo>
                <a:lnTo>
                  <a:pt x="1535786" y="3163496"/>
                </a:lnTo>
                <a:cubicBezTo>
                  <a:pt x="1542644" y="3161536"/>
                  <a:pt x="1550482" y="3157617"/>
                  <a:pt x="1559627" y="3158924"/>
                </a:cubicBezTo>
                <a:cubicBezTo>
                  <a:pt x="1593919" y="3163169"/>
                  <a:pt x="1545257" y="3160230"/>
                  <a:pt x="1575630" y="3167741"/>
                </a:cubicBezTo>
                <a:cubicBezTo>
                  <a:pt x="1586734" y="3170680"/>
                  <a:pt x="1608288" y="3162189"/>
                  <a:pt x="1623638" y="3162516"/>
                </a:cubicBezTo>
                <a:cubicBezTo>
                  <a:pt x="1627231" y="3155985"/>
                  <a:pt x="1620372" y="3158924"/>
                  <a:pt x="1623965" y="3151413"/>
                </a:cubicBezTo>
                <a:cubicBezTo>
                  <a:pt x="1649112" y="3150433"/>
                  <a:pt x="1767337" y="3125287"/>
                  <a:pt x="1776481" y="3117449"/>
                </a:cubicBezTo>
                <a:lnTo>
                  <a:pt x="1779421" y="3120388"/>
                </a:lnTo>
                <a:cubicBezTo>
                  <a:pt x="1761132" y="3129206"/>
                  <a:pt x="1737944" y="3133451"/>
                  <a:pt x="1716716" y="3139003"/>
                </a:cubicBezTo>
                <a:cubicBezTo>
                  <a:pt x="1719002" y="3140636"/>
                  <a:pt x="1721941" y="3147167"/>
                  <a:pt x="1737291" y="3142922"/>
                </a:cubicBezTo>
                <a:cubicBezTo>
                  <a:pt x="1746435" y="3140309"/>
                  <a:pt x="1744802" y="3137370"/>
                  <a:pt x="1777134" y="3129532"/>
                </a:cubicBezTo>
                <a:cubicBezTo>
                  <a:pt x="1788892" y="3126593"/>
                  <a:pt x="1779094" y="3127573"/>
                  <a:pt x="1787585" y="3127899"/>
                </a:cubicBezTo>
                <a:cubicBezTo>
                  <a:pt x="1797056" y="3128226"/>
                  <a:pt x="1788892" y="3125940"/>
                  <a:pt x="1794444" y="3130185"/>
                </a:cubicBezTo>
                <a:cubicBezTo>
                  <a:pt x="1778441" y="3135737"/>
                  <a:pt x="1774522" y="3134757"/>
                  <a:pt x="1761132" y="3145208"/>
                </a:cubicBezTo>
                <a:cubicBezTo>
                  <a:pt x="1782360" y="3147167"/>
                  <a:pt x="1793464" y="3142595"/>
                  <a:pt x="1803261" y="3131818"/>
                </a:cubicBezTo>
                <a:lnTo>
                  <a:pt x="1808487" y="3112877"/>
                </a:lnTo>
                <a:cubicBezTo>
                  <a:pt x="1824816" y="3121368"/>
                  <a:pt x="1805221" y="3117776"/>
                  <a:pt x="1800975" y="3108305"/>
                </a:cubicBezTo>
                <a:lnTo>
                  <a:pt x="1841799" y="3107652"/>
                </a:lnTo>
                <a:cubicBezTo>
                  <a:pt x="1835267" y="3094263"/>
                  <a:pt x="1831021" y="3102427"/>
                  <a:pt x="1841146" y="3097528"/>
                </a:cubicBezTo>
                <a:cubicBezTo>
                  <a:pt x="1863354" y="3086751"/>
                  <a:pt x="1870865" y="3085119"/>
                  <a:pt x="1892420" y="3085772"/>
                </a:cubicBezTo>
                <a:cubicBezTo>
                  <a:pt x="1892093" y="3084792"/>
                  <a:pt x="1876417" y="3074995"/>
                  <a:pt x="1906790" y="3063238"/>
                </a:cubicBezTo>
                <a:cubicBezTo>
                  <a:pt x="1913975" y="3082506"/>
                  <a:pt x="1913322" y="3075321"/>
                  <a:pt x="1900258" y="3082506"/>
                </a:cubicBezTo>
                <a:cubicBezTo>
                  <a:pt x="1915934" y="3090997"/>
                  <a:pt x="1913975" y="3084465"/>
                  <a:pt x="1931611" y="3078261"/>
                </a:cubicBezTo>
                <a:cubicBezTo>
                  <a:pt x="1956431" y="3069770"/>
                  <a:pt x="1999867" y="3039072"/>
                  <a:pt x="2020443" y="3037439"/>
                </a:cubicBezTo>
                <a:cubicBezTo>
                  <a:pt x="2031547" y="3036459"/>
                  <a:pt x="2029587" y="3046257"/>
                  <a:pt x="2027954" y="3037439"/>
                </a:cubicBezTo>
                <a:cubicBezTo>
                  <a:pt x="2036445" y="3040052"/>
                  <a:pt x="2028934" y="3040378"/>
                  <a:pt x="2027627" y="3025356"/>
                </a:cubicBezTo>
                <a:cubicBezTo>
                  <a:pt x="2039058" y="3028295"/>
                  <a:pt x="2036772" y="3026009"/>
                  <a:pt x="2045263" y="3032867"/>
                </a:cubicBezTo>
                <a:cubicBezTo>
                  <a:pt x="2059307" y="3010660"/>
                  <a:pt x="2085107" y="3010007"/>
                  <a:pt x="2102743" y="2992372"/>
                </a:cubicBezTo>
                <a:cubicBezTo>
                  <a:pt x="2109275" y="2985841"/>
                  <a:pt x="2105682" y="2982249"/>
                  <a:pt x="2116786" y="2976697"/>
                </a:cubicBezTo>
                <a:cubicBezTo>
                  <a:pt x="2119725" y="2975064"/>
                  <a:pt x="2137035" y="2975064"/>
                  <a:pt x="2147159" y="2973758"/>
                </a:cubicBezTo>
                <a:cubicBezTo>
                  <a:pt x="2143893" y="2965593"/>
                  <a:pt x="2133115" y="2964614"/>
                  <a:pt x="2145526" y="2960042"/>
                </a:cubicBezTo>
                <a:cubicBezTo>
                  <a:pt x="2157610" y="2955470"/>
                  <a:pt x="2149771" y="2961021"/>
                  <a:pt x="2165121" y="2966247"/>
                </a:cubicBezTo>
                <a:cubicBezTo>
                  <a:pt x="2161202" y="2956776"/>
                  <a:pt x="2162182" y="2964287"/>
                  <a:pt x="2162508" y="2949591"/>
                </a:cubicBezTo>
                <a:lnTo>
                  <a:pt x="2181451" y="2955470"/>
                </a:lnTo>
                <a:cubicBezTo>
                  <a:pt x="2174592" y="2935222"/>
                  <a:pt x="2202679" y="2939468"/>
                  <a:pt x="2208884" y="2936855"/>
                </a:cubicBezTo>
                <a:cubicBezTo>
                  <a:pt x="2225540" y="2930650"/>
                  <a:pt x="2200393" y="2931957"/>
                  <a:pt x="2228479" y="2927711"/>
                </a:cubicBezTo>
                <a:cubicBezTo>
                  <a:pt x="2240890" y="2925425"/>
                  <a:pt x="2233378" y="2936529"/>
                  <a:pt x="2240563" y="2923466"/>
                </a:cubicBezTo>
                <a:cubicBezTo>
                  <a:pt x="2223907" y="2924119"/>
                  <a:pt x="2210843" y="2931303"/>
                  <a:pt x="2204965" y="2925099"/>
                </a:cubicBezTo>
                <a:cubicBezTo>
                  <a:pt x="2240890" y="2908443"/>
                  <a:pt x="2238930" y="2919220"/>
                  <a:pt x="2251994" y="2913995"/>
                </a:cubicBezTo>
                <a:cubicBezTo>
                  <a:pt x="2252647" y="2897013"/>
                  <a:pt x="2247748" y="2911056"/>
                  <a:pt x="2247095" y="2904851"/>
                </a:cubicBezTo>
                <a:lnTo>
                  <a:pt x="2254933" y="2896687"/>
                </a:lnTo>
                <a:cubicBezTo>
                  <a:pt x="2278121" y="2883297"/>
                  <a:pt x="2266690" y="2901912"/>
                  <a:pt x="2281060" y="2875460"/>
                </a:cubicBezTo>
                <a:lnTo>
                  <a:pt x="2206598" y="2918894"/>
                </a:lnTo>
                <a:cubicBezTo>
                  <a:pt x="2187656" y="2932610"/>
                  <a:pt x="2163162" y="2940121"/>
                  <a:pt x="2144546" y="2954490"/>
                </a:cubicBezTo>
                <a:cubicBezTo>
                  <a:pt x="2125604" y="2968859"/>
                  <a:pt x="2139974" y="2959715"/>
                  <a:pt x="2116459" y="2967553"/>
                </a:cubicBezTo>
                <a:cubicBezTo>
                  <a:pt x="2097844" y="2974084"/>
                  <a:pt x="2092945" y="2993025"/>
                  <a:pt x="2056367" y="2994332"/>
                </a:cubicBezTo>
                <a:cubicBezTo>
                  <a:pt x="2060939" y="2984535"/>
                  <a:pt x="2069757" y="2978003"/>
                  <a:pt x="2079228" y="2972778"/>
                </a:cubicBezTo>
                <a:cubicBezTo>
                  <a:pt x="2100130" y="2961348"/>
                  <a:pt x="2122338" y="2952204"/>
                  <a:pt x="2141933" y="2937508"/>
                </a:cubicBezTo>
                <a:cubicBezTo>
                  <a:pt x="2127890" y="2940774"/>
                  <a:pt x="2127237" y="2950571"/>
                  <a:pt x="2106009" y="2951877"/>
                </a:cubicBezTo>
                <a:cubicBezTo>
                  <a:pt x="2111234" y="2927385"/>
                  <a:pt x="2136381" y="2932283"/>
                  <a:pt x="2150751" y="2929671"/>
                </a:cubicBezTo>
                <a:cubicBezTo>
                  <a:pt x="2159569" y="2927711"/>
                  <a:pt x="2157936" y="2925099"/>
                  <a:pt x="2166427" y="2920853"/>
                </a:cubicBezTo>
                <a:lnTo>
                  <a:pt x="2190595" y="2905178"/>
                </a:lnTo>
                <a:cubicBezTo>
                  <a:pt x="2198433" y="2907790"/>
                  <a:pt x="2187982" y="2903218"/>
                  <a:pt x="2187982" y="2898320"/>
                </a:cubicBezTo>
                <a:cubicBezTo>
                  <a:pt x="2200393" y="2890155"/>
                  <a:pt x="2203985" y="2898320"/>
                  <a:pt x="2215416" y="2897667"/>
                </a:cubicBezTo>
                <a:lnTo>
                  <a:pt x="2286612" y="2845742"/>
                </a:lnTo>
                <a:cubicBezTo>
                  <a:pt x="2291184" y="2843129"/>
                  <a:pt x="2292490" y="2841496"/>
                  <a:pt x="2297389" y="2838231"/>
                </a:cubicBezTo>
                <a:lnTo>
                  <a:pt x="2315678" y="2824841"/>
                </a:lnTo>
                <a:cubicBezTo>
                  <a:pt x="2332008" y="2810472"/>
                  <a:pt x="2338213" y="2821902"/>
                  <a:pt x="2362054" y="2805900"/>
                </a:cubicBezTo>
                <a:cubicBezTo>
                  <a:pt x="2376750" y="2796103"/>
                  <a:pt x="2380996" y="2785326"/>
                  <a:pt x="2388181" y="2772263"/>
                </a:cubicBezTo>
                <a:lnTo>
                  <a:pt x="2416594" y="2750383"/>
                </a:lnTo>
                <a:cubicBezTo>
                  <a:pt x="2423452" y="2743851"/>
                  <a:pt x="2430311" y="2741239"/>
                  <a:pt x="2432923" y="2736014"/>
                </a:cubicBezTo>
                <a:cubicBezTo>
                  <a:pt x="2438802" y="2724257"/>
                  <a:pt x="2430964" y="2698785"/>
                  <a:pt x="2459704" y="2706622"/>
                </a:cubicBezTo>
                <a:cubicBezTo>
                  <a:pt x="2470481" y="2709561"/>
                  <a:pt x="2458071" y="2709561"/>
                  <a:pt x="2468195" y="2708255"/>
                </a:cubicBezTo>
                <a:cubicBezTo>
                  <a:pt x="2468848" y="2708255"/>
                  <a:pt x="2470154" y="2707929"/>
                  <a:pt x="2470808" y="2707602"/>
                </a:cubicBezTo>
                <a:lnTo>
                  <a:pt x="2480932" y="2703683"/>
                </a:lnTo>
                <a:cubicBezTo>
                  <a:pt x="2475380" y="2726217"/>
                  <a:pt x="2480932" y="2710541"/>
                  <a:pt x="2470808" y="2721971"/>
                </a:cubicBezTo>
                <a:cubicBezTo>
                  <a:pt x="2466888" y="2726543"/>
                  <a:pt x="2462969" y="2729809"/>
                  <a:pt x="2458724" y="2732748"/>
                </a:cubicBezTo>
                <a:cubicBezTo>
                  <a:pt x="2448273" y="2739933"/>
                  <a:pt x="2445660" y="2740586"/>
                  <a:pt x="2440435" y="2752016"/>
                </a:cubicBezTo>
                <a:cubicBezTo>
                  <a:pt x="2456111" y="2739279"/>
                  <a:pt x="2445987" y="2738953"/>
                  <a:pt x="2466562" y="2738626"/>
                </a:cubicBezTo>
                <a:cubicBezTo>
                  <a:pt x="2461990" y="2754302"/>
                  <a:pt x="2422146" y="2784673"/>
                  <a:pt x="2404510" y="2791857"/>
                </a:cubicBezTo>
                <a:cubicBezTo>
                  <a:pt x="2408103" y="2781081"/>
                  <a:pt x="2413981" y="2776182"/>
                  <a:pt x="2422472" y="2768671"/>
                </a:cubicBezTo>
                <a:lnTo>
                  <a:pt x="2438475" y="2754302"/>
                </a:lnTo>
                <a:cubicBezTo>
                  <a:pt x="2432597" y="2760180"/>
                  <a:pt x="2425412" y="2767691"/>
                  <a:pt x="2420840" y="2770957"/>
                </a:cubicBezTo>
                <a:cubicBezTo>
                  <a:pt x="2398632" y="2786959"/>
                  <a:pt x="2404510" y="2770957"/>
                  <a:pt x="2366626" y="2806880"/>
                </a:cubicBezTo>
                <a:cubicBezTo>
                  <a:pt x="2347357" y="2825168"/>
                  <a:pt x="2312086" y="2836924"/>
                  <a:pt x="2301308" y="2865663"/>
                </a:cubicBezTo>
                <a:lnTo>
                  <a:pt x="2314698" y="2857825"/>
                </a:lnTo>
                <a:cubicBezTo>
                  <a:pt x="2321883" y="2856845"/>
                  <a:pt x="2313392" y="2857498"/>
                  <a:pt x="2319924" y="2858805"/>
                </a:cubicBezTo>
                <a:lnTo>
                  <a:pt x="2323516" y="2860437"/>
                </a:lnTo>
                <a:cubicBezTo>
                  <a:pt x="2327435" y="2850640"/>
                  <a:pt x="2326129" y="2853579"/>
                  <a:pt x="2333641" y="2849661"/>
                </a:cubicBezTo>
                <a:cubicBezTo>
                  <a:pt x="2343112" y="2844435"/>
                  <a:pt x="2334294" y="2843782"/>
                  <a:pt x="2344418" y="2836271"/>
                </a:cubicBezTo>
                <a:cubicBezTo>
                  <a:pt x="2344745" y="2836598"/>
                  <a:pt x="2344418" y="2837577"/>
                  <a:pt x="2344418" y="2837577"/>
                </a:cubicBezTo>
                <a:lnTo>
                  <a:pt x="2344091" y="2842149"/>
                </a:lnTo>
                <a:cubicBezTo>
                  <a:pt x="2344418" y="2854886"/>
                  <a:pt x="2335927" y="2830719"/>
                  <a:pt x="2344745" y="2847701"/>
                </a:cubicBezTo>
                <a:cubicBezTo>
                  <a:pt x="2362054" y="2819943"/>
                  <a:pt x="2333314" y="2845415"/>
                  <a:pt x="2391447" y="2816350"/>
                </a:cubicBezTo>
                <a:lnTo>
                  <a:pt x="2403857" y="2807206"/>
                </a:lnTo>
                <a:lnTo>
                  <a:pt x="2440435" y="2772916"/>
                </a:lnTo>
                <a:cubicBezTo>
                  <a:pt x="2441088" y="2772590"/>
                  <a:pt x="2441741" y="2771937"/>
                  <a:pt x="2442394" y="2771283"/>
                </a:cubicBezTo>
                <a:lnTo>
                  <a:pt x="2473420" y="2746464"/>
                </a:lnTo>
                <a:lnTo>
                  <a:pt x="2539064" y="2685722"/>
                </a:lnTo>
                <a:cubicBezTo>
                  <a:pt x="2565518" y="2663188"/>
                  <a:pt x="2597524" y="2623673"/>
                  <a:pt x="2619732" y="2596894"/>
                </a:cubicBezTo>
                <a:lnTo>
                  <a:pt x="2816991" y="2338250"/>
                </a:lnTo>
                <a:lnTo>
                  <a:pt x="2914314" y="2166473"/>
                </a:lnTo>
                <a:cubicBezTo>
                  <a:pt x="2926398" y="2152431"/>
                  <a:pt x="2997921" y="1998289"/>
                  <a:pt x="2993348" y="1947017"/>
                </a:cubicBezTo>
                <a:cubicBezTo>
                  <a:pt x="2993022" y="1946364"/>
                  <a:pt x="2993022" y="1945384"/>
                  <a:pt x="2993022" y="1944731"/>
                </a:cubicBezTo>
                <a:cubicBezTo>
                  <a:pt x="2993022" y="1944405"/>
                  <a:pt x="2993022" y="1943098"/>
                  <a:pt x="2993022" y="1942772"/>
                </a:cubicBezTo>
                <a:cubicBezTo>
                  <a:pt x="2992369" y="1931668"/>
                  <a:pt x="2999554" y="1948977"/>
                  <a:pt x="2992695" y="1937220"/>
                </a:cubicBezTo>
                <a:cubicBezTo>
                  <a:pt x="2989429" y="1931342"/>
                  <a:pt x="2993022" y="1937547"/>
                  <a:pt x="2986163" y="1934281"/>
                </a:cubicBezTo>
                <a:cubicBezTo>
                  <a:pt x="2987796" y="1906849"/>
                  <a:pt x="2993675" y="1879090"/>
                  <a:pt x="2999227" y="1853618"/>
                </a:cubicBezTo>
                <a:cubicBezTo>
                  <a:pt x="3004452" y="1827819"/>
                  <a:pt x="3007392" y="1800387"/>
                  <a:pt x="3010331" y="1772301"/>
                </a:cubicBezTo>
                <a:cubicBezTo>
                  <a:pt x="3013270" y="1742583"/>
                  <a:pt x="3015556" y="1717764"/>
                  <a:pt x="3015883" y="1692291"/>
                </a:cubicBezTo>
                <a:lnTo>
                  <a:pt x="3019149" y="1608363"/>
                </a:lnTo>
                <a:cubicBezTo>
                  <a:pt x="3040050" y="1638734"/>
                  <a:pt x="3040050" y="1622732"/>
                  <a:pt x="3029926" y="1595953"/>
                </a:cubicBezTo>
                <a:cubicBezTo>
                  <a:pt x="3027314" y="1588768"/>
                  <a:pt x="3028620" y="1599545"/>
                  <a:pt x="3027640" y="1589421"/>
                </a:cubicBezTo>
                <a:cubicBezTo>
                  <a:pt x="3027314" y="1583870"/>
                  <a:pt x="3033519" y="1578645"/>
                  <a:pt x="3029926" y="1556764"/>
                </a:cubicBezTo>
                <a:lnTo>
                  <a:pt x="3027314" y="1546641"/>
                </a:lnTo>
                <a:cubicBezTo>
                  <a:pt x="3013597" y="1556764"/>
                  <a:pt x="3020129" y="1559050"/>
                  <a:pt x="3018822" y="1576032"/>
                </a:cubicBezTo>
                <a:cubicBezTo>
                  <a:pt x="3020455" y="1550886"/>
                  <a:pt x="3003473" y="1567541"/>
                  <a:pt x="3020129" y="1530639"/>
                </a:cubicBezTo>
                <a:cubicBezTo>
                  <a:pt x="3020455" y="1529659"/>
                  <a:pt x="3021108" y="1528679"/>
                  <a:pt x="3021435" y="1527699"/>
                </a:cubicBezTo>
                <a:lnTo>
                  <a:pt x="3025681" y="1477734"/>
                </a:lnTo>
                <a:cubicBezTo>
                  <a:pt x="3013270" y="1480020"/>
                  <a:pt x="3015556" y="1464998"/>
                  <a:pt x="3013597" y="1490797"/>
                </a:cubicBezTo>
                <a:cubicBezTo>
                  <a:pt x="3011637" y="1486878"/>
                  <a:pt x="3008371" y="1479693"/>
                  <a:pt x="3008045" y="1474468"/>
                </a:cubicBezTo>
                <a:cubicBezTo>
                  <a:pt x="3006085" y="1456180"/>
                  <a:pt x="3006412" y="1471529"/>
                  <a:pt x="3011311" y="1463365"/>
                </a:cubicBezTo>
                <a:cubicBezTo>
                  <a:pt x="3011311" y="1463365"/>
                  <a:pt x="3023394" y="1459119"/>
                  <a:pt x="3017842" y="1430381"/>
                </a:cubicBezTo>
                <a:cubicBezTo>
                  <a:pt x="3013923" y="1410460"/>
                  <a:pt x="3011637" y="1418298"/>
                  <a:pt x="3009678" y="1415359"/>
                </a:cubicBezTo>
                <a:cubicBezTo>
                  <a:pt x="3000533" y="1402623"/>
                  <a:pt x="2991062" y="1324899"/>
                  <a:pt x="2986490" y="1302365"/>
                </a:cubicBezTo>
                <a:cubicBezTo>
                  <a:pt x="2984531" y="1291588"/>
                  <a:pt x="2978979" y="1274280"/>
                  <a:pt x="2977999" y="1268075"/>
                </a:cubicBezTo>
                <a:cubicBezTo>
                  <a:pt x="2974406" y="1239010"/>
                  <a:pt x="2982244" y="1261870"/>
                  <a:pt x="2984531" y="1240643"/>
                </a:cubicBezTo>
                <a:cubicBezTo>
                  <a:pt x="2977672" y="1214844"/>
                  <a:pt x="2974733" y="1270361"/>
                  <a:pt x="2957750" y="1187412"/>
                </a:cubicBezTo>
                <a:cubicBezTo>
                  <a:pt x="2954158" y="1169451"/>
                  <a:pt x="2945013" y="1149530"/>
                  <a:pt x="2948606" y="1137447"/>
                </a:cubicBezTo>
                <a:lnTo>
                  <a:pt x="2954811" y="1125037"/>
                </a:lnTo>
                <a:cubicBezTo>
                  <a:pt x="2935542" y="1111974"/>
                  <a:pt x="2941421" y="1125690"/>
                  <a:pt x="2933583" y="1099564"/>
                </a:cubicBezTo>
                <a:lnTo>
                  <a:pt x="2895045" y="981999"/>
                </a:lnTo>
                <a:cubicBezTo>
                  <a:pt x="2886228" y="968609"/>
                  <a:pt x="2885248" y="973834"/>
                  <a:pt x="2878063" y="952607"/>
                </a:cubicBezTo>
                <a:cubicBezTo>
                  <a:pt x="2872511" y="937585"/>
                  <a:pt x="2871204" y="937258"/>
                  <a:pt x="2864020" y="924195"/>
                </a:cubicBezTo>
                <a:cubicBezTo>
                  <a:pt x="2857488" y="912439"/>
                  <a:pt x="2856835" y="905581"/>
                  <a:pt x="2851936" y="895131"/>
                </a:cubicBezTo>
                <a:lnTo>
                  <a:pt x="2806540" y="811855"/>
                </a:lnTo>
                <a:cubicBezTo>
                  <a:pt x="2799682" y="801078"/>
                  <a:pt x="2798049" y="792914"/>
                  <a:pt x="2792823" y="783117"/>
                </a:cubicBezTo>
                <a:cubicBezTo>
                  <a:pt x="2784332" y="766788"/>
                  <a:pt x="2769962" y="750133"/>
                  <a:pt x="2758858" y="730539"/>
                </a:cubicBezTo>
                <a:cubicBezTo>
                  <a:pt x="2750367" y="715516"/>
                  <a:pt x="2732078" y="690044"/>
                  <a:pt x="2715095" y="686125"/>
                </a:cubicBezTo>
                <a:lnTo>
                  <a:pt x="2718035" y="680247"/>
                </a:lnTo>
                <a:cubicBezTo>
                  <a:pt x="2718361" y="679593"/>
                  <a:pt x="2719014" y="678287"/>
                  <a:pt x="2719341" y="677634"/>
                </a:cubicBezTo>
                <a:cubicBezTo>
                  <a:pt x="2721301" y="671756"/>
                  <a:pt x="2723587" y="680900"/>
                  <a:pt x="2719668" y="669796"/>
                </a:cubicBezTo>
                <a:cubicBezTo>
                  <a:pt x="2710197" y="664898"/>
                  <a:pt x="2719668" y="676981"/>
                  <a:pt x="2708890" y="664898"/>
                </a:cubicBezTo>
                <a:cubicBezTo>
                  <a:pt x="2704971" y="660326"/>
                  <a:pt x="2709217" y="666531"/>
                  <a:pt x="2704645" y="657387"/>
                </a:cubicBezTo>
                <a:cubicBezTo>
                  <a:pt x="2692234" y="631914"/>
                  <a:pt x="2669700" y="626362"/>
                  <a:pt x="2658269" y="597297"/>
                </a:cubicBezTo>
                <a:cubicBezTo>
                  <a:pt x="2649125" y="574764"/>
                  <a:pt x="2647165" y="596644"/>
                  <a:pt x="2642919" y="575744"/>
                </a:cubicBezTo>
                <a:lnTo>
                  <a:pt x="2620385" y="565947"/>
                </a:lnTo>
                <a:cubicBezTo>
                  <a:pt x="2642266" y="591746"/>
                  <a:pt x="2636388" y="579009"/>
                  <a:pt x="2639980" y="597297"/>
                </a:cubicBezTo>
                <a:cubicBezTo>
                  <a:pt x="2622344" y="592399"/>
                  <a:pt x="2603729" y="572151"/>
                  <a:pt x="2602749" y="571172"/>
                </a:cubicBezTo>
                <a:cubicBezTo>
                  <a:pt x="2591645" y="560395"/>
                  <a:pt x="2594584" y="571825"/>
                  <a:pt x="2586746" y="553537"/>
                </a:cubicBezTo>
                <a:cubicBezTo>
                  <a:pt x="2596870" y="548312"/>
                  <a:pt x="2607648" y="552557"/>
                  <a:pt x="2609934" y="552557"/>
                </a:cubicBezTo>
                <a:cubicBezTo>
                  <a:pt x="2608301" y="539821"/>
                  <a:pt x="2604055" y="537535"/>
                  <a:pt x="2595891" y="527738"/>
                </a:cubicBezTo>
                <a:lnTo>
                  <a:pt x="2547556" y="475813"/>
                </a:lnTo>
                <a:cubicBezTo>
                  <a:pt x="2541677" y="470588"/>
                  <a:pt x="2544943" y="473527"/>
                  <a:pt x="2541024" y="469281"/>
                </a:cubicBezTo>
                <a:cubicBezTo>
                  <a:pt x="2540697" y="468628"/>
                  <a:pt x="2539391" y="466016"/>
                  <a:pt x="2539064" y="466669"/>
                </a:cubicBezTo>
                <a:cubicBezTo>
                  <a:pt x="2538738" y="467322"/>
                  <a:pt x="2537758" y="465036"/>
                  <a:pt x="2537105" y="464056"/>
                </a:cubicBezTo>
                <a:cubicBezTo>
                  <a:pt x="2463296" y="389271"/>
                  <a:pt x="2396672" y="335061"/>
                  <a:pt x="2313065" y="274971"/>
                </a:cubicBezTo>
                <a:cubicBezTo>
                  <a:pt x="2296083" y="262562"/>
                  <a:pt x="2251667" y="228598"/>
                  <a:pt x="2230439" y="221087"/>
                </a:cubicBezTo>
                <a:cubicBezTo>
                  <a:pt x="2235011" y="239049"/>
                  <a:pt x="2239583" y="234150"/>
                  <a:pt x="2257219" y="242641"/>
                </a:cubicBezTo>
                <a:lnTo>
                  <a:pt x="2335273" y="298158"/>
                </a:lnTo>
                <a:lnTo>
                  <a:pt x="2346051" y="305669"/>
                </a:lnTo>
                <a:cubicBezTo>
                  <a:pt x="2376750" y="324937"/>
                  <a:pt x="2352909" y="307629"/>
                  <a:pt x="2373158" y="328529"/>
                </a:cubicBezTo>
                <a:cubicBezTo>
                  <a:pt x="2385241" y="340612"/>
                  <a:pt x="2436189" y="366411"/>
                  <a:pt x="2399938" y="375555"/>
                </a:cubicBezTo>
                <a:lnTo>
                  <a:pt x="2421166" y="393843"/>
                </a:lnTo>
                <a:cubicBezTo>
                  <a:pt x="2456111" y="421929"/>
                  <a:pt x="2433250" y="426827"/>
                  <a:pt x="2480605" y="426827"/>
                </a:cubicBezTo>
                <a:cubicBezTo>
                  <a:pt x="2481258" y="426827"/>
                  <a:pt x="2482565" y="426827"/>
                  <a:pt x="2483218" y="426827"/>
                </a:cubicBezTo>
                <a:cubicBezTo>
                  <a:pt x="2499874" y="428460"/>
                  <a:pt x="2506079" y="441523"/>
                  <a:pt x="2527634" y="458505"/>
                </a:cubicBezTo>
                <a:cubicBezTo>
                  <a:pt x="2547882" y="473853"/>
                  <a:pt x="2543637" y="481038"/>
                  <a:pt x="2561599" y="497367"/>
                </a:cubicBezTo>
                <a:cubicBezTo>
                  <a:pt x="2570417" y="505531"/>
                  <a:pt x="2572050" y="509123"/>
                  <a:pt x="2586093" y="515328"/>
                </a:cubicBezTo>
                <a:lnTo>
                  <a:pt x="2579888" y="532963"/>
                </a:lnTo>
                <a:cubicBezTo>
                  <a:pt x="2585767" y="531003"/>
                  <a:pt x="2580868" y="530677"/>
                  <a:pt x="2588379" y="531330"/>
                </a:cubicBezTo>
                <a:cubicBezTo>
                  <a:pt x="2596870" y="531983"/>
                  <a:pt x="2591645" y="532310"/>
                  <a:pt x="2596217" y="535575"/>
                </a:cubicBezTo>
                <a:cubicBezTo>
                  <a:pt x="2591972" y="538841"/>
                  <a:pt x="2594911" y="537208"/>
                  <a:pt x="2588379" y="540147"/>
                </a:cubicBezTo>
                <a:cubicBezTo>
                  <a:pt x="2585440" y="541454"/>
                  <a:pt x="2585440" y="542107"/>
                  <a:pt x="2579561" y="543087"/>
                </a:cubicBezTo>
                <a:cubicBezTo>
                  <a:pt x="2559966" y="547005"/>
                  <a:pt x="2550822" y="538841"/>
                  <a:pt x="2549189" y="518594"/>
                </a:cubicBezTo>
                <a:lnTo>
                  <a:pt x="2528614" y="515328"/>
                </a:lnTo>
                <a:cubicBezTo>
                  <a:pt x="2524695" y="474833"/>
                  <a:pt x="2500854" y="491162"/>
                  <a:pt x="2484524" y="463077"/>
                </a:cubicBezTo>
                <a:cubicBezTo>
                  <a:pt x="2472114" y="441849"/>
                  <a:pt x="2436842" y="424868"/>
                  <a:pt x="2430311" y="419969"/>
                </a:cubicBezTo>
                <a:cubicBezTo>
                  <a:pt x="2405163" y="400375"/>
                  <a:pt x="2397325" y="384046"/>
                  <a:pt x="2367606" y="361186"/>
                </a:cubicBezTo>
                <a:cubicBezTo>
                  <a:pt x="2377403" y="351389"/>
                  <a:pt x="2373811" y="359227"/>
                  <a:pt x="2381322" y="346491"/>
                </a:cubicBezTo>
                <a:cubicBezTo>
                  <a:pt x="2361074" y="324610"/>
                  <a:pt x="2371198" y="334734"/>
                  <a:pt x="2341805" y="330489"/>
                </a:cubicBezTo>
                <a:cubicBezTo>
                  <a:pt x="2345724" y="318405"/>
                  <a:pt x="2350297" y="329182"/>
                  <a:pt x="2339193" y="309915"/>
                </a:cubicBezTo>
                <a:cubicBezTo>
                  <a:pt x="2322537" y="310241"/>
                  <a:pt x="2323843" y="312854"/>
                  <a:pt x="2315025" y="302077"/>
                </a:cubicBezTo>
                <a:cubicBezTo>
                  <a:pt x="2307840" y="293586"/>
                  <a:pt x="2322863" y="298811"/>
                  <a:pt x="2299349" y="285748"/>
                </a:cubicBezTo>
                <a:cubicBezTo>
                  <a:pt x="2286612" y="278564"/>
                  <a:pt x="2267670" y="266154"/>
                  <a:pt x="2258199" y="263868"/>
                </a:cubicBezTo>
                <a:lnTo>
                  <a:pt x="2273875" y="276278"/>
                </a:lnTo>
                <a:cubicBezTo>
                  <a:pt x="2246442" y="270399"/>
                  <a:pt x="2249707" y="268767"/>
                  <a:pt x="2245135" y="248846"/>
                </a:cubicBezTo>
                <a:cubicBezTo>
                  <a:pt x="2234031" y="250152"/>
                  <a:pt x="2235991" y="251785"/>
                  <a:pt x="2224234" y="249499"/>
                </a:cubicBezTo>
                <a:cubicBezTo>
                  <a:pt x="2216069" y="232191"/>
                  <a:pt x="2230112" y="251458"/>
                  <a:pt x="2221294" y="237742"/>
                </a:cubicBezTo>
                <a:cubicBezTo>
                  <a:pt x="2220314" y="236436"/>
                  <a:pt x="2209537" y="226639"/>
                  <a:pt x="2208884" y="226312"/>
                </a:cubicBezTo>
                <a:lnTo>
                  <a:pt x="2182104" y="211617"/>
                </a:lnTo>
                <a:cubicBezTo>
                  <a:pt x="2175245" y="207698"/>
                  <a:pt x="2180471" y="210637"/>
                  <a:pt x="2173939" y="207045"/>
                </a:cubicBezTo>
                <a:cubicBezTo>
                  <a:pt x="2156303" y="197247"/>
                  <a:pt x="2135075" y="187450"/>
                  <a:pt x="2119399" y="174387"/>
                </a:cubicBezTo>
                <a:cubicBezTo>
                  <a:pt x="2130829" y="167203"/>
                  <a:pt x="2116133" y="172755"/>
                  <a:pt x="2128217" y="172428"/>
                </a:cubicBezTo>
                <a:lnTo>
                  <a:pt x="2148792" y="174387"/>
                </a:lnTo>
                <a:cubicBezTo>
                  <a:pt x="2160875" y="176347"/>
                  <a:pt x="2166754" y="189410"/>
                  <a:pt x="2167734" y="190063"/>
                </a:cubicBezTo>
                <a:cubicBezTo>
                  <a:pt x="2179491" y="199860"/>
                  <a:pt x="2153691" y="183531"/>
                  <a:pt x="2172306" y="192022"/>
                </a:cubicBezTo>
                <a:lnTo>
                  <a:pt x="2205291" y="212270"/>
                </a:lnTo>
                <a:cubicBezTo>
                  <a:pt x="2212476" y="214556"/>
                  <a:pt x="2215742" y="220434"/>
                  <a:pt x="2221947" y="216515"/>
                </a:cubicBezTo>
                <a:cubicBezTo>
                  <a:pt x="2200719" y="201493"/>
                  <a:pt x="2190922" y="194635"/>
                  <a:pt x="2164141" y="179613"/>
                </a:cubicBezTo>
                <a:cubicBezTo>
                  <a:pt x="2103396" y="145323"/>
                  <a:pt x="2127890" y="155773"/>
                  <a:pt x="2109928" y="161651"/>
                </a:cubicBezTo>
                <a:cubicBezTo>
                  <a:pt x="2105355" y="159365"/>
                  <a:pt x="2096538" y="154140"/>
                  <a:pt x="2095558" y="153813"/>
                </a:cubicBezTo>
                <a:lnTo>
                  <a:pt x="2052775" y="135852"/>
                </a:lnTo>
                <a:cubicBezTo>
                  <a:pt x="2063552" y="128994"/>
                  <a:pt x="2069757" y="134219"/>
                  <a:pt x="2083801" y="140424"/>
                </a:cubicBezTo>
                <a:lnTo>
                  <a:pt x="2107642" y="150874"/>
                </a:lnTo>
                <a:cubicBezTo>
                  <a:pt x="2110581" y="152181"/>
                  <a:pt x="2110581" y="152181"/>
                  <a:pt x="2114500" y="153160"/>
                </a:cubicBezTo>
                <a:cubicBezTo>
                  <a:pt x="2097844" y="139771"/>
                  <a:pt x="1979946" y="84907"/>
                  <a:pt x="1954145" y="81968"/>
                </a:cubicBezTo>
                <a:cubicBezTo>
                  <a:pt x="1958717" y="81315"/>
                  <a:pt x="1964923" y="83927"/>
                  <a:pt x="1968188" y="85560"/>
                </a:cubicBezTo>
                <a:lnTo>
                  <a:pt x="1984191" y="99603"/>
                </a:lnTo>
                <a:cubicBezTo>
                  <a:pt x="1968515" y="94051"/>
                  <a:pt x="1946307" y="83274"/>
                  <a:pt x="1922793" y="78375"/>
                </a:cubicBezTo>
                <a:cubicBezTo>
                  <a:pt x="1932264" y="74130"/>
                  <a:pt x="1928345" y="74130"/>
                  <a:pt x="1942061" y="74783"/>
                </a:cubicBezTo>
                <a:lnTo>
                  <a:pt x="1909729" y="63353"/>
                </a:lnTo>
                <a:cubicBezTo>
                  <a:pt x="1912995" y="65639"/>
                  <a:pt x="1913648" y="65639"/>
                  <a:pt x="1917567" y="68905"/>
                </a:cubicBezTo>
                <a:cubicBezTo>
                  <a:pt x="1922140" y="73150"/>
                  <a:pt x="1920833" y="72171"/>
                  <a:pt x="1923446" y="75436"/>
                </a:cubicBezTo>
                <a:cubicBezTo>
                  <a:pt x="1859761" y="73150"/>
                  <a:pt x="1830042" y="40820"/>
                  <a:pt x="1810120" y="39187"/>
                </a:cubicBezTo>
                <a:cubicBezTo>
                  <a:pt x="1789545" y="37554"/>
                  <a:pt x="1809793" y="43432"/>
                  <a:pt x="1790851" y="40167"/>
                </a:cubicBezTo>
                <a:cubicBezTo>
                  <a:pt x="1789545" y="39840"/>
                  <a:pt x="1775501" y="34941"/>
                  <a:pt x="1769623" y="33962"/>
                </a:cubicBezTo>
                <a:cubicBezTo>
                  <a:pt x="1761132" y="32329"/>
                  <a:pt x="1761785" y="34941"/>
                  <a:pt x="1747415" y="32002"/>
                </a:cubicBezTo>
                <a:cubicBezTo>
                  <a:pt x="1737617" y="15347"/>
                  <a:pt x="1756559" y="29716"/>
                  <a:pt x="1737944" y="16980"/>
                </a:cubicBezTo>
                <a:lnTo>
                  <a:pt x="1729779" y="31023"/>
                </a:lnTo>
                <a:cubicBezTo>
                  <a:pt x="1699733" y="24818"/>
                  <a:pt x="1686996" y="30043"/>
                  <a:pt x="1694181" y="18613"/>
                </a:cubicBezTo>
                <a:cubicBezTo>
                  <a:pt x="1694834" y="17307"/>
                  <a:pt x="1702999" y="13061"/>
                  <a:pt x="1703652" y="12735"/>
                </a:cubicBezTo>
                <a:cubicBezTo>
                  <a:pt x="1691242" y="11428"/>
                  <a:pt x="1698753" y="11102"/>
                  <a:pt x="1689935" y="13714"/>
                </a:cubicBezTo>
                <a:cubicBezTo>
                  <a:pt x="1678178" y="16980"/>
                  <a:pt x="1675892" y="25797"/>
                  <a:pt x="1666095" y="27757"/>
                </a:cubicBezTo>
                <a:cubicBezTo>
                  <a:pt x="1657603" y="12081"/>
                  <a:pt x="1666095" y="25797"/>
                  <a:pt x="1664135" y="14041"/>
                </a:cubicBezTo>
                <a:lnTo>
                  <a:pt x="1654664" y="18613"/>
                </a:lnTo>
                <a:cubicBezTo>
                  <a:pt x="1633436" y="13388"/>
                  <a:pt x="1627884" y="16327"/>
                  <a:pt x="1619719" y="1631"/>
                </a:cubicBezTo>
                <a:cubicBezTo>
                  <a:pt x="1619066" y="1958"/>
                  <a:pt x="1618413" y="2611"/>
                  <a:pt x="1618086" y="2937"/>
                </a:cubicBezTo>
                <a:cubicBezTo>
                  <a:pt x="1605349" y="10122"/>
                  <a:pt x="1607635" y="3264"/>
                  <a:pt x="1587713" y="651"/>
                </a:cubicBezTo>
                <a:cubicBezTo>
                  <a:pt x="1584447" y="6203"/>
                  <a:pt x="1589999" y="-2941"/>
                  <a:pt x="1586407" y="4570"/>
                </a:cubicBezTo>
                <a:cubicBezTo>
                  <a:pt x="1586080" y="5223"/>
                  <a:pt x="1584447" y="7183"/>
                  <a:pt x="1584447" y="8489"/>
                </a:cubicBezTo>
                <a:cubicBezTo>
                  <a:pt x="1584121" y="9795"/>
                  <a:pt x="1583468" y="10122"/>
                  <a:pt x="1582815" y="10775"/>
                </a:cubicBezTo>
                <a:cubicBezTo>
                  <a:pt x="1547870" y="6530"/>
                  <a:pt x="1525335" y="16327"/>
                  <a:pt x="1490390" y="13714"/>
                </a:cubicBezTo>
                <a:lnTo>
                  <a:pt x="1487124" y="2611"/>
                </a:lnTo>
                <a:cubicBezTo>
                  <a:pt x="1463283" y="2284"/>
                  <a:pt x="1436830" y="5223"/>
                  <a:pt x="1416581" y="1631"/>
                </a:cubicBezTo>
                <a:cubicBezTo>
                  <a:pt x="1427032" y="3591"/>
                  <a:pt x="1428665" y="5877"/>
                  <a:pt x="1432584" y="14367"/>
                </a:cubicBezTo>
                <a:cubicBezTo>
                  <a:pt x="1420174" y="16327"/>
                  <a:pt x="1423440" y="16980"/>
                  <a:pt x="1409723" y="15347"/>
                </a:cubicBezTo>
                <a:cubicBezTo>
                  <a:pt x="1406130" y="7836"/>
                  <a:pt x="1411356" y="7183"/>
                  <a:pt x="1409723" y="3591"/>
                </a:cubicBezTo>
                <a:cubicBezTo>
                  <a:pt x="1403191" y="-8493"/>
                  <a:pt x="1336567" y="13714"/>
                  <a:pt x="1324483" y="14694"/>
                </a:cubicBezTo>
                <a:cubicBezTo>
                  <a:pt x="1261452" y="20899"/>
                  <a:pt x="1204626" y="35921"/>
                  <a:pt x="1144533" y="53556"/>
                </a:cubicBezTo>
                <a:cubicBezTo>
                  <a:pt x="1078236" y="72824"/>
                  <a:pt x="1013572" y="98623"/>
                  <a:pt x="952500" y="127361"/>
                </a:cubicBezTo>
                <a:cubicBezTo>
                  <a:pt x="932578" y="136505"/>
                  <a:pt x="913962" y="152181"/>
                  <a:pt x="897306" y="158385"/>
                </a:cubicBezTo>
                <a:cubicBezTo>
                  <a:pt x="873792" y="167203"/>
                  <a:pt x="860402" y="177327"/>
                  <a:pt x="839827" y="190716"/>
                </a:cubicBezTo>
                <a:cubicBezTo>
                  <a:pt x="820885" y="202799"/>
                  <a:pt x="801289" y="211617"/>
                  <a:pt x="782347" y="222720"/>
                </a:cubicBezTo>
                <a:cubicBezTo>
                  <a:pt x="761119" y="235130"/>
                  <a:pt x="751648" y="244927"/>
                  <a:pt x="728787" y="259949"/>
                </a:cubicBezTo>
                <a:cubicBezTo>
                  <a:pt x="698414" y="279217"/>
                  <a:pt x="598478" y="349430"/>
                  <a:pt x="573984" y="373596"/>
                </a:cubicBezTo>
                <a:cubicBezTo>
                  <a:pt x="563860" y="383393"/>
                  <a:pt x="562880" y="387312"/>
                  <a:pt x="550470" y="395803"/>
                </a:cubicBezTo>
                <a:cubicBezTo>
                  <a:pt x="505074" y="426174"/>
                  <a:pt x="474701" y="468302"/>
                  <a:pt x="434204" y="504551"/>
                </a:cubicBezTo>
                <a:cubicBezTo>
                  <a:pt x="421141" y="516308"/>
                  <a:pt x="424733" y="517287"/>
                  <a:pt x="413956" y="530677"/>
                </a:cubicBezTo>
                <a:cubicBezTo>
                  <a:pt x="403832" y="544066"/>
                  <a:pt x="400239" y="541127"/>
                  <a:pt x="390768" y="552884"/>
                </a:cubicBezTo>
                <a:cubicBezTo>
                  <a:pt x="365621" y="582928"/>
                  <a:pt x="333942" y="622770"/>
                  <a:pt x="313040" y="657060"/>
                </a:cubicBezTo>
                <a:cubicBezTo>
                  <a:pt x="305202" y="670123"/>
                  <a:pt x="305202" y="676654"/>
                  <a:pt x="297037" y="688411"/>
                </a:cubicBezTo>
                <a:lnTo>
                  <a:pt x="241844" y="772666"/>
                </a:lnTo>
                <a:cubicBezTo>
                  <a:pt x="234332" y="784749"/>
                  <a:pt x="231067" y="791934"/>
                  <a:pt x="224535" y="802711"/>
                </a:cubicBezTo>
                <a:lnTo>
                  <a:pt x="152359" y="912112"/>
                </a:lnTo>
                <a:cubicBezTo>
                  <a:pt x="110556" y="975141"/>
                  <a:pt x="69405" y="1067234"/>
                  <a:pt x="49810" y="1138100"/>
                </a:cubicBezTo>
                <a:cubicBezTo>
                  <a:pt x="36747" y="1184799"/>
                  <a:pt x="16498" y="1235745"/>
                  <a:pt x="7027" y="1287669"/>
                </a:cubicBezTo>
                <a:cubicBezTo>
                  <a:pt x="822" y="1321306"/>
                  <a:pt x="-7996" y="1354943"/>
                  <a:pt x="14539" y="1383355"/>
                </a:cubicBezTo>
                <a:cubicBezTo>
                  <a:pt x="14865" y="1384008"/>
                  <a:pt x="15845" y="1384988"/>
                  <a:pt x="16172" y="1385641"/>
                </a:cubicBezTo>
                <a:cubicBezTo>
                  <a:pt x="16825" y="1386294"/>
                  <a:pt x="17478" y="1387274"/>
                  <a:pt x="17805" y="1387927"/>
                </a:cubicBezTo>
                <a:lnTo>
                  <a:pt x="24663" y="1397397"/>
                </a:lnTo>
                <a:cubicBezTo>
                  <a:pt x="37073" y="1408174"/>
                  <a:pt x="43605" y="1395111"/>
                  <a:pt x="43605" y="1384008"/>
                </a:cubicBezTo>
                <a:close/>
                <a:moveTo>
                  <a:pt x="29888" y="1768709"/>
                </a:moveTo>
                <a:lnTo>
                  <a:pt x="40992" y="1771322"/>
                </a:lnTo>
                <a:cubicBezTo>
                  <a:pt x="44585" y="1747155"/>
                  <a:pt x="23357" y="1737032"/>
                  <a:pt x="34134" y="1732460"/>
                </a:cubicBezTo>
                <a:lnTo>
                  <a:pt x="37400" y="1732460"/>
                </a:lnTo>
                <a:cubicBezTo>
                  <a:pt x="37726" y="1732460"/>
                  <a:pt x="39033" y="1732786"/>
                  <a:pt x="39686" y="1732786"/>
                </a:cubicBezTo>
                <a:lnTo>
                  <a:pt x="44585" y="1688373"/>
                </a:lnTo>
                <a:cubicBezTo>
                  <a:pt x="43605" y="1692945"/>
                  <a:pt x="44258" y="1700782"/>
                  <a:pt x="45565" y="1710579"/>
                </a:cubicBezTo>
                <a:cubicBezTo>
                  <a:pt x="48504" y="1733439"/>
                  <a:pt x="45238" y="1718744"/>
                  <a:pt x="43605" y="1737358"/>
                </a:cubicBezTo>
                <a:cubicBezTo>
                  <a:pt x="41319" y="1767076"/>
                  <a:pt x="53403" y="1735399"/>
                  <a:pt x="49810" y="1799080"/>
                </a:cubicBezTo>
                <a:cubicBezTo>
                  <a:pt x="65813" y="1797447"/>
                  <a:pt x="51443" y="1799407"/>
                  <a:pt x="44911" y="1802346"/>
                </a:cubicBezTo>
                <a:cubicBezTo>
                  <a:pt x="46544" y="1825859"/>
                  <a:pt x="52096" y="1821940"/>
                  <a:pt x="52423" y="1830758"/>
                </a:cubicBezTo>
                <a:cubicBezTo>
                  <a:pt x="52423" y="1831737"/>
                  <a:pt x="50463" y="1835330"/>
                  <a:pt x="51770" y="1841535"/>
                </a:cubicBezTo>
                <a:lnTo>
                  <a:pt x="60914" y="1858190"/>
                </a:lnTo>
                <a:cubicBezTo>
                  <a:pt x="69732" y="1852311"/>
                  <a:pt x="72345" y="1852311"/>
                  <a:pt x="72018" y="1831411"/>
                </a:cubicBezTo>
                <a:cubicBezTo>
                  <a:pt x="71365" y="1818348"/>
                  <a:pt x="69732" y="1808551"/>
                  <a:pt x="69405" y="1800387"/>
                </a:cubicBezTo>
                <a:cubicBezTo>
                  <a:pt x="68752" y="1787324"/>
                  <a:pt x="75284" y="1764137"/>
                  <a:pt x="67119" y="1750095"/>
                </a:cubicBezTo>
                <a:cubicBezTo>
                  <a:pt x="62874" y="1743237"/>
                  <a:pt x="71038" y="1746176"/>
                  <a:pt x="57648" y="1742583"/>
                </a:cubicBezTo>
                <a:cubicBezTo>
                  <a:pt x="74631" y="1736379"/>
                  <a:pt x="70059" y="1722009"/>
                  <a:pt x="70059" y="1722009"/>
                </a:cubicBezTo>
                <a:lnTo>
                  <a:pt x="75611" y="1616200"/>
                </a:lnTo>
                <a:cubicBezTo>
                  <a:pt x="82796" y="1619793"/>
                  <a:pt x="78223" y="1619466"/>
                  <a:pt x="83122" y="1644939"/>
                </a:cubicBezTo>
                <a:cubicBezTo>
                  <a:pt x="92920" y="1636121"/>
                  <a:pt x="85408" y="1592687"/>
                  <a:pt x="87041" y="1582237"/>
                </a:cubicBezTo>
                <a:cubicBezTo>
                  <a:pt x="89001" y="1571787"/>
                  <a:pt x="91287" y="1561336"/>
                  <a:pt x="90960" y="1548273"/>
                </a:cubicBezTo>
                <a:cubicBezTo>
                  <a:pt x="89981" y="1516269"/>
                  <a:pt x="93900" y="1534557"/>
                  <a:pt x="98145" y="1517249"/>
                </a:cubicBezTo>
                <a:cubicBezTo>
                  <a:pt x="103697" y="1493083"/>
                  <a:pt x="88674" y="1528679"/>
                  <a:pt x="105983" y="1471856"/>
                </a:cubicBezTo>
                <a:lnTo>
                  <a:pt x="127212" y="1382375"/>
                </a:lnTo>
                <a:cubicBezTo>
                  <a:pt x="141908" y="1337308"/>
                  <a:pt x="148440" y="1311509"/>
                  <a:pt x="168688" y="1266769"/>
                </a:cubicBezTo>
                <a:lnTo>
                  <a:pt x="208532" y="1160307"/>
                </a:lnTo>
                <a:cubicBezTo>
                  <a:pt x="170648" y="1191004"/>
                  <a:pt x="191223" y="1201781"/>
                  <a:pt x="192203" y="1203414"/>
                </a:cubicBezTo>
                <a:cubicBezTo>
                  <a:pt x="182405" y="1208313"/>
                  <a:pt x="178812" y="1209292"/>
                  <a:pt x="171628" y="1221049"/>
                </a:cubicBezTo>
                <a:cubicBezTo>
                  <a:pt x="156931" y="1244889"/>
                  <a:pt x="111209" y="1382049"/>
                  <a:pt x="99125" y="1417645"/>
                </a:cubicBezTo>
                <a:lnTo>
                  <a:pt x="96839" y="1395111"/>
                </a:lnTo>
                <a:cubicBezTo>
                  <a:pt x="98145" y="1384988"/>
                  <a:pt x="100105" y="1379763"/>
                  <a:pt x="103371" y="1369639"/>
                </a:cubicBezTo>
                <a:cubicBezTo>
                  <a:pt x="107943" y="1353963"/>
                  <a:pt x="116108" y="1339268"/>
                  <a:pt x="119700" y="1322939"/>
                </a:cubicBezTo>
                <a:cubicBezTo>
                  <a:pt x="122639" y="1308243"/>
                  <a:pt x="117414" y="1317061"/>
                  <a:pt x="122639" y="1304325"/>
                </a:cubicBezTo>
                <a:cubicBezTo>
                  <a:pt x="128845" y="1288976"/>
                  <a:pt x="129824" y="1302365"/>
                  <a:pt x="138642" y="1266116"/>
                </a:cubicBezTo>
                <a:cubicBezTo>
                  <a:pt x="140928" y="1256645"/>
                  <a:pt x="140602" y="1264156"/>
                  <a:pt x="139622" y="1256645"/>
                </a:cubicBezTo>
                <a:lnTo>
                  <a:pt x="136029" y="1244562"/>
                </a:lnTo>
                <a:cubicBezTo>
                  <a:pt x="149420" y="1237704"/>
                  <a:pt x="156931" y="1223335"/>
                  <a:pt x="157258" y="1222029"/>
                </a:cubicBezTo>
                <a:cubicBezTo>
                  <a:pt x="159544" y="1191984"/>
                  <a:pt x="159544" y="1201128"/>
                  <a:pt x="172934" y="1181207"/>
                </a:cubicBezTo>
                <a:lnTo>
                  <a:pt x="185344" y="1144305"/>
                </a:lnTo>
                <a:cubicBezTo>
                  <a:pt x="171954" y="1154102"/>
                  <a:pt x="164443" y="1174349"/>
                  <a:pt x="155298" y="1191004"/>
                </a:cubicBezTo>
                <a:lnTo>
                  <a:pt x="152032" y="1171410"/>
                </a:lnTo>
                <a:cubicBezTo>
                  <a:pt x="144847" y="1179248"/>
                  <a:pt x="143214" y="1182840"/>
                  <a:pt x="140928" y="1193290"/>
                </a:cubicBezTo>
                <a:lnTo>
                  <a:pt x="152685" y="1194923"/>
                </a:lnTo>
                <a:lnTo>
                  <a:pt x="147133" y="1213864"/>
                </a:lnTo>
                <a:cubicBezTo>
                  <a:pt x="131131" y="1210599"/>
                  <a:pt x="159217" y="1222682"/>
                  <a:pt x="134070" y="1206353"/>
                </a:cubicBezTo>
                <a:cubicBezTo>
                  <a:pt x="129824" y="1203414"/>
                  <a:pt x="137989" y="1199495"/>
                  <a:pt x="131457" y="1204720"/>
                </a:cubicBezTo>
                <a:cubicBezTo>
                  <a:pt x="127865" y="1207333"/>
                  <a:pt x="131457" y="1206027"/>
                  <a:pt x="133090" y="1209619"/>
                </a:cubicBezTo>
                <a:cubicBezTo>
                  <a:pt x="133417" y="1209945"/>
                  <a:pt x="134070" y="1211252"/>
                  <a:pt x="134397" y="1211578"/>
                </a:cubicBezTo>
                <a:cubicBezTo>
                  <a:pt x="134723" y="1212231"/>
                  <a:pt x="135376" y="1213538"/>
                  <a:pt x="135703" y="1214191"/>
                </a:cubicBezTo>
                <a:cubicBezTo>
                  <a:pt x="140275" y="1226601"/>
                  <a:pt x="137989" y="1230846"/>
                  <a:pt x="134070" y="1240317"/>
                </a:cubicBezTo>
                <a:cubicBezTo>
                  <a:pt x="118067" y="1241296"/>
                  <a:pt x="127212" y="1222355"/>
                  <a:pt x="109249" y="1263830"/>
                </a:cubicBezTo>
                <a:cubicBezTo>
                  <a:pt x="108923" y="1264483"/>
                  <a:pt x="108596" y="1265463"/>
                  <a:pt x="108269" y="1266442"/>
                </a:cubicBezTo>
                <a:cubicBezTo>
                  <a:pt x="107616" y="1267422"/>
                  <a:pt x="107290" y="1268402"/>
                  <a:pt x="106963" y="1269055"/>
                </a:cubicBezTo>
                <a:lnTo>
                  <a:pt x="100431" y="1285710"/>
                </a:lnTo>
                <a:cubicBezTo>
                  <a:pt x="98145" y="1302365"/>
                  <a:pt x="103044" y="1286690"/>
                  <a:pt x="108596" y="1308570"/>
                </a:cubicBezTo>
                <a:cubicBezTo>
                  <a:pt x="99452" y="1306611"/>
                  <a:pt x="107290" y="1309876"/>
                  <a:pt x="97165" y="1305631"/>
                </a:cubicBezTo>
                <a:cubicBezTo>
                  <a:pt x="91940" y="1303345"/>
                  <a:pt x="90634" y="1302039"/>
                  <a:pt x="89001" y="1300732"/>
                </a:cubicBezTo>
                <a:lnTo>
                  <a:pt x="89654" y="1278852"/>
                </a:lnTo>
                <a:cubicBezTo>
                  <a:pt x="76917" y="1288323"/>
                  <a:pt x="83775" y="1323266"/>
                  <a:pt x="75937" y="1344493"/>
                </a:cubicBezTo>
                <a:cubicBezTo>
                  <a:pt x="69732" y="1362454"/>
                  <a:pt x="57975" y="1365393"/>
                  <a:pt x="52096" y="1371272"/>
                </a:cubicBezTo>
                <a:cubicBezTo>
                  <a:pt x="41972" y="1381069"/>
                  <a:pt x="48177" y="1371272"/>
                  <a:pt x="43605" y="1384008"/>
                </a:cubicBezTo>
                <a:cubicBezTo>
                  <a:pt x="57648" y="1371925"/>
                  <a:pt x="53076" y="1374211"/>
                  <a:pt x="66466" y="1372905"/>
                </a:cubicBezTo>
                <a:cubicBezTo>
                  <a:pt x="71692" y="1383355"/>
                  <a:pt x="66793" y="1385641"/>
                  <a:pt x="65813" y="1395765"/>
                </a:cubicBezTo>
                <a:lnTo>
                  <a:pt x="64180" y="1431034"/>
                </a:lnTo>
                <a:cubicBezTo>
                  <a:pt x="62221" y="1443444"/>
                  <a:pt x="57322" y="1440831"/>
                  <a:pt x="49157" y="1457813"/>
                </a:cubicBezTo>
                <a:cubicBezTo>
                  <a:pt x="49484" y="1458140"/>
                  <a:pt x="50137" y="1458140"/>
                  <a:pt x="50463" y="1458466"/>
                </a:cubicBezTo>
                <a:cubicBezTo>
                  <a:pt x="50463" y="1458466"/>
                  <a:pt x="51443" y="1458793"/>
                  <a:pt x="51770" y="1459119"/>
                </a:cubicBezTo>
                <a:lnTo>
                  <a:pt x="54709" y="1461079"/>
                </a:lnTo>
                <a:cubicBezTo>
                  <a:pt x="60914" y="1466304"/>
                  <a:pt x="54709" y="1457487"/>
                  <a:pt x="59934" y="1466957"/>
                </a:cubicBezTo>
                <a:lnTo>
                  <a:pt x="44258" y="1506799"/>
                </a:lnTo>
                <a:cubicBezTo>
                  <a:pt x="43932" y="1508432"/>
                  <a:pt x="44258" y="1509085"/>
                  <a:pt x="44585" y="1510391"/>
                </a:cubicBezTo>
                <a:lnTo>
                  <a:pt x="60914" y="1507452"/>
                </a:lnTo>
                <a:cubicBezTo>
                  <a:pt x="86388" y="1493736"/>
                  <a:pt x="72345" y="1475448"/>
                  <a:pt x="70385" y="1471203"/>
                </a:cubicBezTo>
                <a:lnTo>
                  <a:pt x="87041" y="1463038"/>
                </a:lnTo>
                <a:cubicBezTo>
                  <a:pt x="81163" y="1447036"/>
                  <a:pt x="82469" y="1433647"/>
                  <a:pt x="96186" y="1422870"/>
                </a:cubicBezTo>
                <a:cubicBezTo>
                  <a:pt x="101738" y="1439852"/>
                  <a:pt x="96186" y="1447689"/>
                  <a:pt x="90960" y="1462712"/>
                </a:cubicBezTo>
                <a:cubicBezTo>
                  <a:pt x="83775" y="1483286"/>
                  <a:pt x="78223" y="1593667"/>
                  <a:pt x="67773" y="1609342"/>
                </a:cubicBezTo>
                <a:cubicBezTo>
                  <a:pt x="59608" y="1581584"/>
                  <a:pt x="65813" y="1585503"/>
                  <a:pt x="71365" y="1562969"/>
                </a:cubicBezTo>
                <a:lnTo>
                  <a:pt x="71692" y="1512024"/>
                </a:lnTo>
                <a:cubicBezTo>
                  <a:pt x="51443" y="1515616"/>
                  <a:pt x="66140" y="1509085"/>
                  <a:pt x="56995" y="1523781"/>
                </a:cubicBezTo>
                <a:cubicBezTo>
                  <a:pt x="38053" y="1554478"/>
                  <a:pt x="49810" y="1521821"/>
                  <a:pt x="39359" y="1547947"/>
                </a:cubicBezTo>
                <a:cubicBezTo>
                  <a:pt x="36420" y="1554805"/>
                  <a:pt x="37400" y="1556438"/>
                  <a:pt x="37073" y="1562316"/>
                </a:cubicBezTo>
                <a:lnTo>
                  <a:pt x="30542" y="1620119"/>
                </a:lnTo>
                <a:cubicBezTo>
                  <a:pt x="28909" y="1666819"/>
                  <a:pt x="22703" y="1703395"/>
                  <a:pt x="25316" y="1754013"/>
                </a:cubicBezTo>
                <a:cubicBezTo>
                  <a:pt x="26622" y="1772628"/>
                  <a:pt x="21724" y="1759565"/>
                  <a:pt x="29888" y="1768709"/>
                </a:cubicBezTo>
                <a:close/>
                <a:moveTo>
                  <a:pt x="2403857" y="2807206"/>
                </a:moveTo>
                <a:cubicBezTo>
                  <a:pt x="2404510" y="2806553"/>
                  <a:pt x="2405816" y="2805900"/>
                  <a:pt x="2406470" y="2805247"/>
                </a:cubicBezTo>
                <a:lnTo>
                  <a:pt x="2449906" y="2771610"/>
                </a:lnTo>
                <a:cubicBezTo>
                  <a:pt x="2469828" y="2749077"/>
                  <a:pt x="2467542" y="2765079"/>
                  <a:pt x="2473420" y="2746464"/>
                </a:cubicBezTo>
                <a:lnTo>
                  <a:pt x="2442394" y="2771283"/>
                </a:lnTo>
                <a:cubicBezTo>
                  <a:pt x="2441741" y="2771937"/>
                  <a:pt x="2441088" y="2772590"/>
                  <a:pt x="2440435" y="2772916"/>
                </a:cubicBezTo>
                <a:lnTo>
                  <a:pt x="2403857" y="2807206"/>
                </a:lnTo>
                <a:close/>
                <a:moveTo>
                  <a:pt x="1803261" y="3131818"/>
                </a:moveTo>
                <a:cubicBezTo>
                  <a:pt x="1819264" y="3132145"/>
                  <a:pt x="1870539" y="3117123"/>
                  <a:pt x="1887848" y="3109938"/>
                </a:cubicBezTo>
                <a:cubicBezTo>
                  <a:pt x="1934876" y="3091323"/>
                  <a:pt x="1916261" y="3105039"/>
                  <a:pt x="1977333" y="3073362"/>
                </a:cubicBezTo>
                <a:cubicBezTo>
                  <a:pt x="1984191" y="3069770"/>
                  <a:pt x="1992029" y="3067157"/>
                  <a:pt x="1997255" y="3063565"/>
                </a:cubicBezTo>
                <a:cubicBezTo>
                  <a:pt x="2036772" y="3037113"/>
                  <a:pt x="1970475" y="3062912"/>
                  <a:pt x="2008032" y="3055401"/>
                </a:cubicBezTo>
                <a:cubicBezTo>
                  <a:pt x="2028934" y="3051155"/>
                  <a:pt x="2063879" y="3033194"/>
                  <a:pt x="2082494" y="3022417"/>
                </a:cubicBezTo>
                <a:cubicBezTo>
                  <a:pt x="2100130" y="3012620"/>
                  <a:pt x="2103723" y="3013926"/>
                  <a:pt x="2105029" y="2994332"/>
                </a:cubicBezTo>
                <a:cubicBezTo>
                  <a:pt x="2117766" y="2995965"/>
                  <a:pt x="2117766" y="2999557"/>
                  <a:pt x="2127563" y="2996291"/>
                </a:cubicBezTo>
                <a:lnTo>
                  <a:pt x="2223254" y="2942407"/>
                </a:lnTo>
                <a:cubicBezTo>
                  <a:pt x="2259505" y="2921506"/>
                  <a:pt x="2276488" y="2903871"/>
                  <a:pt x="2292490" y="2894401"/>
                </a:cubicBezTo>
                <a:cubicBezTo>
                  <a:pt x="2334294" y="2869581"/>
                  <a:pt x="2309473" y="2879379"/>
                  <a:pt x="2339519" y="2854233"/>
                </a:cubicBezTo>
                <a:cubicBezTo>
                  <a:pt x="2342458" y="2851620"/>
                  <a:pt x="2344745" y="2849661"/>
                  <a:pt x="2348010" y="2847375"/>
                </a:cubicBezTo>
                <a:lnTo>
                  <a:pt x="2376750" y="2831699"/>
                </a:lnTo>
                <a:cubicBezTo>
                  <a:pt x="2387854" y="2825494"/>
                  <a:pt x="2382955" y="2833005"/>
                  <a:pt x="2391447" y="2816350"/>
                </a:cubicBezTo>
                <a:cubicBezTo>
                  <a:pt x="2333314" y="2845415"/>
                  <a:pt x="2362054" y="2819943"/>
                  <a:pt x="2344745" y="2847701"/>
                </a:cubicBezTo>
                <a:cubicBezTo>
                  <a:pt x="2335927" y="2830719"/>
                  <a:pt x="2344418" y="2854886"/>
                  <a:pt x="2344091" y="2842149"/>
                </a:cubicBezTo>
                <a:lnTo>
                  <a:pt x="2344418" y="2837577"/>
                </a:lnTo>
                <a:cubicBezTo>
                  <a:pt x="2344418" y="2837577"/>
                  <a:pt x="2344745" y="2836598"/>
                  <a:pt x="2344418" y="2836271"/>
                </a:cubicBezTo>
                <a:cubicBezTo>
                  <a:pt x="2334294" y="2843782"/>
                  <a:pt x="2343112" y="2844435"/>
                  <a:pt x="2333641" y="2849661"/>
                </a:cubicBezTo>
                <a:cubicBezTo>
                  <a:pt x="2326129" y="2853579"/>
                  <a:pt x="2327435" y="2850640"/>
                  <a:pt x="2323516" y="2860437"/>
                </a:cubicBezTo>
                <a:lnTo>
                  <a:pt x="2319924" y="2858805"/>
                </a:lnTo>
                <a:cubicBezTo>
                  <a:pt x="2313392" y="2857498"/>
                  <a:pt x="2321883" y="2856845"/>
                  <a:pt x="2314698" y="2857825"/>
                </a:cubicBezTo>
                <a:lnTo>
                  <a:pt x="2301308" y="2865663"/>
                </a:lnTo>
                <a:cubicBezTo>
                  <a:pt x="2312086" y="2836924"/>
                  <a:pt x="2347357" y="2825168"/>
                  <a:pt x="2366626" y="2806880"/>
                </a:cubicBezTo>
                <a:cubicBezTo>
                  <a:pt x="2404510" y="2770957"/>
                  <a:pt x="2398632" y="2786959"/>
                  <a:pt x="2420840" y="2770957"/>
                </a:cubicBezTo>
                <a:cubicBezTo>
                  <a:pt x="2425412" y="2767691"/>
                  <a:pt x="2432597" y="2760180"/>
                  <a:pt x="2438475" y="2754302"/>
                </a:cubicBezTo>
                <a:lnTo>
                  <a:pt x="2422472" y="2768671"/>
                </a:lnTo>
                <a:cubicBezTo>
                  <a:pt x="2413981" y="2776182"/>
                  <a:pt x="2408103" y="2781081"/>
                  <a:pt x="2404510" y="2791857"/>
                </a:cubicBezTo>
                <a:cubicBezTo>
                  <a:pt x="2422146" y="2784673"/>
                  <a:pt x="2461990" y="2754302"/>
                  <a:pt x="2466562" y="2738626"/>
                </a:cubicBezTo>
                <a:cubicBezTo>
                  <a:pt x="2445987" y="2738953"/>
                  <a:pt x="2456111" y="2739279"/>
                  <a:pt x="2440435" y="2752016"/>
                </a:cubicBezTo>
                <a:cubicBezTo>
                  <a:pt x="2445660" y="2740586"/>
                  <a:pt x="2448273" y="2739933"/>
                  <a:pt x="2458724" y="2732748"/>
                </a:cubicBezTo>
                <a:cubicBezTo>
                  <a:pt x="2462969" y="2729809"/>
                  <a:pt x="2466888" y="2726543"/>
                  <a:pt x="2470808" y="2721971"/>
                </a:cubicBezTo>
                <a:cubicBezTo>
                  <a:pt x="2480932" y="2710541"/>
                  <a:pt x="2475380" y="2726217"/>
                  <a:pt x="2480932" y="2703683"/>
                </a:cubicBezTo>
                <a:lnTo>
                  <a:pt x="2470808" y="2707602"/>
                </a:lnTo>
                <a:cubicBezTo>
                  <a:pt x="2470154" y="2707929"/>
                  <a:pt x="2468848" y="2708255"/>
                  <a:pt x="2468195" y="2708255"/>
                </a:cubicBezTo>
                <a:cubicBezTo>
                  <a:pt x="2458071" y="2709561"/>
                  <a:pt x="2470481" y="2709561"/>
                  <a:pt x="2459704" y="2706622"/>
                </a:cubicBezTo>
                <a:cubicBezTo>
                  <a:pt x="2430964" y="2698785"/>
                  <a:pt x="2438802" y="2724257"/>
                  <a:pt x="2432923" y="2736014"/>
                </a:cubicBezTo>
                <a:cubicBezTo>
                  <a:pt x="2430311" y="2741239"/>
                  <a:pt x="2423452" y="2743851"/>
                  <a:pt x="2416594" y="2750383"/>
                </a:cubicBezTo>
                <a:lnTo>
                  <a:pt x="2388181" y="2772263"/>
                </a:lnTo>
                <a:cubicBezTo>
                  <a:pt x="2380996" y="2785326"/>
                  <a:pt x="2376750" y="2796103"/>
                  <a:pt x="2362054" y="2805900"/>
                </a:cubicBezTo>
                <a:cubicBezTo>
                  <a:pt x="2338213" y="2821902"/>
                  <a:pt x="2332008" y="2810472"/>
                  <a:pt x="2315678" y="2824841"/>
                </a:cubicBezTo>
                <a:lnTo>
                  <a:pt x="2297389" y="2838231"/>
                </a:lnTo>
                <a:cubicBezTo>
                  <a:pt x="2292490" y="2841496"/>
                  <a:pt x="2291184" y="2843129"/>
                  <a:pt x="2286612" y="2845742"/>
                </a:cubicBezTo>
                <a:lnTo>
                  <a:pt x="2215416" y="2897667"/>
                </a:lnTo>
                <a:cubicBezTo>
                  <a:pt x="2203985" y="2898320"/>
                  <a:pt x="2200393" y="2890155"/>
                  <a:pt x="2187982" y="2898320"/>
                </a:cubicBezTo>
                <a:cubicBezTo>
                  <a:pt x="2187982" y="2903218"/>
                  <a:pt x="2198433" y="2907790"/>
                  <a:pt x="2190595" y="2905178"/>
                </a:cubicBezTo>
                <a:lnTo>
                  <a:pt x="2166427" y="2920853"/>
                </a:lnTo>
                <a:cubicBezTo>
                  <a:pt x="2157936" y="2925099"/>
                  <a:pt x="2159569" y="2927711"/>
                  <a:pt x="2150751" y="2929671"/>
                </a:cubicBezTo>
                <a:cubicBezTo>
                  <a:pt x="2136381" y="2932283"/>
                  <a:pt x="2111234" y="2927385"/>
                  <a:pt x="2106009" y="2951877"/>
                </a:cubicBezTo>
                <a:cubicBezTo>
                  <a:pt x="2127237" y="2950571"/>
                  <a:pt x="2127890" y="2940774"/>
                  <a:pt x="2141933" y="2937508"/>
                </a:cubicBezTo>
                <a:cubicBezTo>
                  <a:pt x="2122338" y="2952204"/>
                  <a:pt x="2100130" y="2961348"/>
                  <a:pt x="2079228" y="2972778"/>
                </a:cubicBezTo>
                <a:cubicBezTo>
                  <a:pt x="2069757" y="2978003"/>
                  <a:pt x="2060939" y="2984535"/>
                  <a:pt x="2056367" y="2994332"/>
                </a:cubicBezTo>
                <a:cubicBezTo>
                  <a:pt x="2092945" y="2993025"/>
                  <a:pt x="2097844" y="2974084"/>
                  <a:pt x="2116459" y="2967553"/>
                </a:cubicBezTo>
                <a:cubicBezTo>
                  <a:pt x="2139974" y="2959715"/>
                  <a:pt x="2125604" y="2968859"/>
                  <a:pt x="2144546" y="2954490"/>
                </a:cubicBezTo>
                <a:cubicBezTo>
                  <a:pt x="2163162" y="2940121"/>
                  <a:pt x="2187656" y="2932610"/>
                  <a:pt x="2206598" y="2918894"/>
                </a:cubicBezTo>
                <a:lnTo>
                  <a:pt x="2281060" y="2875460"/>
                </a:lnTo>
                <a:cubicBezTo>
                  <a:pt x="2266690" y="2901912"/>
                  <a:pt x="2278121" y="2883297"/>
                  <a:pt x="2254933" y="2896687"/>
                </a:cubicBezTo>
                <a:lnTo>
                  <a:pt x="2247095" y="2904851"/>
                </a:lnTo>
                <a:cubicBezTo>
                  <a:pt x="2247748" y="2911056"/>
                  <a:pt x="2252647" y="2897013"/>
                  <a:pt x="2251994" y="2913995"/>
                </a:cubicBezTo>
                <a:cubicBezTo>
                  <a:pt x="2238930" y="2919220"/>
                  <a:pt x="2240890" y="2908443"/>
                  <a:pt x="2204965" y="2925099"/>
                </a:cubicBezTo>
                <a:cubicBezTo>
                  <a:pt x="2210843" y="2931303"/>
                  <a:pt x="2223907" y="2924119"/>
                  <a:pt x="2240563" y="2923466"/>
                </a:cubicBezTo>
                <a:cubicBezTo>
                  <a:pt x="2233378" y="2936529"/>
                  <a:pt x="2240890" y="2925425"/>
                  <a:pt x="2228479" y="2927711"/>
                </a:cubicBezTo>
                <a:cubicBezTo>
                  <a:pt x="2200393" y="2931957"/>
                  <a:pt x="2225540" y="2930650"/>
                  <a:pt x="2208884" y="2936855"/>
                </a:cubicBezTo>
                <a:cubicBezTo>
                  <a:pt x="2202679" y="2939468"/>
                  <a:pt x="2174592" y="2935222"/>
                  <a:pt x="2181451" y="2955470"/>
                </a:cubicBezTo>
                <a:lnTo>
                  <a:pt x="2162508" y="2949591"/>
                </a:lnTo>
                <a:cubicBezTo>
                  <a:pt x="2162182" y="2964287"/>
                  <a:pt x="2161202" y="2956776"/>
                  <a:pt x="2165121" y="2966247"/>
                </a:cubicBezTo>
                <a:cubicBezTo>
                  <a:pt x="2149771" y="2961021"/>
                  <a:pt x="2157610" y="2955470"/>
                  <a:pt x="2145526" y="2960042"/>
                </a:cubicBezTo>
                <a:cubicBezTo>
                  <a:pt x="2133115" y="2964614"/>
                  <a:pt x="2143893" y="2965593"/>
                  <a:pt x="2147159" y="2973758"/>
                </a:cubicBezTo>
                <a:cubicBezTo>
                  <a:pt x="2137035" y="2975064"/>
                  <a:pt x="2119725" y="2975064"/>
                  <a:pt x="2116786" y="2976697"/>
                </a:cubicBezTo>
                <a:cubicBezTo>
                  <a:pt x="2105682" y="2982249"/>
                  <a:pt x="2109275" y="2985841"/>
                  <a:pt x="2102743" y="2992372"/>
                </a:cubicBezTo>
                <a:cubicBezTo>
                  <a:pt x="2085107" y="3010007"/>
                  <a:pt x="2059307" y="3010660"/>
                  <a:pt x="2045263" y="3032867"/>
                </a:cubicBezTo>
                <a:cubicBezTo>
                  <a:pt x="2036772" y="3026009"/>
                  <a:pt x="2039058" y="3028295"/>
                  <a:pt x="2027627" y="3025356"/>
                </a:cubicBezTo>
                <a:cubicBezTo>
                  <a:pt x="2028934" y="3040378"/>
                  <a:pt x="2036445" y="3040052"/>
                  <a:pt x="2027954" y="3037439"/>
                </a:cubicBezTo>
                <a:cubicBezTo>
                  <a:pt x="2029587" y="3046257"/>
                  <a:pt x="2031547" y="3036459"/>
                  <a:pt x="2020443" y="3037439"/>
                </a:cubicBezTo>
                <a:cubicBezTo>
                  <a:pt x="1999867" y="3039072"/>
                  <a:pt x="1956431" y="3069770"/>
                  <a:pt x="1931611" y="3078261"/>
                </a:cubicBezTo>
                <a:cubicBezTo>
                  <a:pt x="1913975" y="3084465"/>
                  <a:pt x="1915934" y="3090997"/>
                  <a:pt x="1900258" y="3082506"/>
                </a:cubicBezTo>
                <a:cubicBezTo>
                  <a:pt x="1913322" y="3075321"/>
                  <a:pt x="1913975" y="3082506"/>
                  <a:pt x="1906790" y="3063238"/>
                </a:cubicBezTo>
                <a:cubicBezTo>
                  <a:pt x="1876417" y="3074995"/>
                  <a:pt x="1892093" y="3084792"/>
                  <a:pt x="1892420" y="3085772"/>
                </a:cubicBezTo>
                <a:cubicBezTo>
                  <a:pt x="1870865" y="3085119"/>
                  <a:pt x="1863354" y="3086751"/>
                  <a:pt x="1841146" y="3097528"/>
                </a:cubicBezTo>
                <a:cubicBezTo>
                  <a:pt x="1831021" y="3102427"/>
                  <a:pt x="1835267" y="3094263"/>
                  <a:pt x="1841799" y="3107652"/>
                </a:cubicBezTo>
                <a:lnTo>
                  <a:pt x="1800975" y="3108305"/>
                </a:lnTo>
                <a:cubicBezTo>
                  <a:pt x="1805221" y="3117776"/>
                  <a:pt x="1824816" y="3121368"/>
                  <a:pt x="1808487" y="3112877"/>
                </a:cubicBezTo>
                <a:lnTo>
                  <a:pt x="1803261" y="3131818"/>
                </a:lnTo>
                <a:close/>
                <a:moveTo>
                  <a:pt x="2642919" y="575744"/>
                </a:moveTo>
                <a:lnTo>
                  <a:pt x="2591645" y="516634"/>
                </a:lnTo>
                <a:cubicBezTo>
                  <a:pt x="2582501" y="506184"/>
                  <a:pt x="2574663" y="497693"/>
                  <a:pt x="2567478" y="488876"/>
                </a:cubicBezTo>
                <a:cubicBezTo>
                  <a:pt x="2554414" y="473527"/>
                  <a:pt x="2560293" y="479079"/>
                  <a:pt x="2537105" y="464056"/>
                </a:cubicBezTo>
                <a:cubicBezTo>
                  <a:pt x="2537758" y="465036"/>
                  <a:pt x="2538738" y="467322"/>
                  <a:pt x="2539064" y="466669"/>
                </a:cubicBezTo>
                <a:cubicBezTo>
                  <a:pt x="2539391" y="466016"/>
                  <a:pt x="2540697" y="468628"/>
                  <a:pt x="2541024" y="469281"/>
                </a:cubicBezTo>
                <a:cubicBezTo>
                  <a:pt x="2544943" y="473527"/>
                  <a:pt x="2541677" y="470588"/>
                  <a:pt x="2547556" y="475813"/>
                </a:cubicBezTo>
                <a:lnTo>
                  <a:pt x="2595891" y="527738"/>
                </a:lnTo>
                <a:cubicBezTo>
                  <a:pt x="2604055" y="537535"/>
                  <a:pt x="2608301" y="539821"/>
                  <a:pt x="2609934" y="552557"/>
                </a:cubicBezTo>
                <a:cubicBezTo>
                  <a:pt x="2607648" y="552557"/>
                  <a:pt x="2596870" y="548312"/>
                  <a:pt x="2586746" y="553537"/>
                </a:cubicBezTo>
                <a:cubicBezTo>
                  <a:pt x="2594584" y="571825"/>
                  <a:pt x="2591645" y="560395"/>
                  <a:pt x="2602749" y="571172"/>
                </a:cubicBezTo>
                <a:cubicBezTo>
                  <a:pt x="2603729" y="572151"/>
                  <a:pt x="2622344" y="592399"/>
                  <a:pt x="2639980" y="597297"/>
                </a:cubicBezTo>
                <a:cubicBezTo>
                  <a:pt x="2636388" y="579009"/>
                  <a:pt x="2642266" y="591746"/>
                  <a:pt x="2620385" y="565947"/>
                </a:cubicBezTo>
                <a:lnTo>
                  <a:pt x="2642919" y="575744"/>
                </a:lnTo>
                <a:close/>
                <a:moveTo>
                  <a:pt x="2335273" y="298158"/>
                </a:moveTo>
                <a:cubicBezTo>
                  <a:pt x="2335927" y="299464"/>
                  <a:pt x="2338539" y="303057"/>
                  <a:pt x="2338866" y="304036"/>
                </a:cubicBezTo>
                <a:cubicBezTo>
                  <a:pt x="2339193" y="304363"/>
                  <a:pt x="2339846" y="305669"/>
                  <a:pt x="2339846" y="305996"/>
                </a:cubicBezTo>
                <a:cubicBezTo>
                  <a:pt x="2342785" y="313180"/>
                  <a:pt x="2343438" y="304363"/>
                  <a:pt x="2339193" y="309915"/>
                </a:cubicBezTo>
                <a:cubicBezTo>
                  <a:pt x="2350297" y="329182"/>
                  <a:pt x="2345724" y="318405"/>
                  <a:pt x="2341805" y="330489"/>
                </a:cubicBezTo>
                <a:cubicBezTo>
                  <a:pt x="2371198" y="334734"/>
                  <a:pt x="2361074" y="324610"/>
                  <a:pt x="2381322" y="346491"/>
                </a:cubicBezTo>
                <a:cubicBezTo>
                  <a:pt x="2373811" y="359227"/>
                  <a:pt x="2377403" y="351389"/>
                  <a:pt x="2367606" y="361186"/>
                </a:cubicBezTo>
                <a:cubicBezTo>
                  <a:pt x="2397325" y="384046"/>
                  <a:pt x="2405163" y="400375"/>
                  <a:pt x="2430311" y="419969"/>
                </a:cubicBezTo>
                <a:cubicBezTo>
                  <a:pt x="2436842" y="424868"/>
                  <a:pt x="2472114" y="441849"/>
                  <a:pt x="2484524" y="463077"/>
                </a:cubicBezTo>
                <a:cubicBezTo>
                  <a:pt x="2500854" y="491162"/>
                  <a:pt x="2524695" y="474833"/>
                  <a:pt x="2528614" y="515328"/>
                </a:cubicBezTo>
                <a:lnTo>
                  <a:pt x="2549189" y="518594"/>
                </a:lnTo>
                <a:cubicBezTo>
                  <a:pt x="2550822" y="538841"/>
                  <a:pt x="2559966" y="547005"/>
                  <a:pt x="2579561" y="543087"/>
                </a:cubicBezTo>
                <a:cubicBezTo>
                  <a:pt x="2585440" y="542107"/>
                  <a:pt x="2585440" y="541454"/>
                  <a:pt x="2588379" y="540147"/>
                </a:cubicBezTo>
                <a:cubicBezTo>
                  <a:pt x="2594911" y="537208"/>
                  <a:pt x="2591972" y="538841"/>
                  <a:pt x="2596217" y="535575"/>
                </a:cubicBezTo>
                <a:cubicBezTo>
                  <a:pt x="2591645" y="532310"/>
                  <a:pt x="2596870" y="531983"/>
                  <a:pt x="2588379" y="531330"/>
                </a:cubicBezTo>
                <a:cubicBezTo>
                  <a:pt x="2580868" y="530677"/>
                  <a:pt x="2585767" y="531003"/>
                  <a:pt x="2579888" y="532963"/>
                </a:cubicBezTo>
                <a:lnTo>
                  <a:pt x="2586093" y="515328"/>
                </a:lnTo>
                <a:cubicBezTo>
                  <a:pt x="2572050" y="509123"/>
                  <a:pt x="2570417" y="505531"/>
                  <a:pt x="2561599" y="497367"/>
                </a:cubicBezTo>
                <a:cubicBezTo>
                  <a:pt x="2543637" y="481038"/>
                  <a:pt x="2547882" y="473853"/>
                  <a:pt x="2527634" y="458505"/>
                </a:cubicBezTo>
                <a:cubicBezTo>
                  <a:pt x="2506079" y="441523"/>
                  <a:pt x="2499874" y="428460"/>
                  <a:pt x="2483218" y="426827"/>
                </a:cubicBezTo>
                <a:cubicBezTo>
                  <a:pt x="2482565" y="426827"/>
                  <a:pt x="2481258" y="426827"/>
                  <a:pt x="2480605" y="426827"/>
                </a:cubicBezTo>
                <a:cubicBezTo>
                  <a:pt x="2433250" y="426827"/>
                  <a:pt x="2456111" y="421929"/>
                  <a:pt x="2421166" y="393843"/>
                </a:cubicBezTo>
                <a:lnTo>
                  <a:pt x="2399938" y="375555"/>
                </a:lnTo>
                <a:cubicBezTo>
                  <a:pt x="2436189" y="366411"/>
                  <a:pt x="2385241" y="340612"/>
                  <a:pt x="2373158" y="328529"/>
                </a:cubicBezTo>
                <a:cubicBezTo>
                  <a:pt x="2352909" y="307629"/>
                  <a:pt x="2376750" y="324937"/>
                  <a:pt x="2346051" y="305669"/>
                </a:cubicBezTo>
                <a:lnTo>
                  <a:pt x="2335273" y="298158"/>
                </a:lnTo>
                <a:close/>
              </a:path>
            </a:pathLst>
          </a:custGeom>
          <a:solidFill>
            <a:schemeClr val="bg1"/>
          </a:solidFill>
          <a:ln w="3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Frihåndsform: figur 5">
            <a:extLst>
              <a:ext uri="{FF2B5EF4-FFF2-40B4-BE49-F238E27FC236}">
                <a16:creationId xmlns:a16="http://schemas.microsoft.com/office/drawing/2014/main" id="{E92AA51C-687D-4974-AB50-29F74A8067EE}"/>
              </a:ext>
            </a:extLst>
          </p:cNvPr>
          <p:cNvSpPr/>
          <p:nvPr/>
        </p:nvSpPr>
        <p:spPr>
          <a:xfrm>
            <a:off x="6887954" y="2630937"/>
            <a:ext cx="2986321" cy="3008703"/>
          </a:xfrm>
          <a:custGeom>
            <a:avLst/>
            <a:gdLst>
              <a:gd name="connsiteX0" fmla="*/ 2937192 w 2986321"/>
              <a:gd name="connsiteY0" fmla="*/ 1539079 h 3008702"/>
              <a:gd name="connsiteX1" fmla="*/ 2930661 w 2986321"/>
              <a:gd name="connsiteY1" fmla="*/ 1551815 h 3008702"/>
              <a:gd name="connsiteX2" fmla="*/ 2910739 w 2986321"/>
              <a:gd name="connsiteY2" fmla="*/ 1579574 h 3008702"/>
              <a:gd name="connsiteX3" fmla="*/ 2906493 w 2986321"/>
              <a:gd name="connsiteY3" fmla="*/ 1641949 h 3008702"/>
              <a:gd name="connsiteX4" fmla="*/ 2886571 w 2986321"/>
              <a:gd name="connsiteY4" fmla="*/ 1777803 h 3008702"/>
              <a:gd name="connsiteX5" fmla="*/ 2833011 w 2986321"/>
              <a:gd name="connsiteY5" fmla="*/ 1963948 h 3008702"/>
              <a:gd name="connsiteX6" fmla="*/ 2815375 w 2986321"/>
              <a:gd name="connsiteY6" fmla="*/ 2026650 h 3008702"/>
              <a:gd name="connsiteX7" fmla="*/ 2789248 w 2986321"/>
              <a:gd name="connsiteY7" fmla="*/ 2081841 h 3008702"/>
              <a:gd name="connsiteX8" fmla="*/ 2731442 w 2986321"/>
              <a:gd name="connsiteY8" fmla="*/ 2190589 h 3008702"/>
              <a:gd name="connsiteX9" fmla="*/ 2628893 w 2986321"/>
              <a:gd name="connsiteY9" fmla="*/ 2338526 h 3008702"/>
              <a:gd name="connsiteX10" fmla="*/ 2557697 w 2986321"/>
              <a:gd name="connsiteY10" fmla="*/ 2432905 h 3008702"/>
              <a:gd name="connsiteX11" fmla="*/ 1833651 w 2986321"/>
              <a:gd name="connsiteY11" fmla="*/ 2907413 h 3008702"/>
              <a:gd name="connsiteX12" fmla="*/ 1507063 w 2986321"/>
              <a:gd name="connsiteY12" fmla="*/ 2940070 h 3008702"/>
              <a:gd name="connsiteX13" fmla="*/ 1423130 w 2986321"/>
              <a:gd name="connsiteY13" fmla="*/ 2935172 h 3008702"/>
              <a:gd name="connsiteX14" fmla="*/ 1345076 w 2986321"/>
              <a:gd name="connsiteY14" fmla="*/ 2922109 h 3008702"/>
              <a:gd name="connsiteX15" fmla="*/ 1166432 w 2986321"/>
              <a:gd name="connsiteY15" fmla="*/ 2878022 h 3008702"/>
              <a:gd name="connsiteX16" fmla="*/ 1069435 w 2986321"/>
              <a:gd name="connsiteY16" fmla="*/ 2839486 h 3008702"/>
              <a:gd name="connsiteX17" fmla="*/ 770281 w 2986321"/>
              <a:gd name="connsiteY17" fmla="*/ 2689264 h 3008702"/>
              <a:gd name="connsiteX18" fmla="*/ 611559 w 2986321"/>
              <a:gd name="connsiteY18" fmla="*/ 2577250 h 3008702"/>
              <a:gd name="connsiteX19" fmla="*/ 512929 w 2986321"/>
              <a:gd name="connsiteY19" fmla="*/ 2494300 h 3008702"/>
              <a:gd name="connsiteX20" fmla="*/ 424424 w 2986321"/>
              <a:gd name="connsiteY20" fmla="*/ 2405800 h 3008702"/>
              <a:gd name="connsiteX21" fmla="*/ 342124 w 2986321"/>
              <a:gd name="connsiteY21" fmla="*/ 2307502 h 3008702"/>
              <a:gd name="connsiteX22" fmla="*/ 205610 w 2986321"/>
              <a:gd name="connsiteY22" fmla="*/ 2087066 h 3008702"/>
              <a:gd name="connsiteX23" fmla="*/ 57992 w 2986321"/>
              <a:gd name="connsiteY23" fmla="*/ 1524383 h 3008702"/>
              <a:gd name="connsiteX24" fmla="*/ 302606 w 2986321"/>
              <a:gd name="connsiteY24" fmla="*/ 794496 h 3008702"/>
              <a:gd name="connsiteX25" fmla="*/ 572368 w 2986321"/>
              <a:gd name="connsiteY25" fmla="*/ 479681 h 3008702"/>
              <a:gd name="connsiteX26" fmla="*/ 666099 w 2986321"/>
              <a:gd name="connsiteY26" fmla="*/ 401304 h 3008702"/>
              <a:gd name="connsiteX27" fmla="*/ 714761 w 2986321"/>
              <a:gd name="connsiteY27" fmla="*/ 365708 h 3008702"/>
              <a:gd name="connsiteX28" fmla="*/ 948924 w 2986321"/>
              <a:gd name="connsiteY28" fmla="*/ 216138 h 3008702"/>
              <a:gd name="connsiteX29" fmla="*/ 1007383 w 2986321"/>
              <a:gd name="connsiteY29" fmla="*/ 185114 h 3008702"/>
              <a:gd name="connsiteX30" fmla="*/ 1306538 w 2986321"/>
              <a:gd name="connsiteY30" fmla="*/ 88775 h 3008702"/>
              <a:gd name="connsiteX31" fmla="*/ 1634433 w 2986321"/>
              <a:gd name="connsiteY31" fmla="*/ 64609 h 3008702"/>
              <a:gd name="connsiteX32" fmla="*/ 1936853 w 2986321"/>
              <a:gd name="connsiteY32" fmla="*/ 125678 h 3008702"/>
              <a:gd name="connsiteX33" fmla="*/ 2064222 w 2986321"/>
              <a:gd name="connsiteY33" fmla="*/ 176949 h 3008702"/>
              <a:gd name="connsiteX34" fmla="*/ 2184733 w 2986321"/>
              <a:gd name="connsiteY34" fmla="*/ 238998 h 3008702"/>
              <a:gd name="connsiteX35" fmla="*/ 2238621 w 2986321"/>
              <a:gd name="connsiteY35" fmla="*/ 274268 h 3008702"/>
              <a:gd name="connsiteX36" fmla="*/ 2392117 w 2986321"/>
              <a:gd name="connsiteY36" fmla="*/ 390854 h 3008702"/>
              <a:gd name="connsiteX37" fmla="*/ 2483235 w 2986321"/>
              <a:gd name="connsiteY37" fmla="*/ 476742 h 3008702"/>
              <a:gd name="connsiteX38" fmla="*/ 2549206 w 2986321"/>
              <a:gd name="connsiteY38" fmla="*/ 545975 h 3008702"/>
              <a:gd name="connsiteX39" fmla="*/ 2649468 w 2986321"/>
              <a:gd name="connsiteY39" fmla="*/ 668766 h 3008702"/>
              <a:gd name="connsiteX40" fmla="*/ 2794800 w 2986321"/>
              <a:gd name="connsiteY40" fmla="*/ 966599 h 3008702"/>
              <a:gd name="connsiteX41" fmla="*/ 2840522 w 2986321"/>
              <a:gd name="connsiteY41" fmla="*/ 1134457 h 3008702"/>
              <a:gd name="connsiteX42" fmla="*/ 2846727 w 2986321"/>
              <a:gd name="connsiteY42" fmla="*/ 1166134 h 3008702"/>
              <a:gd name="connsiteX43" fmla="*/ 2851626 w 2986321"/>
              <a:gd name="connsiteY43" fmla="*/ 1197485 h 3008702"/>
              <a:gd name="connsiteX44" fmla="*/ 2858811 w 2986321"/>
              <a:gd name="connsiteY44" fmla="*/ 1230142 h 3008702"/>
              <a:gd name="connsiteX45" fmla="*/ 2863710 w 2986321"/>
              <a:gd name="connsiteY45" fmla="*/ 1301008 h 3008702"/>
              <a:gd name="connsiteX46" fmla="*/ 2875141 w 2986321"/>
              <a:gd name="connsiteY46" fmla="*/ 1326807 h 3008702"/>
              <a:gd name="connsiteX47" fmla="*/ 2866323 w 2986321"/>
              <a:gd name="connsiteY47" fmla="*/ 1227856 h 3008702"/>
              <a:gd name="connsiteX48" fmla="*/ 2875467 w 2986321"/>
              <a:gd name="connsiteY48" fmla="*/ 1206956 h 3008702"/>
              <a:gd name="connsiteX49" fmla="*/ 2865343 w 2986321"/>
              <a:gd name="connsiteY49" fmla="*/ 1201404 h 3008702"/>
              <a:gd name="connsiteX50" fmla="*/ 2856525 w 2986321"/>
              <a:gd name="connsiteY50" fmla="*/ 1154704 h 3008702"/>
              <a:gd name="connsiteX51" fmla="*/ 2849993 w 2986321"/>
              <a:gd name="connsiteY51" fmla="*/ 1126293 h 3008702"/>
              <a:gd name="connsiteX52" fmla="*/ 2856852 w 2986321"/>
              <a:gd name="connsiteY52" fmla="*/ 1100167 h 3008702"/>
              <a:gd name="connsiteX53" fmla="*/ 2868282 w 2986321"/>
              <a:gd name="connsiteY53" fmla="*/ 1114536 h 3008702"/>
              <a:gd name="connsiteX54" fmla="*/ 2868609 w 2986321"/>
              <a:gd name="connsiteY54" fmla="*/ 1124333 h 3008702"/>
              <a:gd name="connsiteX55" fmla="*/ 2879713 w 2986321"/>
              <a:gd name="connsiteY55" fmla="*/ 1149806 h 3008702"/>
              <a:gd name="connsiteX56" fmla="*/ 2875794 w 2986321"/>
              <a:gd name="connsiteY56" fmla="*/ 1153725 h 3008702"/>
              <a:gd name="connsiteX57" fmla="*/ 2889837 w 2986321"/>
              <a:gd name="connsiteY57" fmla="*/ 1210221 h 3008702"/>
              <a:gd name="connsiteX58" fmla="*/ 2891470 w 2986321"/>
              <a:gd name="connsiteY58" fmla="*/ 1235367 h 3008702"/>
              <a:gd name="connsiteX59" fmla="*/ 2895389 w 2986321"/>
              <a:gd name="connsiteY59" fmla="*/ 1256268 h 3008702"/>
              <a:gd name="connsiteX60" fmla="*/ 2894409 w 2986321"/>
              <a:gd name="connsiteY60" fmla="*/ 1214140 h 3008702"/>
              <a:gd name="connsiteX61" fmla="*/ 2896369 w 2986321"/>
              <a:gd name="connsiteY61" fmla="*/ 1214140 h 3008702"/>
              <a:gd name="connsiteX62" fmla="*/ 2899635 w 2986321"/>
              <a:gd name="connsiteY62" fmla="*/ 1213487 h 3008702"/>
              <a:gd name="connsiteX63" fmla="*/ 2887878 w 2986321"/>
              <a:gd name="connsiteY63" fmla="*/ 1178217 h 3008702"/>
              <a:gd name="connsiteX64" fmla="*/ 2898982 w 2986321"/>
              <a:gd name="connsiteY64" fmla="*/ 1179524 h 3008702"/>
              <a:gd name="connsiteX65" fmla="*/ 2872528 w 2986321"/>
              <a:gd name="connsiteY65" fmla="*/ 1050201 h 3008702"/>
              <a:gd name="connsiteX66" fmla="*/ 2883632 w 2986321"/>
              <a:gd name="connsiteY66" fmla="*/ 1049548 h 3008702"/>
              <a:gd name="connsiteX67" fmla="*/ 2869589 w 2986321"/>
              <a:gd name="connsiteY67" fmla="*/ 1039751 h 3008702"/>
              <a:gd name="connsiteX68" fmla="*/ 2851626 w 2986321"/>
              <a:gd name="connsiteY68" fmla="*/ 953210 h 3008702"/>
              <a:gd name="connsiteX69" fmla="*/ 2770632 w 2986321"/>
              <a:gd name="connsiteY69" fmla="*/ 767064 h 3008702"/>
              <a:gd name="connsiteX70" fmla="*/ 2722951 w 2986321"/>
              <a:gd name="connsiteY70" fmla="*/ 689340 h 3008702"/>
              <a:gd name="connsiteX71" fmla="*/ 2759528 w 2986321"/>
              <a:gd name="connsiteY71" fmla="*/ 766737 h 3008702"/>
              <a:gd name="connsiteX72" fmla="*/ 2731442 w 2986321"/>
              <a:gd name="connsiteY72" fmla="*/ 732774 h 3008702"/>
              <a:gd name="connsiteX73" fmla="*/ 2711193 w 2986321"/>
              <a:gd name="connsiteY73" fmla="*/ 695871 h 3008702"/>
              <a:gd name="connsiteX74" fmla="*/ 2614523 w 2986321"/>
              <a:gd name="connsiteY74" fmla="*/ 570468 h 3008702"/>
              <a:gd name="connsiteX75" fmla="*/ 2563249 w 2986321"/>
              <a:gd name="connsiteY75" fmla="*/ 509726 h 3008702"/>
              <a:gd name="connsiteX76" fmla="*/ 2476377 w 2986321"/>
              <a:gd name="connsiteY76" fmla="*/ 427103 h 3008702"/>
              <a:gd name="connsiteX77" fmla="*/ 2433920 w 2986321"/>
              <a:gd name="connsiteY77" fmla="*/ 384649 h 3008702"/>
              <a:gd name="connsiteX78" fmla="*/ 2418571 w 2986321"/>
              <a:gd name="connsiteY78" fmla="*/ 372892 h 3008702"/>
              <a:gd name="connsiteX79" fmla="*/ 2394730 w 2986321"/>
              <a:gd name="connsiteY79" fmla="*/ 348726 h 3008702"/>
              <a:gd name="connsiteX80" fmla="*/ 2364683 w 2986321"/>
              <a:gd name="connsiteY80" fmla="*/ 322927 h 3008702"/>
              <a:gd name="connsiteX81" fmla="*/ 2346395 w 2986321"/>
              <a:gd name="connsiteY81" fmla="*/ 314109 h 3008702"/>
              <a:gd name="connsiteX82" fmla="*/ 2328106 w 2986321"/>
              <a:gd name="connsiteY82" fmla="*/ 299740 h 3008702"/>
              <a:gd name="connsiteX83" fmla="*/ 2300346 w 2986321"/>
              <a:gd name="connsiteY83" fmla="*/ 271655 h 3008702"/>
              <a:gd name="connsiteX84" fmla="*/ 2252337 w 2986321"/>
              <a:gd name="connsiteY84" fmla="*/ 242264 h 3008702"/>
              <a:gd name="connsiteX85" fmla="*/ 2184733 w 2986321"/>
              <a:gd name="connsiteY85" fmla="*/ 193931 h 3008702"/>
              <a:gd name="connsiteX86" fmla="*/ 2164812 w 2986321"/>
              <a:gd name="connsiteY86" fmla="*/ 187073 h 3008702"/>
              <a:gd name="connsiteX87" fmla="*/ 2175589 w 2986321"/>
              <a:gd name="connsiteY87" fmla="*/ 187073 h 3008702"/>
              <a:gd name="connsiteX88" fmla="*/ 2156320 w 2986321"/>
              <a:gd name="connsiteY88" fmla="*/ 175643 h 3008702"/>
              <a:gd name="connsiteX89" fmla="*/ 2125948 w 2986321"/>
              <a:gd name="connsiteY89" fmla="*/ 158988 h 3008702"/>
              <a:gd name="connsiteX90" fmla="*/ 2106352 w 2986321"/>
              <a:gd name="connsiteY90" fmla="*/ 140373 h 3008702"/>
              <a:gd name="connsiteX91" fmla="*/ 2106679 w 2986321"/>
              <a:gd name="connsiteY91" fmla="*/ 146578 h 3008702"/>
              <a:gd name="connsiteX92" fmla="*/ 2106352 w 2986321"/>
              <a:gd name="connsiteY92" fmla="*/ 151803 h 3008702"/>
              <a:gd name="connsiteX93" fmla="*/ 2086430 w 2986321"/>
              <a:gd name="connsiteY93" fmla="*/ 140700 h 3008702"/>
              <a:gd name="connsiteX94" fmla="*/ 2088717 w 2986321"/>
              <a:gd name="connsiteY94" fmla="*/ 140047 h 3008702"/>
              <a:gd name="connsiteX95" fmla="*/ 2096555 w 2986321"/>
              <a:gd name="connsiteY95" fmla="*/ 137434 h 3008702"/>
              <a:gd name="connsiteX96" fmla="*/ 2098188 w 2986321"/>
              <a:gd name="connsiteY96" fmla="*/ 136781 h 3008702"/>
              <a:gd name="connsiteX97" fmla="*/ 2069448 w 2986321"/>
              <a:gd name="connsiteY97" fmla="*/ 119146 h 3008702"/>
              <a:gd name="connsiteX98" fmla="*/ 1975064 w 2986321"/>
              <a:gd name="connsiteY98" fmla="*/ 78325 h 3008702"/>
              <a:gd name="connsiteX99" fmla="*/ 1835284 w 2986321"/>
              <a:gd name="connsiteY99" fmla="*/ 35217 h 3008702"/>
              <a:gd name="connsiteX100" fmla="*/ 1589690 w 2986321"/>
              <a:gd name="connsiteY100" fmla="*/ 3213 h 3008702"/>
              <a:gd name="connsiteX101" fmla="*/ 1547234 w 2986321"/>
              <a:gd name="connsiteY101" fmla="*/ 4520 h 3008702"/>
              <a:gd name="connsiteX102" fmla="*/ 1512289 w 2986321"/>
              <a:gd name="connsiteY102" fmla="*/ 274 h 3008702"/>
              <a:gd name="connsiteX103" fmla="*/ 1513268 w 2986321"/>
              <a:gd name="connsiteY103" fmla="*/ 4846 h 3008702"/>
              <a:gd name="connsiteX104" fmla="*/ 1512942 w 2986321"/>
              <a:gd name="connsiteY104" fmla="*/ 7132 h 3008702"/>
              <a:gd name="connsiteX105" fmla="*/ 1500531 w 2986321"/>
              <a:gd name="connsiteY105" fmla="*/ 3213 h 3008702"/>
              <a:gd name="connsiteX106" fmla="*/ 1493020 w 2986321"/>
              <a:gd name="connsiteY106" fmla="*/ 3540 h 3008702"/>
              <a:gd name="connsiteX107" fmla="*/ 1472445 w 2986321"/>
              <a:gd name="connsiteY107" fmla="*/ 3867 h 3008702"/>
              <a:gd name="connsiteX108" fmla="*/ 1418231 w 2986321"/>
              <a:gd name="connsiteY108" fmla="*/ 6153 h 3008702"/>
              <a:gd name="connsiteX109" fmla="*/ 1321235 w 2986321"/>
              <a:gd name="connsiteY109" fmla="*/ 20848 h 3008702"/>
              <a:gd name="connsiteX110" fmla="*/ 1142918 w 2986321"/>
              <a:gd name="connsiteY110" fmla="*/ 61996 h 3008702"/>
              <a:gd name="connsiteX111" fmla="*/ 1170678 w 2986321"/>
              <a:gd name="connsiteY111" fmla="*/ 62976 h 3008702"/>
              <a:gd name="connsiteX112" fmla="*/ 1243180 w 2986321"/>
              <a:gd name="connsiteY112" fmla="*/ 45341 h 3008702"/>
              <a:gd name="connsiteX113" fmla="*/ 1252325 w 2986321"/>
              <a:gd name="connsiteY113" fmla="*/ 58077 h 3008702"/>
              <a:gd name="connsiteX114" fmla="*/ 1229790 w 2986321"/>
              <a:gd name="connsiteY114" fmla="*/ 65262 h 3008702"/>
              <a:gd name="connsiteX115" fmla="*/ 1213134 w 2986321"/>
              <a:gd name="connsiteY115" fmla="*/ 58731 h 3008702"/>
              <a:gd name="connsiteX116" fmla="*/ 1167085 w 2986321"/>
              <a:gd name="connsiteY116" fmla="*/ 69181 h 3008702"/>
              <a:gd name="connsiteX117" fmla="*/ 1168391 w 2986321"/>
              <a:gd name="connsiteY117" fmla="*/ 79631 h 3008702"/>
              <a:gd name="connsiteX118" fmla="*/ 1025019 w 2986321"/>
              <a:gd name="connsiteY118" fmla="*/ 128943 h 3008702"/>
              <a:gd name="connsiteX119" fmla="*/ 1021753 w 2986321"/>
              <a:gd name="connsiteY119" fmla="*/ 126657 h 3008702"/>
              <a:gd name="connsiteX120" fmla="*/ 1080213 w 2986321"/>
              <a:gd name="connsiteY120" fmla="*/ 102165 h 3008702"/>
              <a:gd name="connsiteX121" fmla="*/ 1059638 w 2986321"/>
              <a:gd name="connsiteY121" fmla="*/ 100858 h 3008702"/>
              <a:gd name="connsiteX122" fmla="*/ 1022733 w 2986321"/>
              <a:gd name="connsiteY122" fmla="*/ 117840 h 3008702"/>
              <a:gd name="connsiteX123" fmla="*/ 1012935 w 2986321"/>
              <a:gd name="connsiteY123" fmla="*/ 120779 h 3008702"/>
              <a:gd name="connsiteX124" fmla="*/ 1006077 w 2986321"/>
              <a:gd name="connsiteY124" fmla="*/ 119473 h 3008702"/>
              <a:gd name="connsiteX125" fmla="*/ 1036450 w 2986321"/>
              <a:gd name="connsiteY125" fmla="*/ 101511 h 3008702"/>
              <a:gd name="connsiteX126" fmla="*/ 997259 w 2986321"/>
              <a:gd name="connsiteY126" fmla="*/ 118820 h 3008702"/>
              <a:gd name="connsiteX127" fmla="*/ 994647 w 2986321"/>
              <a:gd name="connsiteY127" fmla="*/ 137108 h 3008702"/>
              <a:gd name="connsiteX128" fmla="*/ 1002485 w 2986321"/>
              <a:gd name="connsiteY128" fmla="*/ 140700 h 3008702"/>
              <a:gd name="connsiteX129" fmla="*/ 962967 w 2986321"/>
              <a:gd name="connsiteY129" fmla="*/ 145925 h 3008702"/>
              <a:gd name="connsiteX130" fmla="*/ 965254 w 2986321"/>
              <a:gd name="connsiteY130" fmla="*/ 155396 h 3008702"/>
              <a:gd name="connsiteX131" fmla="*/ 916919 w 2986321"/>
              <a:gd name="connsiteY131" fmla="*/ 172051 h 3008702"/>
              <a:gd name="connsiteX132" fmla="*/ 906141 w 2986321"/>
              <a:gd name="connsiteY132" fmla="*/ 194911 h 3008702"/>
              <a:gd name="connsiteX133" fmla="*/ 909734 w 2986321"/>
              <a:gd name="connsiteY133" fmla="*/ 176296 h 3008702"/>
              <a:gd name="connsiteX134" fmla="*/ 880014 w 2986321"/>
              <a:gd name="connsiteY134" fmla="*/ 183807 h 3008702"/>
              <a:gd name="connsiteX135" fmla="*/ 799347 w 2986321"/>
              <a:gd name="connsiteY135" fmla="*/ 232140 h 3008702"/>
              <a:gd name="connsiteX136" fmla="*/ 792162 w 2986321"/>
              <a:gd name="connsiteY136" fmla="*/ 233120 h 3008702"/>
              <a:gd name="connsiteX137" fmla="*/ 794121 w 2986321"/>
              <a:gd name="connsiteY137" fmla="*/ 244223 h 3008702"/>
              <a:gd name="connsiteX138" fmla="*/ 775833 w 2986321"/>
              <a:gd name="connsiteY138" fmla="*/ 238998 h 3008702"/>
              <a:gd name="connsiteX139" fmla="*/ 725538 w 2986321"/>
              <a:gd name="connsiteY139" fmla="*/ 283738 h 3008702"/>
              <a:gd name="connsiteX140" fmla="*/ 713781 w 2986321"/>
              <a:gd name="connsiteY140" fmla="*/ 300067 h 3008702"/>
              <a:gd name="connsiteX141" fmla="*/ 684714 w 2986321"/>
              <a:gd name="connsiteY141" fmla="*/ 305945 h 3008702"/>
              <a:gd name="connsiteX142" fmla="*/ 688307 w 2986321"/>
              <a:gd name="connsiteY142" fmla="*/ 318681 h 3008702"/>
              <a:gd name="connsiteX143" fmla="*/ 668712 w 2986321"/>
              <a:gd name="connsiteY143" fmla="*/ 315089 h 3008702"/>
              <a:gd name="connsiteX144" fmla="*/ 673284 w 2986321"/>
              <a:gd name="connsiteY144" fmla="*/ 330438 h 3008702"/>
              <a:gd name="connsiteX145" fmla="*/ 654015 w 2986321"/>
              <a:gd name="connsiteY145" fmla="*/ 327172 h 3008702"/>
              <a:gd name="connsiteX146" fmla="*/ 629848 w 2986321"/>
              <a:gd name="connsiteY146" fmla="*/ 347420 h 3008702"/>
              <a:gd name="connsiteX147" fmla="*/ 612212 w 2986321"/>
              <a:gd name="connsiteY147" fmla="*/ 358523 h 3008702"/>
              <a:gd name="connsiteX148" fmla="*/ 601108 w 2986321"/>
              <a:gd name="connsiteY148" fmla="*/ 363748 h 3008702"/>
              <a:gd name="connsiteX149" fmla="*/ 635073 w 2986321"/>
              <a:gd name="connsiteY149" fmla="*/ 358197 h 3008702"/>
              <a:gd name="connsiteX150" fmla="*/ 591310 w 2986321"/>
              <a:gd name="connsiteY150" fmla="*/ 373872 h 3008702"/>
              <a:gd name="connsiteX151" fmla="*/ 597189 w 2986321"/>
              <a:gd name="connsiteY151" fmla="*/ 381710 h 3008702"/>
              <a:gd name="connsiteX152" fmla="*/ 590657 w 2986321"/>
              <a:gd name="connsiteY152" fmla="*/ 390527 h 3008702"/>
              <a:gd name="connsiteX153" fmla="*/ 568123 w 2986321"/>
              <a:gd name="connsiteY153" fmla="*/ 413387 h 3008702"/>
              <a:gd name="connsiteX154" fmla="*/ 634747 w 2986321"/>
              <a:gd name="connsiteY154" fmla="*/ 364075 h 3008702"/>
              <a:gd name="connsiteX155" fmla="*/ 689940 w 2986321"/>
              <a:gd name="connsiteY155" fmla="*/ 323580 h 3008702"/>
              <a:gd name="connsiteX156" fmla="*/ 715414 w 2986321"/>
              <a:gd name="connsiteY156" fmla="*/ 308231 h 3008702"/>
              <a:gd name="connsiteX157" fmla="*/ 770281 w 2986321"/>
              <a:gd name="connsiteY157" fmla="*/ 276227 h 3008702"/>
              <a:gd name="connsiteX158" fmla="*/ 751012 w 2986321"/>
              <a:gd name="connsiteY158" fmla="*/ 299087 h 3008702"/>
              <a:gd name="connsiteX159" fmla="*/ 694839 w 2986321"/>
              <a:gd name="connsiteY159" fmla="*/ 339255 h 3008702"/>
              <a:gd name="connsiteX160" fmla="*/ 727498 w 2986321"/>
              <a:gd name="connsiteY160" fmla="*/ 321621 h 3008702"/>
              <a:gd name="connsiteX161" fmla="*/ 687327 w 2986321"/>
              <a:gd name="connsiteY161" fmla="*/ 347420 h 3008702"/>
              <a:gd name="connsiteX162" fmla="*/ 673284 w 2986321"/>
              <a:gd name="connsiteY162" fmla="*/ 357543 h 3008702"/>
              <a:gd name="connsiteX163" fmla="*/ 651729 w 2986321"/>
              <a:gd name="connsiteY163" fmla="*/ 374852 h 3008702"/>
              <a:gd name="connsiteX164" fmla="*/ 655322 w 2986321"/>
              <a:gd name="connsiteY164" fmla="*/ 381057 h 3008702"/>
              <a:gd name="connsiteX165" fmla="*/ 628868 w 2986321"/>
              <a:gd name="connsiteY165" fmla="*/ 384975 h 3008702"/>
              <a:gd name="connsiteX166" fmla="*/ 566816 w 2986321"/>
              <a:gd name="connsiteY166" fmla="*/ 441472 h 3008702"/>
              <a:gd name="connsiteX167" fmla="*/ 557345 w 2986321"/>
              <a:gd name="connsiteY167" fmla="*/ 449637 h 3008702"/>
              <a:gd name="connsiteX168" fmla="*/ 541342 w 2986321"/>
              <a:gd name="connsiteY168" fmla="*/ 464332 h 3008702"/>
              <a:gd name="connsiteX169" fmla="*/ 498886 w 2986321"/>
              <a:gd name="connsiteY169" fmla="*/ 487192 h 3008702"/>
              <a:gd name="connsiteX170" fmla="*/ 477984 w 2986321"/>
              <a:gd name="connsiteY170" fmla="*/ 521809 h 3008702"/>
              <a:gd name="connsiteX171" fmla="*/ 453490 w 2986321"/>
              <a:gd name="connsiteY171" fmla="*/ 545322 h 3008702"/>
              <a:gd name="connsiteX172" fmla="*/ 439773 w 2986321"/>
              <a:gd name="connsiteY172" fmla="*/ 560671 h 3008702"/>
              <a:gd name="connsiteX173" fmla="*/ 417565 w 2986321"/>
              <a:gd name="connsiteY173" fmla="*/ 591042 h 3008702"/>
              <a:gd name="connsiteX174" fmla="*/ 409074 w 2986321"/>
              <a:gd name="connsiteY174" fmla="*/ 590389 h 3008702"/>
              <a:gd name="connsiteX175" fmla="*/ 406461 w 2986321"/>
              <a:gd name="connsiteY175" fmla="*/ 591369 h 3008702"/>
              <a:gd name="connsiteX176" fmla="*/ 397317 w 2986321"/>
              <a:gd name="connsiteY176" fmla="*/ 596267 h 3008702"/>
              <a:gd name="connsiteX177" fmla="*/ 404502 w 2986321"/>
              <a:gd name="connsiteY177" fmla="*/ 578306 h 3008702"/>
              <a:gd name="connsiteX178" fmla="*/ 414953 w 2986321"/>
              <a:gd name="connsiteY178" fmla="*/ 566876 h 3008702"/>
              <a:gd name="connsiteX179" fmla="*/ 429976 w 2986321"/>
              <a:gd name="connsiteY179" fmla="*/ 546628 h 3008702"/>
              <a:gd name="connsiteX180" fmla="*/ 406461 w 2986321"/>
              <a:gd name="connsiteY180" fmla="*/ 562304 h 3008702"/>
              <a:gd name="connsiteX181" fmla="*/ 459695 w 2986321"/>
              <a:gd name="connsiteY181" fmla="*/ 505480 h 3008702"/>
              <a:gd name="connsiteX182" fmla="*/ 445325 w 2986321"/>
              <a:gd name="connsiteY182" fmla="*/ 528993 h 3008702"/>
              <a:gd name="connsiteX183" fmla="*/ 431609 w 2986321"/>
              <a:gd name="connsiteY183" fmla="*/ 544016 h 3008702"/>
              <a:gd name="connsiteX184" fmla="*/ 446632 w 2986321"/>
              <a:gd name="connsiteY184" fmla="*/ 526707 h 3008702"/>
              <a:gd name="connsiteX185" fmla="*/ 494640 w 2986321"/>
              <a:gd name="connsiteY185" fmla="*/ 486866 h 3008702"/>
              <a:gd name="connsiteX186" fmla="*/ 549834 w 2986321"/>
              <a:gd name="connsiteY186" fmla="*/ 424817 h 3008702"/>
              <a:gd name="connsiteX187" fmla="*/ 538076 w 2986321"/>
              <a:gd name="connsiteY187" fmla="*/ 433308 h 3008702"/>
              <a:gd name="connsiteX188" fmla="*/ 532851 w 2986321"/>
              <a:gd name="connsiteY188" fmla="*/ 432981 h 3008702"/>
              <a:gd name="connsiteX189" fmla="*/ 528932 w 2986321"/>
              <a:gd name="connsiteY189" fmla="*/ 432002 h 3008702"/>
              <a:gd name="connsiteX190" fmla="*/ 520767 w 2986321"/>
              <a:gd name="connsiteY190" fmla="*/ 443432 h 3008702"/>
              <a:gd name="connsiteX191" fmla="*/ 511949 w 2986321"/>
              <a:gd name="connsiteY191" fmla="*/ 457148 h 3008702"/>
              <a:gd name="connsiteX192" fmla="*/ 511949 w 2986321"/>
              <a:gd name="connsiteY192" fmla="*/ 455841 h 3008702"/>
              <a:gd name="connsiteX193" fmla="*/ 511296 w 2986321"/>
              <a:gd name="connsiteY193" fmla="*/ 451596 h 3008702"/>
              <a:gd name="connsiteX194" fmla="*/ 510316 w 2986321"/>
              <a:gd name="connsiteY194" fmla="*/ 446697 h 3008702"/>
              <a:gd name="connsiteX195" fmla="*/ 468840 w 2986321"/>
              <a:gd name="connsiteY195" fmla="*/ 480987 h 3008702"/>
              <a:gd name="connsiteX196" fmla="*/ 458389 w 2986321"/>
              <a:gd name="connsiteY196" fmla="*/ 491111 h 3008702"/>
              <a:gd name="connsiteX197" fmla="*/ 427363 w 2986321"/>
              <a:gd name="connsiteY197" fmla="*/ 527034 h 3008702"/>
              <a:gd name="connsiteX198" fmla="*/ 425730 w 2986321"/>
              <a:gd name="connsiteY198" fmla="*/ 528993 h 3008702"/>
              <a:gd name="connsiteX199" fmla="*/ 398950 w 2986321"/>
              <a:gd name="connsiteY199" fmla="*/ 555772 h 3008702"/>
              <a:gd name="connsiteX200" fmla="*/ 343103 w 2986321"/>
              <a:gd name="connsiteY200" fmla="*/ 620107 h 3008702"/>
              <a:gd name="connsiteX201" fmla="*/ 276806 w 2986321"/>
              <a:gd name="connsiteY201" fmla="*/ 711873 h 3008702"/>
              <a:gd name="connsiteX202" fmla="*/ 120370 w 2986321"/>
              <a:gd name="connsiteY202" fmla="*/ 975417 h 3008702"/>
              <a:gd name="connsiteX203" fmla="*/ 48848 w 2986321"/>
              <a:gd name="connsiteY203" fmla="*/ 1146540 h 3008702"/>
              <a:gd name="connsiteX204" fmla="*/ 1819 w 2986321"/>
              <a:gd name="connsiteY204" fmla="*/ 1360118 h 3008702"/>
              <a:gd name="connsiteX205" fmla="*/ 2145 w 2986321"/>
              <a:gd name="connsiteY205" fmla="*/ 1362077 h 3008702"/>
              <a:gd name="connsiteX206" fmla="*/ 2472 w 2986321"/>
              <a:gd name="connsiteY206" fmla="*/ 1363710 h 3008702"/>
              <a:gd name="connsiteX207" fmla="*/ 3452 w 2986321"/>
              <a:gd name="connsiteY207" fmla="*/ 1368935 h 3008702"/>
              <a:gd name="connsiteX208" fmla="*/ 10310 w 2986321"/>
              <a:gd name="connsiteY208" fmla="*/ 1371221 h 3008702"/>
              <a:gd name="connsiteX209" fmla="*/ 8351 w 2986321"/>
              <a:gd name="connsiteY209" fmla="*/ 1447639 h 3008702"/>
              <a:gd name="connsiteX210" fmla="*/ 8351 w 2986321"/>
              <a:gd name="connsiteY210" fmla="*/ 1524383 h 3008702"/>
              <a:gd name="connsiteX211" fmla="*/ 13903 w 2986321"/>
              <a:gd name="connsiteY211" fmla="*/ 1599495 h 3008702"/>
              <a:gd name="connsiteX212" fmla="*/ 22067 w 2986321"/>
              <a:gd name="connsiteY212" fmla="*/ 1677872 h 3008702"/>
              <a:gd name="connsiteX213" fmla="*/ 12923 w 2986321"/>
              <a:gd name="connsiteY213" fmla="*/ 1690935 h 3008702"/>
              <a:gd name="connsiteX214" fmla="*/ 15862 w 2986321"/>
              <a:gd name="connsiteY214" fmla="*/ 1696486 h 3008702"/>
              <a:gd name="connsiteX215" fmla="*/ 18475 w 2986321"/>
              <a:gd name="connsiteY215" fmla="*/ 1727184 h 3008702"/>
              <a:gd name="connsiteX216" fmla="*/ 22067 w 2986321"/>
              <a:gd name="connsiteY216" fmla="*/ 1736328 h 3008702"/>
              <a:gd name="connsiteX217" fmla="*/ 26313 w 2986321"/>
              <a:gd name="connsiteY217" fmla="*/ 1708243 h 3008702"/>
              <a:gd name="connsiteX218" fmla="*/ 31212 w 2986321"/>
              <a:gd name="connsiteY218" fmla="*/ 1750371 h 3008702"/>
              <a:gd name="connsiteX219" fmla="*/ 30232 w 2986321"/>
              <a:gd name="connsiteY219" fmla="*/ 1753310 h 3008702"/>
              <a:gd name="connsiteX220" fmla="*/ 32845 w 2986321"/>
              <a:gd name="connsiteY220" fmla="*/ 1800009 h 3008702"/>
              <a:gd name="connsiteX221" fmla="*/ 42642 w 2986321"/>
              <a:gd name="connsiteY221" fmla="*/ 1786620 h 3008702"/>
              <a:gd name="connsiteX222" fmla="*/ 50480 w 2986321"/>
              <a:gd name="connsiteY222" fmla="*/ 1800989 h 3008702"/>
              <a:gd name="connsiteX223" fmla="*/ 48848 w 2986321"/>
              <a:gd name="connsiteY223" fmla="*/ 1811766 h 3008702"/>
              <a:gd name="connsiteX224" fmla="*/ 46888 w 2986321"/>
              <a:gd name="connsiteY224" fmla="*/ 1843443 h 3008702"/>
              <a:gd name="connsiteX225" fmla="*/ 56686 w 2986321"/>
              <a:gd name="connsiteY225" fmla="*/ 1856180 h 3008702"/>
              <a:gd name="connsiteX226" fmla="*/ 94243 w 2986321"/>
              <a:gd name="connsiteY226" fmla="*/ 1958723 h 3008702"/>
              <a:gd name="connsiteX227" fmla="*/ 106980 w 2986321"/>
              <a:gd name="connsiteY227" fmla="*/ 1989747 h 3008702"/>
              <a:gd name="connsiteX228" fmla="*/ 104367 w 2986321"/>
              <a:gd name="connsiteY228" fmla="*/ 2015873 h 3008702"/>
              <a:gd name="connsiteX229" fmla="*/ 137679 w 2986321"/>
              <a:gd name="connsiteY229" fmla="*/ 2062246 h 3008702"/>
              <a:gd name="connsiteX230" fmla="*/ 153029 w 2986321"/>
              <a:gd name="connsiteY230" fmla="*/ 2107966 h 3008702"/>
              <a:gd name="connsiteX231" fmla="*/ 148783 w 2986321"/>
              <a:gd name="connsiteY231" fmla="*/ 2120050 h 3008702"/>
              <a:gd name="connsiteX232" fmla="*/ 172951 w 2986321"/>
              <a:gd name="connsiteY232" fmla="*/ 2141277 h 3008702"/>
              <a:gd name="connsiteX233" fmla="*/ 225858 w 2986321"/>
              <a:gd name="connsiteY233" fmla="*/ 2246106 h 3008702"/>
              <a:gd name="connsiteX234" fmla="*/ 246433 w 2986321"/>
              <a:gd name="connsiteY234" fmla="*/ 2271252 h 3008702"/>
              <a:gd name="connsiteX235" fmla="*/ 263416 w 2986321"/>
              <a:gd name="connsiteY235" fmla="*/ 2296072 h 3008702"/>
              <a:gd name="connsiteX236" fmla="*/ 279092 w 2986321"/>
              <a:gd name="connsiteY236" fmla="*/ 2321871 h 3008702"/>
              <a:gd name="connsiteX237" fmla="*/ 334612 w 2986321"/>
              <a:gd name="connsiteY237" fmla="*/ 2394043 h 3008702"/>
              <a:gd name="connsiteX238" fmla="*/ 351595 w 2986321"/>
              <a:gd name="connsiteY238" fmla="*/ 2419189 h 3008702"/>
              <a:gd name="connsiteX239" fmla="*/ 391765 w 2986321"/>
              <a:gd name="connsiteY239" fmla="*/ 2463929 h 3008702"/>
              <a:gd name="connsiteX240" fmla="*/ 439773 w 2986321"/>
              <a:gd name="connsiteY240" fmla="*/ 2500179 h 3008702"/>
              <a:gd name="connsiteX241" fmla="*/ 437814 w 2986321"/>
              <a:gd name="connsiteY241" fmla="*/ 2506057 h 3008702"/>
              <a:gd name="connsiteX242" fmla="*/ 437161 w 2986321"/>
              <a:gd name="connsiteY242" fmla="*/ 2508343 h 3008702"/>
              <a:gd name="connsiteX243" fmla="*/ 437487 w 2986321"/>
              <a:gd name="connsiteY243" fmla="*/ 2515854 h 3008702"/>
              <a:gd name="connsiteX244" fmla="*/ 448591 w 2986321"/>
              <a:gd name="connsiteY244" fmla="*/ 2519120 h 3008702"/>
              <a:gd name="connsiteX245" fmla="*/ 453817 w 2986321"/>
              <a:gd name="connsiteY245" fmla="*/ 2525651 h 3008702"/>
              <a:gd name="connsiteX246" fmla="*/ 507051 w 2986321"/>
              <a:gd name="connsiteY246" fmla="*/ 2576270 h 3008702"/>
              <a:gd name="connsiteX247" fmla="*/ 524360 w 2986321"/>
              <a:gd name="connsiteY247" fmla="*/ 2594231 h 3008702"/>
              <a:gd name="connsiteX248" fmla="*/ 547547 w 2986321"/>
              <a:gd name="connsiteY248" fmla="*/ 2601089 h 3008702"/>
              <a:gd name="connsiteX249" fmla="*/ 524686 w 2986321"/>
              <a:gd name="connsiteY249" fmla="*/ 2573984 h 3008702"/>
              <a:gd name="connsiteX250" fmla="*/ 564203 w 2986321"/>
              <a:gd name="connsiteY250" fmla="*/ 2594231 h 3008702"/>
              <a:gd name="connsiteX251" fmla="*/ 582166 w 2986321"/>
              <a:gd name="connsiteY251" fmla="*/ 2608600 h 3008702"/>
              <a:gd name="connsiteX252" fmla="*/ 559958 w 2986321"/>
              <a:gd name="connsiteY252" fmla="*/ 2612193 h 3008702"/>
              <a:gd name="connsiteX253" fmla="*/ 576614 w 2986321"/>
              <a:gd name="connsiteY253" fmla="*/ 2633746 h 3008702"/>
              <a:gd name="connsiteX254" fmla="*/ 630501 w 2986321"/>
              <a:gd name="connsiteY254" fmla="*/ 2676201 h 3008702"/>
              <a:gd name="connsiteX255" fmla="*/ 637686 w 2986321"/>
              <a:gd name="connsiteY255" fmla="*/ 2681426 h 3008702"/>
              <a:gd name="connsiteX256" fmla="*/ 639972 w 2986321"/>
              <a:gd name="connsiteY256" fmla="*/ 2683712 h 3008702"/>
              <a:gd name="connsiteX257" fmla="*/ 641931 w 2986321"/>
              <a:gd name="connsiteY257" fmla="*/ 2685998 h 3008702"/>
              <a:gd name="connsiteX258" fmla="*/ 884586 w 2986321"/>
              <a:gd name="connsiteY258" fmla="*/ 2835568 h 3008702"/>
              <a:gd name="connsiteX259" fmla="*/ 972112 w 2986321"/>
              <a:gd name="connsiteY259" fmla="*/ 2876062 h 3008702"/>
              <a:gd name="connsiteX260" fmla="*/ 943372 w 2986321"/>
              <a:gd name="connsiteY260" fmla="*/ 2859407 h 3008702"/>
              <a:gd name="connsiteX261" fmla="*/ 859766 w 2986321"/>
              <a:gd name="connsiteY261" fmla="*/ 2816626 h 3008702"/>
              <a:gd name="connsiteX262" fmla="*/ 848662 w 2986321"/>
              <a:gd name="connsiteY262" fmla="*/ 2810748 h 3008702"/>
              <a:gd name="connsiteX263" fmla="*/ 819269 w 2986321"/>
              <a:gd name="connsiteY263" fmla="*/ 2793113 h 3008702"/>
              <a:gd name="connsiteX264" fmla="*/ 786937 w 2986321"/>
              <a:gd name="connsiteY264" fmla="*/ 2752292 h 3008702"/>
              <a:gd name="connsiteX265" fmla="*/ 763749 w 2986321"/>
              <a:gd name="connsiteY265" fmla="*/ 2737923 h 3008702"/>
              <a:gd name="connsiteX266" fmla="*/ 702024 w 2986321"/>
              <a:gd name="connsiteY266" fmla="*/ 2713756 h 3008702"/>
              <a:gd name="connsiteX267" fmla="*/ 699411 w 2986321"/>
              <a:gd name="connsiteY267" fmla="*/ 2714410 h 3008702"/>
              <a:gd name="connsiteX268" fmla="*/ 652056 w 2986321"/>
              <a:gd name="connsiteY268" fmla="*/ 2690243 h 3008702"/>
              <a:gd name="connsiteX269" fmla="*/ 614171 w 2986321"/>
              <a:gd name="connsiteY269" fmla="*/ 2657913 h 3008702"/>
              <a:gd name="connsiteX270" fmla="*/ 587718 w 2986321"/>
              <a:gd name="connsiteY270" fmla="*/ 2644197 h 3008702"/>
              <a:gd name="connsiteX271" fmla="*/ 591637 w 2986321"/>
              <a:gd name="connsiteY271" fmla="*/ 2626888 h 3008702"/>
              <a:gd name="connsiteX272" fmla="*/ 583472 w 2986321"/>
              <a:gd name="connsiteY272" fmla="*/ 2629174 h 3008702"/>
              <a:gd name="connsiteX273" fmla="*/ 575307 w 2986321"/>
              <a:gd name="connsiteY273" fmla="*/ 2626562 h 3008702"/>
              <a:gd name="connsiteX274" fmla="*/ 582166 w 2986321"/>
              <a:gd name="connsiteY274" fmla="*/ 2621010 h 3008702"/>
              <a:gd name="connsiteX275" fmla="*/ 590331 w 2986321"/>
              <a:gd name="connsiteY275" fmla="*/ 2617418 h 3008702"/>
              <a:gd name="connsiteX276" fmla="*/ 623316 w 2986321"/>
              <a:gd name="connsiteY276" fmla="*/ 2636686 h 3008702"/>
              <a:gd name="connsiteX277" fmla="*/ 643564 w 2986321"/>
              <a:gd name="connsiteY277" fmla="*/ 2637339 h 3008702"/>
              <a:gd name="connsiteX278" fmla="*/ 693206 w 2986321"/>
              <a:gd name="connsiteY278" fmla="*/ 2680773 h 3008702"/>
              <a:gd name="connsiteX279" fmla="*/ 751338 w 2986321"/>
              <a:gd name="connsiteY279" fmla="*/ 2714736 h 3008702"/>
              <a:gd name="connsiteX280" fmla="*/ 820249 w 2986321"/>
              <a:gd name="connsiteY280" fmla="*/ 2762089 h 3008702"/>
              <a:gd name="connsiteX281" fmla="*/ 809145 w 2986321"/>
              <a:gd name="connsiteY281" fmla="*/ 2777111 h 3008702"/>
              <a:gd name="connsiteX282" fmla="*/ 849315 w 2986321"/>
              <a:gd name="connsiteY282" fmla="*/ 2787235 h 3008702"/>
              <a:gd name="connsiteX283" fmla="*/ 854540 w 2986321"/>
              <a:gd name="connsiteY283" fmla="*/ 2806176 h 3008702"/>
              <a:gd name="connsiteX284" fmla="*/ 879361 w 2986321"/>
              <a:gd name="connsiteY284" fmla="*/ 2810748 h 3008702"/>
              <a:gd name="connsiteX285" fmla="*/ 896670 w 2986321"/>
              <a:gd name="connsiteY285" fmla="*/ 2824138 h 3008702"/>
              <a:gd name="connsiteX286" fmla="*/ 939453 w 2986321"/>
              <a:gd name="connsiteY286" fmla="*/ 2839486 h 3008702"/>
              <a:gd name="connsiteX287" fmla="*/ 922471 w 2986321"/>
              <a:gd name="connsiteY287" fmla="*/ 2829689 h 3008702"/>
              <a:gd name="connsiteX288" fmla="*/ 954150 w 2986321"/>
              <a:gd name="connsiteY288" fmla="*/ 2851896 h 3008702"/>
              <a:gd name="connsiteX289" fmla="*/ 974071 w 2986321"/>
              <a:gd name="connsiteY289" fmla="*/ 2848957 h 3008702"/>
              <a:gd name="connsiteX290" fmla="*/ 978644 w 2986321"/>
              <a:gd name="connsiteY290" fmla="*/ 2859734 h 3008702"/>
              <a:gd name="connsiteX291" fmla="*/ 992034 w 2986321"/>
              <a:gd name="connsiteY291" fmla="*/ 2868878 h 3008702"/>
              <a:gd name="connsiteX292" fmla="*/ 1020120 w 2986321"/>
              <a:gd name="connsiteY292" fmla="*/ 2879002 h 3008702"/>
              <a:gd name="connsiteX293" fmla="*/ 1028612 w 2986321"/>
              <a:gd name="connsiteY293" fmla="*/ 2882594 h 3008702"/>
              <a:gd name="connsiteX294" fmla="*/ 1086091 w 2986321"/>
              <a:gd name="connsiteY294" fmla="*/ 2906434 h 3008702"/>
              <a:gd name="connsiteX295" fmla="*/ 1077600 w 2986321"/>
              <a:gd name="connsiteY295" fmla="*/ 2909373 h 3008702"/>
              <a:gd name="connsiteX296" fmla="*/ 1057351 w 2986321"/>
              <a:gd name="connsiteY296" fmla="*/ 2910026 h 3008702"/>
              <a:gd name="connsiteX297" fmla="*/ 1037103 w 2986321"/>
              <a:gd name="connsiteY297" fmla="*/ 2897616 h 3008702"/>
              <a:gd name="connsiteX298" fmla="*/ 1032204 w 2986321"/>
              <a:gd name="connsiteY298" fmla="*/ 2896310 h 3008702"/>
              <a:gd name="connsiteX299" fmla="*/ 997586 w 2986321"/>
              <a:gd name="connsiteY299" fmla="*/ 2881288 h 3008702"/>
              <a:gd name="connsiteX300" fmla="*/ 980930 w 2986321"/>
              <a:gd name="connsiteY300" fmla="*/ 2879328 h 3008702"/>
              <a:gd name="connsiteX301" fmla="*/ 1041675 w 2986321"/>
              <a:gd name="connsiteY301" fmla="*/ 2907087 h 3008702"/>
              <a:gd name="connsiteX302" fmla="*/ 1096869 w 2986321"/>
              <a:gd name="connsiteY302" fmla="*/ 2917537 h 3008702"/>
              <a:gd name="connsiteX303" fmla="*/ 1111565 w 2986321"/>
              <a:gd name="connsiteY303" fmla="*/ 2922762 h 3008702"/>
              <a:gd name="connsiteX304" fmla="*/ 1155654 w 2986321"/>
              <a:gd name="connsiteY304" fmla="*/ 2934845 h 3008702"/>
              <a:gd name="connsiteX305" fmla="*/ 1124955 w 2986321"/>
              <a:gd name="connsiteY305" fmla="*/ 2934192 h 3008702"/>
              <a:gd name="connsiteX306" fmla="*/ 1100461 w 2986321"/>
              <a:gd name="connsiteY306" fmla="*/ 2927008 h 3008702"/>
              <a:gd name="connsiteX307" fmla="*/ 1093276 w 2986321"/>
              <a:gd name="connsiteY307" fmla="*/ 2925701 h 3008702"/>
              <a:gd name="connsiteX308" fmla="*/ 1258530 w 2986321"/>
              <a:gd name="connsiteY308" fmla="*/ 2973381 h 3008702"/>
              <a:gd name="connsiteX309" fmla="*/ 1244486 w 2986321"/>
              <a:gd name="connsiteY309" fmla="*/ 2971421 h 3008702"/>
              <a:gd name="connsiteX310" fmla="*/ 1226851 w 2986321"/>
              <a:gd name="connsiteY310" fmla="*/ 2960318 h 3008702"/>
              <a:gd name="connsiteX311" fmla="*/ 1289556 w 2986321"/>
              <a:gd name="connsiteY311" fmla="*/ 2972728 h 3008702"/>
              <a:gd name="connsiteX312" fmla="*/ 1270940 w 2986321"/>
              <a:gd name="connsiteY312" fmla="*/ 2978606 h 3008702"/>
              <a:gd name="connsiteX313" fmla="*/ 1303925 w 2986321"/>
              <a:gd name="connsiteY313" fmla="*/ 2985464 h 3008702"/>
              <a:gd name="connsiteX314" fmla="*/ 1295761 w 2986321"/>
              <a:gd name="connsiteY314" fmla="*/ 2980892 h 3008702"/>
              <a:gd name="connsiteX315" fmla="*/ 1288902 w 2986321"/>
              <a:gd name="connsiteY315" fmla="*/ 2975993 h 3008702"/>
              <a:gd name="connsiteX316" fmla="*/ 1403861 w 2986321"/>
              <a:gd name="connsiteY316" fmla="*/ 2996241 h 3008702"/>
              <a:gd name="connsiteX317" fmla="*/ 1422477 w 2986321"/>
              <a:gd name="connsiteY317" fmla="*/ 2993302 h 3008702"/>
              <a:gd name="connsiteX318" fmla="*/ 1443705 w 2986321"/>
              <a:gd name="connsiteY318" fmla="*/ 2996241 h 3008702"/>
              <a:gd name="connsiteX319" fmla="*/ 1465587 w 2986321"/>
              <a:gd name="connsiteY319" fmla="*/ 2995588 h 3008702"/>
              <a:gd name="connsiteX320" fmla="*/ 1476691 w 2986321"/>
              <a:gd name="connsiteY320" fmla="*/ 3008324 h 3008702"/>
              <a:gd name="connsiteX321" fmla="*/ 1482896 w 2986321"/>
              <a:gd name="connsiteY321" fmla="*/ 2994281 h 3008702"/>
              <a:gd name="connsiteX322" fmla="*/ 1519147 w 2986321"/>
              <a:gd name="connsiteY322" fmla="*/ 3001792 h 3008702"/>
              <a:gd name="connsiteX323" fmla="*/ 1510656 w 2986321"/>
              <a:gd name="connsiteY323" fmla="*/ 3008324 h 3008702"/>
              <a:gd name="connsiteX324" fmla="*/ 1524046 w 2986321"/>
              <a:gd name="connsiteY324" fmla="*/ 3006038 h 3008702"/>
              <a:gd name="connsiteX325" fmla="*/ 1544947 w 2986321"/>
              <a:gd name="connsiteY325" fmla="*/ 2990036 h 3008702"/>
              <a:gd name="connsiteX326" fmla="*/ 1548866 w 2986321"/>
              <a:gd name="connsiteY326" fmla="*/ 3002446 h 3008702"/>
              <a:gd name="connsiteX327" fmla="*/ 1557358 w 2986321"/>
              <a:gd name="connsiteY327" fmla="*/ 2997220 h 3008702"/>
              <a:gd name="connsiteX328" fmla="*/ 1593282 w 2986321"/>
              <a:gd name="connsiteY328" fmla="*/ 3008977 h 3008702"/>
              <a:gd name="connsiteX329" fmla="*/ 1594915 w 2986321"/>
              <a:gd name="connsiteY329" fmla="*/ 3007344 h 3008702"/>
              <a:gd name="connsiteX330" fmla="*/ 1624635 w 2986321"/>
              <a:gd name="connsiteY330" fmla="*/ 3006038 h 3008702"/>
              <a:gd name="connsiteX331" fmla="*/ 1625288 w 2986321"/>
              <a:gd name="connsiteY331" fmla="*/ 3002119 h 3008702"/>
              <a:gd name="connsiteX332" fmla="*/ 1626921 w 2986321"/>
              <a:gd name="connsiteY332" fmla="*/ 2998200 h 3008702"/>
              <a:gd name="connsiteX333" fmla="*/ 1627901 w 2986321"/>
              <a:gd name="connsiteY333" fmla="*/ 2996241 h 3008702"/>
              <a:gd name="connsiteX334" fmla="*/ 1717386 w 2986321"/>
              <a:gd name="connsiteY334" fmla="*/ 2982525 h 3008702"/>
              <a:gd name="connsiteX335" fmla="*/ 1721958 w 2986321"/>
              <a:gd name="connsiteY335" fmla="*/ 2992648 h 3008702"/>
              <a:gd name="connsiteX336" fmla="*/ 1790542 w 2986321"/>
              <a:gd name="connsiteY336" fmla="*/ 2985137 h 3008702"/>
              <a:gd name="connsiteX337" fmla="*/ 1773232 w 2986321"/>
              <a:gd name="connsiteY337" fmla="*/ 2975014 h 3008702"/>
              <a:gd name="connsiteX338" fmla="*/ 1795114 w 2986321"/>
              <a:gd name="connsiteY338" fmla="*/ 2971421 h 3008702"/>
              <a:gd name="connsiteX339" fmla="*/ 1797073 w 2986321"/>
              <a:gd name="connsiteY339" fmla="*/ 2982525 h 3008702"/>
              <a:gd name="connsiteX340" fmla="*/ 1878067 w 2986321"/>
              <a:gd name="connsiteY340" fmla="*/ 2962277 h 3008702"/>
              <a:gd name="connsiteX341" fmla="*/ 2047240 w 2986321"/>
              <a:gd name="connsiteY341" fmla="*/ 2905127 h 3008702"/>
              <a:gd name="connsiteX342" fmla="*/ 2223924 w 2986321"/>
              <a:gd name="connsiteY342" fmla="*/ 2814014 h 3008702"/>
              <a:gd name="connsiteX343" fmla="*/ 2273239 w 2986321"/>
              <a:gd name="connsiteY343" fmla="*/ 2778418 h 3008702"/>
              <a:gd name="connsiteX344" fmla="*/ 2324513 w 2986321"/>
              <a:gd name="connsiteY344" fmla="*/ 2741842 h 3008702"/>
              <a:gd name="connsiteX345" fmla="*/ 2376114 w 2986321"/>
              <a:gd name="connsiteY345" fmla="*/ 2705266 h 3008702"/>
              <a:gd name="connsiteX346" fmla="*/ 2423143 w 2986321"/>
              <a:gd name="connsiteY346" fmla="*/ 2664771 h 3008702"/>
              <a:gd name="connsiteX347" fmla="*/ 2557697 w 2986321"/>
              <a:gd name="connsiteY347" fmla="*/ 2540674 h 3008702"/>
              <a:gd name="connsiteX348" fmla="*/ 2577619 w 2986321"/>
              <a:gd name="connsiteY348" fmla="*/ 2517487 h 3008702"/>
              <a:gd name="connsiteX349" fmla="*/ 2675922 w 2986321"/>
              <a:gd name="connsiteY349" fmla="*/ 2402534 h 3008702"/>
              <a:gd name="connsiteX350" fmla="*/ 2691925 w 2986321"/>
              <a:gd name="connsiteY350" fmla="*/ 2375755 h 3008702"/>
              <a:gd name="connsiteX351" fmla="*/ 2711520 w 2986321"/>
              <a:gd name="connsiteY351" fmla="*/ 2352568 h 3008702"/>
              <a:gd name="connsiteX352" fmla="*/ 2772919 w 2986321"/>
              <a:gd name="connsiteY352" fmla="*/ 2246759 h 3008702"/>
              <a:gd name="connsiteX353" fmla="*/ 2784023 w 2986321"/>
              <a:gd name="connsiteY353" fmla="*/ 2215735 h 3008702"/>
              <a:gd name="connsiteX354" fmla="*/ 2826479 w 2986321"/>
              <a:gd name="connsiteY354" fmla="*/ 2130826 h 3008702"/>
              <a:gd name="connsiteX355" fmla="*/ 2839216 w 2986321"/>
              <a:gd name="connsiteY355" fmla="*/ 2100782 h 3008702"/>
              <a:gd name="connsiteX356" fmla="*/ 2894736 w 2986321"/>
              <a:gd name="connsiteY356" fmla="*/ 1990401 h 3008702"/>
              <a:gd name="connsiteX357" fmla="*/ 2963973 w 2986321"/>
              <a:gd name="connsiteY357" fmla="*/ 1768332 h 3008702"/>
              <a:gd name="connsiteX358" fmla="*/ 2985527 w 2986321"/>
              <a:gd name="connsiteY358" fmla="*/ 1624314 h 3008702"/>
              <a:gd name="connsiteX359" fmla="*/ 2965279 w 2986321"/>
              <a:gd name="connsiteY359" fmla="*/ 1536140 h 3008702"/>
              <a:gd name="connsiteX360" fmla="*/ 2963319 w 2986321"/>
              <a:gd name="connsiteY360" fmla="*/ 1534180 h 3008702"/>
              <a:gd name="connsiteX361" fmla="*/ 2961360 w 2986321"/>
              <a:gd name="connsiteY361" fmla="*/ 1532221 h 3008702"/>
              <a:gd name="connsiteX362" fmla="*/ 2953522 w 2986321"/>
              <a:gd name="connsiteY362" fmla="*/ 1524057 h 3008702"/>
              <a:gd name="connsiteX363" fmla="*/ 2937192 w 2986321"/>
              <a:gd name="connsiteY363" fmla="*/ 1539079 h 3008702"/>
              <a:gd name="connsiteX364" fmla="*/ 2898982 w 2986321"/>
              <a:gd name="connsiteY364" fmla="*/ 1179524 h 3008702"/>
              <a:gd name="connsiteX365" fmla="*/ 2887878 w 2986321"/>
              <a:gd name="connsiteY365" fmla="*/ 1178217 h 3008702"/>
              <a:gd name="connsiteX366" fmla="*/ 2899635 w 2986321"/>
              <a:gd name="connsiteY366" fmla="*/ 1213487 h 3008702"/>
              <a:gd name="connsiteX367" fmla="*/ 2896369 w 2986321"/>
              <a:gd name="connsiteY367" fmla="*/ 1214140 h 3008702"/>
              <a:gd name="connsiteX368" fmla="*/ 2894409 w 2986321"/>
              <a:gd name="connsiteY368" fmla="*/ 1214140 h 3008702"/>
              <a:gd name="connsiteX369" fmla="*/ 2895389 w 2986321"/>
              <a:gd name="connsiteY369" fmla="*/ 1256268 h 3008702"/>
              <a:gd name="connsiteX370" fmla="*/ 2891470 w 2986321"/>
              <a:gd name="connsiteY370" fmla="*/ 1235367 h 3008702"/>
              <a:gd name="connsiteX371" fmla="*/ 2889837 w 2986321"/>
              <a:gd name="connsiteY371" fmla="*/ 1210221 h 3008702"/>
              <a:gd name="connsiteX372" fmla="*/ 2875794 w 2986321"/>
              <a:gd name="connsiteY372" fmla="*/ 1153725 h 3008702"/>
              <a:gd name="connsiteX373" fmla="*/ 2879713 w 2986321"/>
              <a:gd name="connsiteY373" fmla="*/ 1149806 h 3008702"/>
              <a:gd name="connsiteX374" fmla="*/ 2868609 w 2986321"/>
              <a:gd name="connsiteY374" fmla="*/ 1124333 h 3008702"/>
              <a:gd name="connsiteX375" fmla="*/ 2868282 w 2986321"/>
              <a:gd name="connsiteY375" fmla="*/ 1114536 h 3008702"/>
              <a:gd name="connsiteX376" fmla="*/ 2856852 w 2986321"/>
              <a:gd name="connsiteY376" fmla="*/ 1100167 h 3008702"/>
              <a:gd name="connsiteX377" fmla="*/ 2849993 w 2986321"/>
              <a:gd name="connsiteY377" fmla="*/ 1126293 h 3008702"/>
              <a:gd name="connsiteX378" fmla="*/ 2856525 w 2986321"/>
              <a:gd name="connsiteY378" fmla="*/ 1154704 h 3008702"/>
              <a:gd name="connsiteX379" fmla="*/ 2865343 w 2986321"/>
              <a:gd name="connsiteY379" fmla="*/ 1201404 h 3008702"/>
              <a:gd name="connsiteX380" fmla="*/ 2875467 w 2986321"/>
              <a:gd name="connsiteY380" fmla="*/ 1206956 h 3008702"/>
              <a:gd name="connsiteX381" fmla="*/ 2866323 w 2986321"/>
              <a:gd name="connsiteY381" fmla="*/ 1227856 h 3008702"/>
              <a:gd name="connsiteX382" fmla="*/ 2875141 w 2986321"/>
              <a:gd name="connsiteY382" fmla="*/ 1326807 h 3008702"/>
              <a:gd name="connsiteX383" fmla="*/ 2863710 w 2986321"/>
              <a:gd name="connsiteY383" fmla="*/ 1301008 h 3008702"/>
              <a:gd name="connsiteX384" fmla="*/ 2868282 w 2986321"/>
              <a:gd name="connsiteY384" fmla="*/ 1359465 h 3008702"/>
              <a:gd name="connsiteX385" fmla="*/ 2869262 w 2986321"/>
              <a:gd name="connsiteY385" fmla="*/ 1391469 h 3008702"/>
              <a:gd name="connsiteX386" fmla="*/ 2866649 w 2986321"/>
              <a:gd name="connsiteY386" fmla="*/ 1421513 h 3008702"/>
              <a:gd name="connsiteX387" fmla="*/ 2865016 w 2986321"/>
              <a:gd name="connsiteY387" fmla="*/ 1464294 h 3008702"/>
              <a:gd name="connsiteX388" fmla="*/ 2856198 w 2986321"/>
              <a:gd name="connsiteY388" fmla="*/ 1550182 h 3008702"/>
              <a:gd name="connsiteX389" fmla="*/ 2831378 w 2986321"/>
              <a:gd name="connsiteY389" fmla="*/ 1662523 h 3008702"/>
              <a:gd name="connsiteX390" fmla="*/ 2807210 w 2986321"/>
              <a:gd name="connsiteY390" fmla="*/ 1766373 h 3008702"/>
              <a:gd name="connsiteX391" fmla="*/ 2817008 w 2986321"/>
              <a:gd name="connsiteY391" fmla="*/ 1724245 h 3008702"/>
              <a:gd name="connsiteX392" fmla="*/ 2834644 w 2986321"/>
              <a:gd name="connsiteY392" fmla="*/ 1705304 h 3008702"/>
              <a:gd name="connsiteX393" fmla="*/ 2878733 w 2986321"/>
              <a:gd name="connsiteY393" fmla="*/ 1513933 h 3008702"/>
              <a:gd name="connsiteX394" fmla="*/ 2883958 w 2986321"/>
              <a:gd name="connsiteY394" fmla="*/ 1534833 h 3008702"/>
              <a:gd name="connsiteX395" fmla="*/ 2881019 w 2986321"/>
              <a:gd name="connsiteY395" fmla="*/ 1559326 h 3008702"/>
              <a:gd name="connsiteX396" fmla="*/ 2871548 w 2986321"/>
              <a:gd name="connsiteY396" fmla="*/ 1604720 h 3008702"/>
              <a:gd name="connsiteX397" fmla="*/ 2871222 w 2986321"/>
              <a:gd name="connsiteY397" fmla="*/ 1622355 h 3008702"/>
              <a:gd name="connsiteX398" fmla="*/ 2860771 w 2986321"/>
              <a:gd name="connsiteY398" fmla="*/ 1659910 h 3008702"/>
              <a:gd name="connsiteX399" fmla="*/ 2861097 w 2986321"/>
              <a:gd name="connsiteY399" fmla="*/ 1668728 h 3008702"/>
              <a:gd name="connsiteX400" fmla="*/ 2865996 w 2986321"/>
              <a:gd name="connsiteY400" fmla="*/ 1679178 h 3008702"/>
              <a:gd name="connsiteX401" fmla="*/ 2848360 w 2986321"/>
              <a:gd name="connsiteY401" fmla="*/ 1702691 h 3008702"/>
              <a:gd name="connsiteX402" fmla="*/ 2838889 w 2986321"/>
              <a:gd name="connsiteY402" fmla="*/ 1742533 h 3008702"/>
              <a:gd name="connsiteX403" fmla="*/ 2831704 w 2986321"/>
              <a:gd name="connsiteY403" fmla="*/ 1778456 h 3008702"/>
              <a:gd name="connsiteX404" fmla="*/ 2854566 w 2986321"/>
              <a:gd name="connsiteY404" fmla="*/ 1731429 h 3008702"/>
              <a:gd name="connsiteX405" fmla="*/ 2860444 w 2986321"/>
              <a:gd name="connsiteY405" fmla="*/ 1749391 h 3008702"/>
              <a:gd name="connsiteX406" fmla="*/ 2867956 w 2986321"/>
              <a:gd name="connsiteY406" fmla="*/ 1727837 h 3008702"/>
              <a:gd name="connsiteX407" fmla="*/ 2856525 w 2986321"/>
              <a:gd name="connsiteY407" fmla="*/ 1727837 h 3008702"/>
              <a:gd name="connsiteX408" fmla="*/ 2859138 w 2986321"/>
              <a:gd name="connsiteY408" fmla="*/ 1709223 h 3008702"/>
              <a:gd name="connsiteX409" fmla="*/ 2873181 w 2986321"/>
              <a:gd name="connsiteY409" fmla="*/ 1714774 h 3008702"/>
              <a:gd name="connsiteX410" fmla="*/ 2876120 w 2986321"/>
              <a:gd name="connsiteY410" fmla="*/ 1716081 h 3008702"/>
              <a:gd name="connsiteX411" fmla="*/ 2873508 w 2986321"/>
              <a:gd name="connsiteY411" fmla="*/ 1711509 h 3008702"/>
              <a:gd name="connsiteX412" fmla="*/ 2871875 w 2986321"/>
              <a:gd name="connsiteY412" fmla="*/ 1709876 h 3008702"/>
              <a:gd name="connsiteX413" fmla="*/ 2870242 w 2986321"/>
              <a:gd name="connsiteY413" fmla="*/ 1707590 h 3008702"/>
              <a:gd name="connsiteX414" fmla="*/ 2868282 w 2986321"/>
              <a:gd name="connsiteY414" fmla="*/ 1683097 h 3008702"/>
              <a:gd name="connsiteX415" fmla="*/ 2889510 w 2986321"/>
              <a:gd name="connsiteY415" fmla="*/ 1658604 h 3008702"/>
              <a:gd name="connsiteX416" fmla="*/ 2890164 w 2986321"/>
              <a:gd name="connsiteY416" fmla="*/ 1655991 h 3008702"/>
              <a:gd name="connsiteX417" fmla="*/ 2891143 w 2986321"/>
              <a:gd name="connsiteY417" fmla="*/ 1653052 h 3008702"/>
              <a:gd name="connsiteX418" fmla="*/ 2895062 w 2986321"/>
              <a:gd name="connsiteY418" fmla="*/ 1637050 h 3008702"/>
              <a:gd name="connsiteX419" fmla="*/ 2883958 w 2986321"/>
              <a:gd name="connsiteY419" fmla="*/ 1616803 h 3008702"/>
              <a:gd name="connsiteX420" fmla="*/ 2895716 w 2986321"/>
              <a:gd name="connsiteY420" fmla="*/ 1618109 h 3008702"/>
              <a:gd name="connsiteX421" fmla="*/ 2904207 w 2986321"/>
              <a:gd name="connsiteY421" fmla="*/ 1621701 h 3008702"/>
              <a:gd name="connsiteX422" fmla="*/ 2906493 w 2986321"/>
              <a:gd name="connsiteY422" fmla="*/ 1641949 h 3008702"/>
              <a:gd name="connsiteX423" fmla="*/ 2910739 w 2986321"/>
              <a:gd name="connsiteY423" fmla="*/ 1579574 h 3008702"/>
              <a:gd name="connsiteX424" fmla="*/ 2930661 w 2986321"/>
              <a:gd name="connsiteY424" fmla="*/ 1551815 h 3008702"/>
              <a:gd name="connsiteX425" fmla="*/ 2937192 w 2986321"/>
              <a:gd name="connsiteY425" fmla="*/ 1539079 h 3008702"/>
              <a:gd name="connsiteX426" fmla="*/ 2916617 w 2986321"/>
              <a:gd name="connsiteY426" fmla="*/ 1552142 h 3008702"/>
              <a:gd name="connsiteX427" fmla="*/ 2914005 w 2986321"/>
              <a:gd name="connsiteY427" fmla="*/ 1530588 h 3008702"/>
              <a:gd name="connsiteX428" fmla="*/ 2910739 w 2986321"/>
              <a:gd name="connsiteY428" fmla="*/ 1497604 h 3008702"/>
              <a:gd name="connsiteX429" fmla="*/ 2921843 w 2986321"/>
              <a:gd name="connsiteY429" fmla="*/ 1470825 h 3008702"/>
              <a:gd name="connsiteX430" fmla="*/ 2920536 w 2986321"/>
              <a:gd name="connsiteY430" fmla="*/ 1470499 h 3008702"/>
              <a:gd name="connsiteX431" fmla="*/ 2919230 w 2986321"/>
              <a:gd name="connsiteY431" fmla="*/ 1470172 h 3008702"/>
              <a:gd name="connsiteX432" fmla="*/ 2915964 w 2986321"/>
              <a:gd name="connsiteY432" fmla="*/ 1468539 h 3008702"/>
              <a:gd name="connsiteX433" fmla="*/ 2910086 w 2986321"/>
              <a:gd name="connsiteY433" fmla="*/ 1463641 h 3008702"/>
              <a:gd name="connsiteX434" fmla="*/ 2920210 w 2986321"/>
              <a:gd name="connsiteY434" fmla="*/ 1424779 h 3008702"/>
              <a:gd name="connsiteX435" fmla="*/ 2919230 w 2986321"/>
              <a:gd name="connsiteY435" fmla="*/ 1421513 h 3008702"/>
              <a:gd name="connsiteX436" fmla="*/ 2903554 w 2986321"/>
              <a:gd name="connsiteY436" fmla="*/ 1426412 h 3008702"/>
              <a:gd name="connsiteX437" fmla="*/ 2899308 w 2986321"/>
              <a:gd name="connsiteY437" fmla="*/ 1461028 h 3008702"/>
              <a:gd name="connsiteX438" fmla="*/ 2884285 w 2986321"/>
              <a:gd name="connsiteY438" fmla="*/ 1470499 h 3008702"/>
              <a:gd name="connsiteX439" fmla="*/ 2881019 w 2986321"/>
              <a:gd name="connsiteY439" fmla="*/ 1509034 h 3008702"/>
              <a:gd name="connsiteX440" fmla="*/ 2880693 w 2986321"/>
              <a:gd name="connsiteY440" fmla="*/ 1471479 h 3008702"/>
              <a:gd name="connsiteX441" fmla="*/ 2883632 w 2986321"/>
              <a:gd name="connsiteY441" fmla="*/ 1332033 h 3008702"/>
              <a:gd name="connsiteX442" fmla="*/ 2886245 w 2986321"/>
              <a:gd name="connsiteY442" fmla="*/ 1375793 h 3008702"/>
              <a:gd name="connsiteX443" fmla="*/ 2892776 w 2986321"/>
              <a:gd name="connsiteY443" fmla="*/ 1423146 h 3008702"/>
              <a:gd name="connsiteX444" fmla="*/ 2905187 w 2986321"/>
              <a:gd name="connsiteY444" fmla="*/ 1410410 h 3008702"/>
              <a:gd name="connsiteX445" fmla="*/ 2919230 w 2986321"/>
              <a:gd name="connsiteY445" fmla="*/ 1385917 h 3008702"/>
              <a:gd name="connsiteX446" fmla="*/ 2919557 w 2986321"/>
              <a:gd name="connsiteY446" fmla="*/ 1372527 h 3008702"/>
              <a:gd name="connsiteX447" fmla="*/ 2917924 w 2986321"/>
              <a:gd name="connsiteY447" fmla="*/ 1317663 h 3008702"/>
              <a:gd name="connsiteX448" fmla="*/ 2905187 w 2986321"/>
              <a:gd name="connsiteY448" fmla="*/ 1192587 h 3008702"/>
              <a:gd name="connsiteX449" fmla="*/ 2898982 w 2986321"/>
              <a:gd name="connsiteY449" fmla="*/ 1179524 h 3008702"/>
              <a:gd name="connsiteX450" fmla="*/ 458389 w 2986321"/>
              <a:gd name="connsiteY450" fmla="*/ 491111 h 3008702"/>
              <a:gd name="connsiteX451" fmla="*/ 456103 w 2986321"/>
              <a:gd name="connsiteY451" fmla="*/ 493071 h 3008702"/>
              <a:gd name="connsiteX452" fmla="*/ 418219 w 2986321"/>
              <a:gd name="connsiteY452" fmla="*/ 529647 h 3008702"/>
              <a:gd name="connsiteX453" fmla="*/ 398950 w 2986321"/>
              <a:gd name="connsiteY453" fmla="*/ 555772 h 3008702"/>
              <a:gd name="connsiteX454" fmla="*/ 425730 w 2986321"/>
              <a:gd name="connsiteY454" fmla="*/ 528993 h 3008702"/>
              <a:gd name="connsiteX455" fmla="*/ 427363 w 2986321"/>
              <a:gd name="connsiteY455" fmla="*/ 527034 h 3008702"/>
              <a:gd name="connsiteX456" fmla="*/ 458389 w 2986321"/>
              <a:gd name="connsiteY456" fmla="*/ 491111 h 3008702"/>
              <a:gd name="connsiteX457" fmla="*/ 997259 w 2986321"/>
              <a:gd name="connsiteY457" fmla="*/ 118820 h 3008702"/>
              <a:gd name="connsiteX458" fmla="*/ 917898 w 2986321"/>
              <a:gd name="connsiteY458" fmla="*/ 149191 h 3008702"/>
              <a:gd name="connsiteX459" fmla="*/ 836251 w 2986321"/>
              <a:gd name="connsiteY459" fmla="*/ 193605 h 3008702"/>
              <a:gd name="connsiteX460" fmla="*/ 817962 w 2986321"/>
              <a:gd name="connsiteY460" fmla="*/ 205035 h 3008702"/>
              <a:gd name="connsiteX461" fmla="*/ 809145 w 2986321"/>
              <a:gd name="connsiteY461" fmla="*/ 213852 h 3008702"/>
              <a:gd name="connsiteX462" fmla="*/ 740888 w 2986321"/>
              <a:gd name="connsiteY462" fmla="*/ 253367 h 3008702"/>
              <a:gd name="connsiteX463" fmla="*/ 722925 w 2986321"/>
              <a:gd name="connsiteY463" fmla="*/ 282105 h 3008702"/>
              <a:gd name="connsiteX464" fmla="*/ 700717 w 2986321"/>
              <a:gd name="connsiteY464" fmla="*/ 282759 h 3008702"/>
              <a:gd name="connsiteX465" fmla="*/ 615151 w 2986321"/>
              <a:gd name="connsiteY465" fmla="*/ 344154 h 3008702"/>
              <a:gd name="connsiteX466" fmla="*/ 554406 w 2986321"/>
              <a:gd name="connsiteY466" fmla="*/ 397059 h 3008702"/>
              <a:gd name="connsiteX467" fmla="*/ 514236 w 2986321"/>
              <a:gd name="connsiteY467" fmla="*/ 439839 h 3008702"/>
              <a:gd name="connsiteX468" fmla="*/ 507051 w 2986321"/>
              <a:gd name="connsiteY468" fmla="*/ 447024 h 3008702"/>
              <a:gd name="connsiteX469" fmla="*/ 481250 w 2986321"/>
              <a:gd name="connsiteY469" fmla="*/ 465312 h 3008702"/>
              <a:gd name="connsiteX470" fmla="*/ 468840 w 2986321"/>
              <a:gd name="connsiteY470" fmla="*/ 480987 h 3008702"/>
              <a:gd name="connsiteX471" fmla="*/ 510316 w 2986321"/>
              <a:gd name="connsiteY471" fmla="*/ 446697 h 3008702"/>
              <a:gd name="connsiteX472" fmla="*/ 511296 w 2986321"/>
              <a:gd name="connsiteY472" fmla="*/ 451596 h 3008702"/>
              <a:gd name="connsiteX473" fmla="*/ 511949 w 2986321"/>
              <a:gd name="connsiteY473" fmla="*/ 455841 h 3008702"/>
              <a:gd name="connsiteX474" fmla="*/ 511949 w 2986321"/>
              <a:gd name="connsiteY474" fmla="*/ 457148 h 3008702"/>
              <a:gd name="connsiteX475" fmla="*/ 520767 w 2986321"/>
              <a:gd name="connsiteY475" fmla="*/ 443432 h 3008702"/>
              <a:gd name="connsiteX476" fmla="*/ 528932 w 2986321"/>
              <a:gd name="connsiteY476" fmla="*/ 432002 h 3008702"/>
              <a:gd name="connsiteX477" fmla="*/ 532851 w 2986321"/>
              <a:gd name="connsiteY477" fmla="*/ 432981 h 3008702"/>
              <a:gd name="connsiteX478" fmla="*/ 538076 w 2986321"/>
              <a:gd name="connsiteY478" fmla="*/ 433308 h 3008702"/>
              <a:gd name="connsiteX479" fmla="*/ 549834 w 2986321"/>
              <a:gd name="connsiteY479" fmla="*/ 424817 h 3008702"/>
              <a:gd name="connsiteX480" fmla="*/ 494640 w 2986321"/>
              <a:gd name="connsiteY480" fmla="*/ 486866 h 3008702"/>
              <a:gd name="connsiteX481" fmla="*/ 446632 w 2986321"/>
              <a:gd name="connsiteY481" fmla="*/ 526707 h 3008702"/>
              <a:gd name="connsiteX482" fmla="*/ 431609 w 2986321"/>
              <a:gd name="connsiteY482" fmla="*/ 544016 h 3008702"/>
              <a:gd name="connsiteX483" fmla="*/ 445325 w 2986321"/>
              <a:gd name="connsiteY483" fmla="*/ 528993 h 3008702"/>
              <a:gd name="connsiteX484" fmla="*/ 459695 w 2986321"/>
              <a:gd name="connsiteY484" fmla="*/ 505480 h 3008702"/>
              <a:gd name="connsiteX485" fmla="*/ 406461 w 2986321"/>
              <a:gd name="connsiteY485" fmla="*/ 562304 h 3008702"/>
              <a:gd name="connsiteX486" fmla="*/ 429976 w 2986321"/>
              <a:gd name="connsiteY486" fmla="*/ 546628 h 3008702"/>
              <a:gd name="connsiteX487" fmla="*/ 414953 w 2986321"/>
              <a:gd name="connsiteY487" fmla="*/ 566876 h 3008702"/>
              <a:gd name="connsiteX488" fmla="*/ 404502 w 2986321"/>
              <a:gd name="connsiteY488" fmla="*/ 578306 h 3008702"/>
              <a:gd name="connsiteX489" fmla="*/ 397317 w 2986321"/>
              <a:gd name="connsiteY489" fmla="*/ 596267 h 3008702"/>
              <a:gd name="connsiteX490" fmla="*/ 406461 w 2986321"/>
              <a:gd name="connsiteY490" fmla="*/ 591369 h 3008702"/>
              <a:gd name="connsiteX491" fmla="*/ 409074 w 2986321"/>
              <a:gd name="connsiteY491" fmla="*/ 590389 h 3008702"/>
              <a:gd name="connsiteX492" fmla="*/ 417565 w 2986321"/>
              <a:gd name="connsiteY492" fmla="*/ 591042 h 3008702"/>
              <a:gd name="connsiteX493" fmla="*/ 439773 w 2986321"/>
              <a:gd name="connsiteY493" fmla="*/ 560671 h 3008702"/>
              <a:gd name="connsiteX494" fmla="*/ 453490 w 2986321"/>
              <a:gd name="connsiteY494" fmla="*/ 545322 h 3008702"/>
              <a:gd name="connsiteX495" fmla="*/ 477984 w 2986321"/>
              <a:gd name="connsiteY495" fmla="*/ 521809 h 3008702"/>
              <a:gd name="connsiteX496" fmla="*/ 498886 w 2986321"/>
              <a:gd name="connsiteY496" fmla="*/ 487192 h 3008702"/>
              <a:gd name="connsiteX497" fmla="*/ 541342 w 2986321"/>
              <a:gd name="connsiteY497" fmla="*/ 464332 h 3008702"/>
              <a:gd name="connsiteX498" fmla="*/ 557345 w 2986321"/>
              <a:gd name="connsiteY498" fmla="*/ 449637 h 3008702"/>
              <a:gd name="connsiteX499" fmla="*/ 566816 w 2986321"/>
              <a:gd name="connsiteY499" fmla="*/ 441472 h 3008702"/>
              <a:gd name="connsiteX500" fmla="*/ 628868 w 2986321"/>
              <a:gd name="connsiteY500" fmla="*/ 384975 h 3008702"/>
              <a:gd name="connsiteX501" fmla="*/ 655322 w 2986321"/>
              <a:gd name="connsiteY501" fmla="*/ 381057 h 3008702"/>
              <a:gd name="connsiteX502" fmla="*/ 651729 w 2986321"/>
              <a:gd name="connsiteY502" fmla="*/ 374852 h 3008702"/>
              <a:gd name="connsiteX503" fmla="*/ 673284 w 2986321"/>
              <a:gd name="connsiteY503" fmla="*/ 357543 h 3008702"/>
              <a:gd name="connsiteX504" fmla="*/ 687327 w 2986321"/>
              <a:gd name="connsiteY504" fmla="*/ 347420 h 3008702"/>
              <a:gd name="connsiteX505" fmla="*/ 727498 w 2986321"/>
              <a:gd name="connsiteY505" fmla="*/ 321621 h 3008702"/>
              <a:gd name="connsiteX506" fmla="*/ 694839 w 2986321"/>
              <a:gd name="connsiteY506" fmla="*/ 339255 h 3008702"/>
              <a:gd name="connsiteX507" fmla="*/ 751012 w 2986321"/>
              <a:gd name="connsiteY507" fmla="*/ 299087 h 3008702"/>
              <a:gd name="connsiteX508" fmla="*/ 770281 w 2986321"/>
              <a:gd name="connsiteY508" fmla="*/ 276227 h 3008702"/>
              <a:gd name="connsiteX509" fmla="*/ 715414 w 2986321"/>
              <a:gd name="connsiteY509" fmla="*/ 308231 h 3008702"/>
              <a:gd name="connsiteX510" fmla="*/ 689940 w 2986321"/>
              <a:gd name="connsiteY510" fmla="*/ 323580 h 3008702"/>
              <a:gd name="connsiteX511" fmla="*/ 634747 w 2986321"/>
              <a:gd name="connsiteY511" fmla="*/ 364075 h 3008702"/>
              <a:gd name="connsiteX512" fmla="*/ 568123 w 2986321"/>
              <a:gd name="connsiteY512" fmla="*/ 413387 h 3008702"/>
              <a:gd name="connsiteX513" fmla="*/ 590657 w 2986321"/>
              <a:gd name="connsiteY513" fmla="*/ 390527 h 3008702"/>
              <a:gd name="connsiteX514" fmla="*/ 597189 w 2986321"/>
              <a:gd name="connsiteY514" fmla="*/ 381710 h 3008702"/>
              <a:gd name="connsiteX515" fmla="*/ 591310 w 2986321"/>
              <a:gd name="connsiteY515" fmla="*/ 373872 h 3008702"/>
              <a:gd name="connsiteX516" fmla="*/ 635073 w 2986321"/>
              <a:gd name="connsiteY516" fmla="*/ 358197 h 3008702"/>
              <a:gd name="connsiteX517" fmla="*/ 601108 w 2986321"/>
              <a:gd name="connsiteY517" fmla="*/ 363748 h 3008702"/>
              <a:gd name="connsiteX518" fmla="*/ 612212 w 2986321"/>
              <a:gd name="connsiteY518" fmla="*/ 358523 h 3008702"/>
              <a:gd name="connsiteX519" fmla="*/ 629848 w 2986321"/>
              <a:gd name="connsiteY519" fmla="*/ 347420 h 3008702"/>
              <a:gd name="connsiteX520" fmla="*/ 654015 w 2986321"/>
              <a:gd name="connsiteY520" fmla="*/ 327172 h 3008702"/>
              <a:gd name="connsiteX521" fmla="*/ 673284 w 2986321"/>
              <a:gd name="connsiteY521" fmla="*/ 330438 h 3008702"/>
              <a:gd name="connsiteX522" fmla="*/ 668712 w 2986321"/>
              <a:gd name="connsiteY522" fmla="*/ 315089 h 3008702"/>
              <a:gd name="connsiteX523" fmla="*/ 688307 w 2986321"/>
              <a:gd name="connsiteY523" fmla="*/ 318681 h 3008702"/>
              <a:gd name="connsiteX524" fmla="*/ 684714 w 2986321"/>
              <a:gd name="connsiteY524" fmla="*/ 305945 h 3008702"/>
              <a:gd name="connsiteX525" fmla="*/ 713781 w 2986321"/>
              <a:gd name="connsiteY525" fmla="*/ 300067 h 3008702"/>
              <a:gd name="connsiteX526" fmla="*/ 725538 w 2986321"/>
              <a:gd name="connsiteY526" fmla="*/ 283738 h 3008702"/>
              <a:gd name="connsiteX527" fmla="*/ 775833 w 2986321"/>
              <a:gd name="connsiteY527" fmla="*/ 238998 h 3008702"/>
              <a:gd name="connsiteX528" fmla="*/ 794121 w 2986321"/>
              <a:gd name="connsiteY528" fmla="*/ 244223 h 3008702"/>
              <a:gd name="connsiteX529" fmla="*/ 792162 w 2986321"/>
              <a:gd name="connsiteY529" fmla="*/ 233120 h 3008702"/>
              <a:gd name="connsiteX530" fmla="*/ 799347 w 2986321"/>
              <a:gd name="connsiteY530" fmla="*/ 232140 h 3008702"/>
              <a:gd name="connsiteX531" fmla="*/ 880014 w 2986321"/>
              <a:gd name="connsiteY531" fmla="*/ 183807 h 3008702"/>
              <a:gd name="connsiteX532" fmla="*/ 909734 w 2986321"/>
              <a:gd name="connsiteY532" fmla="*/ 176296 h 3008702"/>
              <a:gd name="connsiteX533" fmla="*/ 906141 w 2986321"/>
              <a:gd name="connsiteY533" fmla="*/ 194911 h 3008702"/>
              <a:gd name="connsiteX534" fmla="*/ 916919 w 2986321"/>
              <a:gd name="connsiteY534" fmla="*/ 172051 h 3008702"/>
              <a:gd name="connsiteX535" fmla="*/ 965254 w 2986321"/>
              <a:gd name="connsiteY535" fmla="*/ 155396 h 3008702"/>
              <a:gd name="connsiteX536" fmla="*/ 962967 w 2986321"/>
              <a:gd name="connsiteY536" fmla="*/ 145925 h 3008702"/>
              <a:gd name="connsiteX537" fmla="*/ 1002485 w 2986321"/>
              <a:gd name="connsiteY537" fmla="*/ 140700 h 3008702"/>
              <a:gd name="connsiteX538" fmla="*/ 994647 w 2986321"/>
              <a:gd name="connsiteY538" fmla="*/ 137108 h 3008702"/>
              <a:gd name="connsiteX539" fmla="*/ 997259 w 2986321"/>
              <a:gd name="connsiteY539" fmla="*/ 118820 h 3008702"/>
              <a:gd name="connsiteX540" fmla="*/ 524360 w 2986321"/>
              <a:gd name="connsiteY540" fmla="*/ 2594231 h 3008702"/>
              <a:gd name="connsiteX541" fmla="*/ 582166 w 2986321"/>
              <a:gd name="connsiteY541" fmla="*/ 2643217 h 3008702"/>
              <a:gd name="connsiteX542" fmla="*/ 609599 w 2986321"/>
              <a:gd name="connsiteY542" fmla="*/ 2666404 h 3008702"/>
              <a:gd name="connsiteX543" fmla="*/ 641931 w 2986321"/>
              <a:gd name="connsiteY543" fmla="*/ 2685998 h 3008702"/>
              <a:gd name="connsiteX544" fmla="*/ 639972 w 2986321"/>
              <a:gd name="connsiteY544" fmla="*/ 2683712 h 3008702"/>
              <a:gd name="connsiteX545" fmla="*/ 637686 w 2986321"/>
              <a:gd name="connsiteY545" fmla="*/ 2681426 h 3008702"/>
              <a:gd name="connsiteX546" fmla="*/ 630501 w 2986321"/>
              <a:gd name="connsiteY546" fmla="*/ 2676201 h 3008702"/>
              <a:gd name="connsiteX547" fmla="*/ 576614 w 2986321"/>
              <a:gd name="connsiteY547" fmla="*/ 2633746 h 3008702"/>
              <a:gd name="connsiteX548" fmla="*/ 559958 w 2986321"/>
              <a:gd name="connsiteY548" fmla="*/ 2612193 h 3008702"/>
              <a:gd name="connsiteX549" fmla="*/ 582166 w 2986321"/>
              <a:gd name="connsiteY549" fmla="*/ 2608600 h 3008702"/>
              <a:gd name="connsiteX550" fmla="*/ 564203 w 2986321"/>
              <a:gd name="connsiteY550" fmla="*/ 2594231 h 3008702"/>
              <a:gd name="connsiteX551" fmla="*/ 524686 w 2986321"/>
              <a:gd name="connsiteY551" fmla="*/ 2573984 h 3008702"/>
              <a:gd name="connsiteX552" fmla="*/ 547547 w 2986321"/>
              <a:gd name="connsiteY552" fmla="*/ 2601089 h 3008702"/>
              <a:gd name="connsiteX553" fmla="*/ 524360 w 2986321"/>
              <a:gd name="connsiteY553" fmla="*/ 2594231 h 3008702"/>
              <a:gd name="connsiteX554" fmla="*/ 859766 w 2986321"/>
              <a:gd name="connsiteY554" fmla="*/ 2816626 h 3008702"/>
              <a:gd name="connsiteX555" fmla="*/ 855847 w 2986321"/>
              <a:gd name="connsiteY555" fmla="*/ 2811728 h 3008702"/>
              <a:gd name="connsiteX556" fmla="*/ 854540 w 2986321"/>
              <a:gd name="connsiteY556" fmla="*/ 2809768 h 3008702"/>
              <a:gd name="connsiteX557" fmla="*/ 854540 w 2986321"/>
              <a:gd name="connsiteY557" fmla="*/ 2806176 h 3008702"/>
              <a:gd name="connsiteX558" fmla="*/ 849315 w 2986321"/>
              <a:gd name="connsiteY558" fmla="*/ 2787235 h 3008702"/>
              <a:gd name="connsiteX559" fmla="*/ 809145 w 2986321"/>
              <a:gd name="connsiteY559" fmla="*/ 2777111 h 3008702"/>
              <a:gd name="connsiteX560" fmla="*/ 820249 w 2986321"/>
              <a:gd name="connsiteY560" fmla="*/ 2762089 h 3008702"/>
              <a:gd name="connsiteX561" fmla="*/ 751338 w 2986321"/>
              <a:gd name="connsiteY561" fmla="*/ 2714736 h 3008702"/>
              <a:gd name="connsiteX562" fmla="*/ 693206 w 2986321"/>
              <a:gd name="connsiteY562" fmla="*/ 2680773 h 3008702"/>
              <a:gd name="connsiteX563" fmla="*/ 643564 w 2986321"/>
              <a:gd name="connsiteY563" fmla="*/ 2637339 h 3008702"/>
              <a:gd name="connsiteX564" fmla="*/ 623316 w 2986321"/>
              <a:gd name="connsiteY564" fmla="*/ 2636686 h 3008702"/>
              <a:gd name="connsiteX565" fmla="*/ 590331 w 2986321"/>
              <a:gd name="connsiteY565" fmla="*/ 2617418 h 3008702"/>
              <a:gd name="connsiteX566" fmla="*/ 582166 w 2986321"/>
              <a:gd name="connsiteY566" fmla="*/ 2621010 h 3008702"/>
              <a:gd name="connsiteX567" fmla="*/ 575307 w 2986321"/>
              <a:gd name="connsiteY567" fmla="*/ 2626562 h 3008702"/>
              <a:gd name="connsiteX568" fmla="*/ 583472 w 2986321"/>
              <a:gd name="connsiteY568" fmla="*/ 2629174 h 3008702"/>
              <a:gd name="connsiteX569" fmla="*/ 591637 w 2986321"/>
              <a:gd name="connsiteY569" fmla="*/ 2626888 h 3008702"/>
              <a:gd name="connsiteX570" fmla="*/ 587718 w 2986321"/>
              <a:gd name="connsiteY570" fmla="*/ 2644197 h 3008702"/>
              <a:gd name="connsiteX571" fmla="*/ 614171 w 2986321"/>
              <a:gd name="connsiteY571" fmla="*/ 2657913 h 3008702"/>
              <a:gd name="connsiteX572" fmla="*/ 652056 w 2986321"/>
              <a:gd name="connsiteY572" fmla="*/ 2690243 h 3008702"/>
              <a:gd name="connsiteX573" fmla="*/ 699411 w 2986321"/>
              <a:gd name="connsiteY573" fmla="*/ 2714410 h 3008702"/>
              <a:gd name="connsiteX574" fmla="*/ 702024 w 2986321"/>
              <a:gd name="connsiteY574" fmla="*/ 2713756 h 3008702"/>
              <a:gd name="connsiteX575" fmla="*/ 763749 w 2986321"/>
              <a:gd name="connsiteY575" fmla="*/ 2737923 h 3008702"/>
              <a:gd name="connsiteX576" fmla="*/ 786937 w 2986321"/>
              <a:gd name="connsiteY576" fmla="*/ 2752292 h 3008702"/>
              <a:gd name="connsiteX577" fmla="*/ 819269 w 2986321"/>
              <a:gd name="connsiteY577" fmla="*/ 2793113 h 3008702"/>
              <a:gd name="connsiteX578" fmla="*/ 848662 w 2986321"/>
              <a:gd name="connsiteY578" fmla="*/ 2810748 h 3008702"/>
              <a:gd name="connsiteX579" fmla="*/ 859766 w 2986321"/>
              <a:gd name="connsiteY579" fmla="*/ 2816626 h 300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Lst>
            <a:rect l="l" t="t" r="r" b="b"/>
            <a:pathLst>
              <a:path w="2986321" h="3008702">
                <a:moveTo>
                  <a:pt x="2937192" y="1539079"/>
                </a:moveTo>
                <a:cubicBezTo>
                  <a:pt x="2934253" y="1551162"/>
                  <a:pt x="2938825" y="1541691"/>
                  <a:pt x="2930661" y="1551815"/>
                </a:cubicBezTo>
                <a:cubicBezTo>
                  <a:pt x="2925435" y="1558020"/>
                  <a:pt x="2914658" y="1562265"/>
                  <a:pt x="2910739" y="1579574"/>
                </a:cubicBezTo>
                <a:cubicBezTo>
                  <a:pt x="2906493" y="1600148"/>
                  <a:pt x="2917597" y="1631825"/>
                  <a:pt x="2906493" y="1641949"/>
                </a:cubicBezTo>
                <a:cubicBezTo>
                  <a:pt x="2902901" y="1685383"/>
                  <a:pt x="2894083" y="1735348"/>
                  <a:pt x="2886571" y="1777803"/>
                </a:cubicBezTo>
                <a:cubicBezTo>
                  <a:pt x="2874814" y="1845403"/>
                  <a:pt x="2856198" y="1899940"/>
                  <a:pt x="2833011" y="1963948"/>
                </a:cubicBezTo>
                <a:cubicBezTo>
                  <a:pt x="2825173" y="1985502"/>
                  <a:pt x="2823540" y="2006076"/>
                  <a:pt x="2815375" y="2026650"/>
                </a:cubicBezTo>
                <a:cubicBezTo>
                  <a:pt x="2807210" y="2047551"/>
                  <a:pt x="2798392" y="2062573"/>
                  <a:pt x="2789248" y="2081841"/>
                </a:cubicBezTo>
                <a:cubicBezTo>
                  <a:pt x="2771939" y="2119396"/>
                  <a:pt x="2755609" y="2157279"/>
                  <a:pt x="2731442" y="2190589"/>
                </a:cubicBezTo>
                <a:cubicBezTo>
                  <a:pt x="2686699" y="2253617"/>
                  <a:pt x="2677881" y="2276804"/>
                  <a:pt x="2628893" y="2338526"/>
                </a:cubicBezTo>
                <a:cubicBezTo>
                  <a:pt x="2606032" y="2367591"/>
                  <a:pt x="2581211" y="2404167"/>
                  <a:pt x="2557697" y="2432905"/>
                </a:cubicBezTo>
                <a:cubicBezTo>
                  <a:pt x="2403547" y="2624276"/>
                  <a:pt x="2087737" y="2847324"/>
                  <a:pt x="1833651" y="2907413"/>
                </a:cubicBezTo>
                <a:cubicBezTo>
                  <a:pt x="1739267" y="2929620"/>
                  <a:pt x="1616470" y="2948235"/>
                  <a:pt x="1507063" y="2940070"/>
                </a:cubicBezTo>
                <a:cubicBezTo>
                  <a:pt x="1481589" y="2938111"/>
                  <a:pt x="1448604" y="2938438"/>
                  <a:pt x="1423130" y="2935172"/>
                </a:cubicBezTo>
                <a:cubicBezTo>
                  <a:pt x="1396023" y="2931580"/>
                  <a:pt x="1373815" y="2925701"/>
                  <a:pt x="1345076" y="2922109"/>
                </a:cubicBezTo>
                <a:cubicBezTo>
                  <a:pt x="1307191" y="2917210"/>
                  <a:pt x="1215420" y="2890432"/>
                  <a:pt x="1166432" y="2878022"/>
                </a:cubicBezTo>
                <a:lnTo>
                  <a:pt x="1069435" y="2839486"/>
                </a:lnTo>
                <a:cubicBezTo>
                  <a:pt x="980277" y="2804870"/>
                  <a:pt x="844743" y="2741188"/>
                  <a:pt x="770281" y="2689264"/>
                </a:cubicBezTo>
                <a:cubicBezTo>
                  <a:pt x="697125" y="2638318"/>
                  <a:pt x="693859" y="2643217"/>
                  <a:pt x="611559" y="2577250"/>
                </a:cubicBezTo>
                <a:lnTo>
                  <a:pt x="512929" y="2494300"/>
                </a:lnTo>
                <a:cubicBezTo>
                  <a:pt x="482230" y="2466215"/>
                  <a:pt x="455123" y="2437150"/>
                  <a:pt x="424424" y="2405800"/>
                </a:cubicBezTo>
                <a:cubicBezTo>
                  <a:pt x="392745" y="2373469"/>
                  <a:pt x="370863" y="2343098"/>
                  <a:pt x="342124" y="2307502"/>
                </a:cubicBezTo>
                <a:cubicBezTo>
                  <a:pt x="301953" y="2257536"/>
                  <a:pt x="233370" y="2142256"/>
                  <a:pt x="205610" y="2087066"/>
                </a:cubicBezTo>
                <a:cubicBezTo>
                  <a:pt x="116125" y="1911370"/>
                  <a:pt x="65830" y="1714448"/>
                  <a:pt x="57992" y="1524383"/>
                </a:cubicBezTo>
                <a:cubicBezTo>
                  <a:pt x="45908" y="1237980"/>
                  <a:pt x="162827" y="1014932"/>
                  <a:pt x="302606" y="794496"/>
                </a:cubicBezTo>
                <a:cubicBezTo>
                  <a:pt x="363025" y="698811"/>
                  <a:pt x="480270" y="555446"/>
                  <a:pt x="572368" y="479681"/>
                </a:cubicBezTo>
                <a:cubicBezTo>
                  <a:pt x="601108" y="455841"/>
                  <a:pt x="639645" y="418612"/>
                  <a:pt x="666099" y="401304"/>
                </a:cubicBezTo>
                <a:cubicBezTo>
                  <a:pt x="682428" y="390854"/>
                  <a:pt x="699738" y="377791"/>
                  <a:pt x="714761" y="365708"/>
                </a:cubicBezTo>
                <a:cubicBezTo>
                  <a:pt x="771587" y="319661"/>
                  <a:pt x="881320" y="251734"/>
                  <a:pt x="948924" y="216138"/>
                </a:cubicBezTo>
                <a:lnTo>
                  <a:pt x="1007383" y="185114"/>
                </a:lnTo>
                <a:cubicBezTo>
                  <a:pt x="1127241" y="143639"/>
                  <a:pt x="1149123" y="119473"/>
                  <a:pt x="1306538" y="88775"/>
                </a:cubicBezTo>
                <a:cubicBezTo>
                  <a:pt x="1417578" y="66895"/>
                  <a:pt x="1507063" y="58077"/>
                  <a:pt x="1634433" y="64609"/>
                </a:cubicBezTo>
                <a:cubicBezTo>
                  <a:pt x="1744819" y="70161"/>
                  <a:pt x="1842796" y="97266"/>
                  <a:pt x="1936853" y="125678"/>
                </a:cubicBezTo>
                <a:cubicBezTo>
                  <a:pt x="1983882" y="139720"/>
                  <a:pt x="2022419" y="160294"/>
                  <a:pt x="2064222" y="176949"/>
                </a:cubicBezTo>
                <a:lnTo>
                  <a:pt x="2184733" y="238998"/>
                </a:lnTo>
                <a:cubicBezTo>
                  <a:pt x="2203349" y="249122"/>
                  <a:pt x="2221638" y="262185"/>
                  <a:pt x="2238621" y="274268"/>
                </a:cubicBezTo>
                <a:cubicBezTo>
                  <a:pt x="2274545" y="299087"/>
                  <a:pt x="2360764" y="363095"/>
                  <a:pt x="2392117" y="390854"/>
                </a:cubicBezTo>
                <a:cubicBezTo>
                  <a:pt x="2423796" y="419592"/>
                  <a:pt x="2450903" y="445718"/>
                  <a:pt x="2483235" y="476742"/>
                </a:cubicBezTo>
                <a:lnTo>
                  <a:pt x="2549206" y="545975"/>
                </a:lnTo>
                <a:cubicBezTo>
                  <a:pt x="2574680" y="570795"/>
                  <a:pt x="2631506" y="641007"/>
                  <a:pt x="2649468" y="668766"/>
                </a:cubicBezTo>
                <a:cubicBezTo>
                  <a:pt x="2708907" y="762165"/>
                  <a:pt x="2765080" y="862096"/>
                  <a:pt x="2794800" y="966599"/>
                </a:cubicBezTo>
                <a:lnTo>
                  <a:pt x="2840522" y="1134457"/>
                </a:lnTo>
                <a:cubicBezTo>
                  <a:pt x="2844768" y="1152418"/>
                  <a:pt x="2836603" y="1146867"/>
                  <a:pt x="2846727" y="1166134"/>
                </a:cubicBezTo>
                <a:cubicBezTo>
                  <a:pt x="2855219" y="1182463"/>
                  <a:pt x="2852279" y="1178871"/>
                  <a:pt x="2851626" y="1197485"/>
                </a:cubicBezTo>
                <a:cubicBezTo>
                  <a:pt x="2851300" y="1221978"/>
                  <a:pt x="2857178" y="1208915"/>
                  <a:pt x="2858811" y="1230142"/>
                </a:cubicBezTo>
                <a:cubicBezTo>
                  <a:pt x="2860118" y="1253002"/>
                  <a:pt x="2861097" y="1278148"/>
                  <a:pt x="2863710" y="1301008"/>
                </a:cubicBezTo>
                <a:cubicBezTo>
                  <a:pt x="2871875" y="1324195"/>
                  <a:pt x="2867629" y="1324195"/>
                  <a:pt x="2875141" y="1326807"/>
                </a:cubicBezTo>
                <a:lnTo>
                  <a:pt x="2866323" y="1227856"/>
                </a:lnTo>
                <a:cubicBezTo>
                  <a:pt x="2866323" y="1227856"/>
                  <a:pt x="2859791" y="1214793"/>
                  <a:pt x="2875467" y="1206956"/>
                </a:cubicBezTo>
                <a:cubicBezTo>
                  <a:pt x="2862077" y="1205323"/>
                  <a:pt x="2870242" y="1207282"/>
                  <a:pt x="2865343" y="1201404"/>
                </a:cubicBezTo>
                <a:cubicBezTo>
                  <a:pt x="2855545" y="1188994"/>
                  <a:pt x="2858811" y="1166787"/>
                  <a:pt x="2856525" y="1154704"/>
                </a:cubicBezTo>
                <a:cubicBezTo>
                  <a:pt x="2854892" y="1147193"/>
                  <a:pt x="2851953" y="1138376"/>
                  <a:pt x="2849993" y="1126293"/>
                </a:cubicBezTo>
                <a:cubicBezTo>
                  <a:pt x="2846401" y="1106698"/>
                  <a:pt x="2849014" y="1106372"/>
                  <a:pt x="2856852" y="1100167"/>
                </a:cubicBezTo>
                <a:lnTo>
                  <a:pt x="2868282" y="1114536"/>
                </a:lnTo>
                <a:cubicBezTo>
                  <a:pt x="2869915" y="1119761"/>
                  <a:pt x="2868609" y="1123680"/>
                  <a:pt x="2868609" y="1124333"/>
                </a:cubicBezTo>
                <a:cubicBezTo>
                  <a:pt x="2870242" y="1132497"/>
                  <a:pt x="2875141" y="1128252"/>
                  <a:pt x="2879713" y="1149806"/>
                </a:cubicBezTo>
                <a:cubicBezTo>
                  <a:pt x="2874161" y="1153398"/>
                  <a:pt x="2860118" y="1156990"/>
                  <a:pt x="2875794" y="1153725"/>
                </a:cubicBezTo>
                <a:cubicBezTo>
                  <a:pt x="2880693" y="1213161"/>
                  <a:pt x="2888204" y="1182463"/>
                  <a:pt x="2889837" y="1210221"/>
                </a:cubicBezTo>
                <a:cubicBezTo>
                  <a:pt x="2890817" y="1227856"/>
                  <a:pt x="2885591" y="1214467"/>
                  <a:pt x="2891470" y="1235367"/>
                </a:cubicBezTo>
                <a:cubicBezTo>
                  <a:pt x="2894083" y="1244185"/>
                  <a:pt x="2895716" y="1251696"/>
                  <a:pt x="2895389" y="1256268"/>
                </a:cubicBezTo>
                <a:lnTo>
                  <a:pt x="2894409" y="1214140"/>
                </a:lnTo>
                <a:cubicBezTo>
                  <a:pt x="2895062" y="1213814"/>
                  <a:pt x="2896369" y="1214140"/>
                  <a:pt x="2896369" y="1214140"/>
                </a:cubicBezTo>
                <a:lnTo>
                  <a:pt x="2899635" y="1213487"/>
                </a:lnTo>
                <a:cubicBezTo>
                  <a:pt x="2909432" y="1208262"/>
                  <a:pt x="2887551" y="1201404"/>
                  <a:pt x="2887878" y="1178217"/>
                </a:cubicBezTo>
                <a:lnTo>
                  <a:pt x="2898982" y="1179524"/>
                </a:lnTo>
                <a:cubicBezTo>
                  <a:pt x="2897675" y="1139029"/>
                  <a:pt x="2873508" y="1064571"/>
                  <a:pt x="2872528" y="1050201"/>
                </a:cubicBezTo>
                <a:cubicBezTo>
                  <a:pt x="2878406" y="1047589"/>
                  <a:pt x="2866976" y="1045629"/>
                  <a:pt x="2883632" y="1049548"/>
                </a:cubicBezTo>
                <a:cubicBezTo>
                  <a:pt x="2877427" y="1034526"/>
                  <a:pt x="2882652" y="1044323"/>
                  <a:pt x="2869589" y="1039751"/>
                </a:cubicBezTo>
                <a:cubicBezTo>
                  <a:pt x="2864037" y="1003175"/>
                  <a:pt x="2862404" y="982601"/>
                  <a:pt x="2851626" y="953210"/>
                </a:cubicBezTo>
                <a:cubicBezTo>
                  <a:pt x="2822233" y="872547"/>
                  <a:pt x="2812762" y="849033"/>
                  <a:pt x="2770632" y="767064"/>
                </a:cubicBezTo>
                <a:cubicBezTo>
                  <a:pt x="2762794" y="752042"/>
                  <a:pt x="2740260" y="696525"/>
                  <a:pt x="2722951" y="689340"/>
                </a:cubicBezTo>
                <a:cubicBezTo>
                  <a:pt x="2732748" y="715792"/>
                  <a:pt x="2755936" y="737346"/>
                  <a:pt x="2759528" y="766737"/>
                </a:cubicBezTo>
                <a:lnTo>
                  <a:pt x="2731442" y="732774"/>
                </a:lnTo>
                <a:cubicBezTo>
                  <a:pt x="2723930" y="722324"/>
                  <a:pt x="2718052" y="706322"/>
                  <a:pt x="2711193" y="695871"/>
                </a:cubicBezTo>
                <a:cubicBezTo>
                  <a:pt x="2681800" y="650478"/>
                  <a:pt x="2650121" y="611616"/>
                  <a:pt x="2614523" y="570468"/>
                </a:cubicBezTo>
                <a:cubicBezTo>
                  <a:pt x="2594928" y="547935"/>
                  <a:pt x="2583171" y="531606"/>
                  <a:pt x="2563249" y="509726"/>
                </a:cubicBezTo>
                <a:cubicBezTo>
                  <a:pt x="2529937" y="473803"/>
                  <a:pt x="2500544" y="451596"/>
                  <a:pt x="2476377" y="427103"/>
                </a:cubicBezTo>
                <a:lnTo>
                  <a:pt x="2433920" y="384649"/>
                </a:lnTo>
                <a:cubicBezTo>
                  <a:pt x="2426082" y="377464"/>
                  <a:pt x="2423469" y="377464"/>
                  <a:pt x="2418571" y="372892"/>
                </a:cubicBezTo>
                <a:cubicBezTo>
                  <a:pt x="2399955" y="355584"/>
                  <a:pt x="2421183" y="357543"/>
                  <a:pt x="2394730" y="348726"/>
                </a:cubicBezTo>
                <a:cubicBezTo>
                  <a:pt x="2369909" y="340562"/>
                  <a:pt x="2377420" y="335663"/>
                  <a:pt x="2364683" y="322927"/>
                </a:cubicBezTo>
                <a:cubicBezTo>
                  <a:pt x="2355212" y="314109"/>
                  <a:pt x="2356845" y="318355"/>
                  <a:pt x="2346395" y="314109"/>
                </a:cubicBezTo>
                <a:cubicBezTo>
                  <a:pt x="2321574" y="303986"/>
                  <a:pt x="2328432" y="303006"/>
                  <a:pt x="2328106" y="299740"/>
                </a:cubicBezTo>
                <a:cubicBezTo>
                  <a:pt x="2326799" y="292229"/>
                  <a:pt x="2309817" y="277533"/>
                  <a:pt x="2300346" y="271655"/>
                </a:cubicBezTo>
                <a:cubicBezTo>
                  <a:pt x="2281730" y="260225"/>
                  <a:pt x="2268340" y="252061"/>
                  <a:pt x="2252337" y="242264"/>
                </a:cubicBezTo>
                <a:cubicBezTo>
                  <a:pt x="2234701" y="231813"/>
                  <a:pt x="2201389" y="199809"/>
                  <a:pt x="2184733" y="193931"/>
                </a:cubicBezTo>
                <a:cubicBezTo>
                  <a:pt x="2167098" y="187400"/>
                  <a:pt x="2177875" y="201769"/>
                  <a:pt x="2164812" y="187073"/>
                </a:cubicBezTo>
                <a:cubicBezTo>
                  <a:pt x="2171670" y="183807"/>
                  <a:pt x="2169384" y="189686"/>
                  <a:pt x="2175589" y="187073"/>
                </a:cubicBezTo>
                <a:cubicBezTo>
                  <a:pt x="2165138" y="179562"/>
                  <a:pt x="2168404" y="180868"/>
                  <a:pt x="2156320" y="175643"/>
                </a:cubicBezTo>
                <a:lnTo>
                  <a:pt x="2125948" y="158988"/>
                </a:lnTo>
                <a:cubicBezTo>
                  <a:pt x="2100474" y="144292"/>
                  <a:pt x="2119416" y="147558"/>
                  <a:pt x="2106352" y="140373"/>
                </a:cubicBezTo>
                <a:cubicBezTo>
                  <a:pt x="2103086" y="148211"/>
                  <a:pt x="2106026" y="138087"/>
                  <a:pt x="2106679" y="146578"/>
                </a:cubicBezTo>
                <a:cubicBezTo>
                  <a:pt x="2107006" y="151803"/>
                  <a:pt x="2109618" y="145599"/>
                  <a:pt x="2106352" y="151803"/>
                </a:cubicBezTo>
                <a:lnTo>
                  <a:pt x="2086430" y="140700"/>
                </a:lnTo>
                <a:cubicBezTo>
                  <a:pt x="2087084" y="140373"/>
                  <a:pt x="2088390" y="140047"/>
                  <a:pt x="2088717" y="140047"/>
                </a:cubicBezTo>
                <a:cubicBezTo>
                  <a:pt x="2098514" y="136781"/>
                  <a:pt x="2093942" y="148211"/>
                  <a:pt x="2096555" y="137434"/>
                </a:cubicBezTo>
                <a:cubicBezTo>
                  <a:pt x="2096555" y="136781"/>
                  <a:pt x="2097534" y="137108"/>
                  <a:pt x="2098188" y="136781"/>
                </a:cubicBezTo>
                <a:cubicBezTo>
                  <a:pt x="2084797" y="123392"/>
                  <a:pt x="2082185" y="126004"/>
                  <a:pt x="2069448" y="119146"/>
                </a:cubicBezTo>
                <a:cubicBezTo>
                  <a:pt x="2013928" y="90081"/>
                  <a:pt x="2002171" y="91388"/>
                  <a:pt x="1975064" y="78325"/>
                </a:cubicBezTo>
                <a:cubicBezTo>
                  <a:pt x="1952529" y="67875"/>
                  <a:pt x="1863697" y="42402"/>
                  <a:pt x="1835284" y="35217"/>
                </a:cubicBezTo>
                <a:cubicBezTo>
                  <a:pt x="1780091" y="21175"/>
                  <a:pt x="1651742" y="10071"/>
                  <a:pt x="1589690" y="3213"/>
                </a:cubicBezTo>
                <a:cubicBezTo>
                  <a:pt x="1568788" y="927"/>
                  <a:pt x="1561603" y="4520"/>
                  <a:pt x="1547234" y="4520"/>
                </a:cubicBezTo>
                <a:cubicBezTo>
                  <a:pt x="1527965" y="4846"/>
                  <a:pt x="1541028" y="-1359"/>
                  <a:pt x="1512289" y="274"/>
                </a:cubicBezTo>
                <a:lnTo>
                  <a:pt x="1513268" y="4846"/>
                </a:lnTo>
                <a:cubicBezTo>
                  <a:pt x="1513268" y="4193"/>
                  <a:pt x="1513268" y="6153"/>
                  <a:pt x="1512942" y="7132"/>
                </a:cubicBezTo>
                <a:cubicBezTo>
                  <a:pt x="1506737" y="5499"/>
                  <a:pt x="1500858" y="3213"/>
                  <a:pt x="1500531" y="3213"/>
                </a:cubicBezTo>
                <a:cubicBezTo>
                  <a:pt x="1481916" y="-379"/>
                  <a:pt x="1505104" y="1581"/>
                  <a:pt x="1493020" y="3540"/>
                </a:cubicBezTo>
                <a:lnTo>
                  <a:pt x="1472445" y="3867"/>
                </a:lnTo>
                <a:cubicBezTo>
                  <a:pt x="1450237" y="2234"/>
                  <a:pt x="1437827" y="3540"/>
                  <a:pt x="1418231" y="6153"/>
                </a:cubicBezTo>
                <a:lnTo>
                  <a:pt x="1321235" y="20848"/>
                </a:lnTo>
                <a:cubicBezTo>
                  <a:pt x="1294781" y="24114"/>
                  <a:pt x="1161206" y="52852"/>
                  <a:pt x="1142918" y="61996"/>
                </a:cubicBezTo>
                <a:cubicBezTo>
                  <a:pt x="1154675" y="68854"/>
                  <a:pt x="1159574" y="66568"/>
                  <a:pt x="1170678" y="62976"/>
                </a:cubicBezTo>
                <a:lnTo>
                  <a:pt x="1243180" y="45341"/>
                </a:lnTo>
                <a:lnTo>
                  <a:pt x="1252325" y="58077"/>
                </a:lnTo>
                <a:cubicBezTo>
                  <a:pt x="1246119" y="60690"/>
                  <a:pt x="1238934" y="65262"/>
                  <a:pt x="1229790" y="65262"/>
                </a:cubicBezTo>
                <a:cubicBezTo>
                  <a:pt x="1196151" y="65262"/>
                  <a:pt x="1243507" y="62323"/>
                  <a:pt x="1213134" y="58731"/>
                </a:cubicBezTo>
                <a:cubicBezTo>
                  <a:pt x="1202030" y="57424"/>
                  <a:pt x="1182108" y="67875"/>
                  <a:pt x="1167085" y="69181"/>
                </a:cubicBezTo>
                <a:cubicBezTo>
                  <a:pt x="1164799" y="76039"/>
                  <a:pt x="1171004" y="72120"/>
                  <a:pt x="1168391" y="79631"/>
                </a:cubicBezTo>
                <a:cubicBezTo>
                  <a:pt x="1143897" y="83550"/>
                  <a:pt x="1033184" y="120779"/>
                  <a:pt x="1025019" y="128943"/>
                </a:cubicBezTo>
                <a:lnTo>
                  <a:pt x="1021753" y="126657"/>
                </a:lnTo>
                <a:cubicBezTo>
                  <a:pt x="1038409" y="116207"/>
                  <a:pt x="1060617" y="109676"/>
                  <a:pt x="1080213" y="102165"/>
                </a:cubicBezTo>
                <a:cubicBezTo>
                  <a:pt x="1077600" y="100858"/>
                  <a:pt x="1074007" y="94980"/>
                  <a:pt x="1059638" y="100858"/>
                </a:cubicBezTo>
                <a:cubicBezTo>
                  <a:pt x="1051146" y="104451"/>
                  <a:pt x="1053106" y="106737"/>
                  <a:pt x="1022733" y="117840"/>
                </a:cubicBezTo>
                <a:cubicBezTo>
                  <a:pt x="1011629" y="122085"/>
                  <a:pt x="1021427" y="120126"/>
                  <a:pt x="1012935" y="120779"/>
                </a:cubicBezTo>
                <a:cubicBezTo>
                  <a:pt x="1003464" y="121759"/>
                  <a:pt x="1011956" y="122739"/>
                  <a:pt x="1006077" y="119473"/>
                </a:cubicBezTo>
                <a:cubicBezTo>
                  <a:pt x="1020447" y="112288"/>
                  <a:pt x="1024693" y="112615"/>
                  <a:pt x="1036450" y="101511"/>
                </a:cubicBezTo>
                <a:cubicBezTo>
                  <a:pt x="1015222" y="102165"/>
                  <a:pt x="1005424" y="108043"/>
                  <a:pt x="997259" y="118820"/>
                </a:cubicBezTo>
                <a:lnTo>
                  <a:pt x="994647" y="137108"/>
                </a:lnTo>
                <a:cubicBezTo>
                  <a:pt x="977664" y="131229"/>
                  <a:pt x="997259" y="132209"/>
                  <a:pt x="1002485" y="140700"/>
                </a:cubicBezTo>
                <a:lnTo>
                  <a:pt x="962967" y="145925"/>
                </a:lnTo>
                <a:cubicBezTo>
                  <a:pt x="971132" y="157682"/>
                  <a:pt x="974398" y="149517"/>
                  <a:pt x="965254" y="155396"/>
                </a:cubicBezTo>
                <a:cubicBezTo>
                  <a:pt x="945005" y="167805"/>
                  <a:pt x="937820" y="170418"/>
                  <a:pt x="916919" y="172051"/>
                </a:cubicBezTo>
                <a:cubicBezTo>
                  <a:pt x="917572" y="173031"/>
                  <a:pt x="933901" y="180215"/>
                  <a:pt x="906141" y="194911"/>
                </a:cubicBezTo>
                <a:cubicBezTo>
                  <a:pt x="896670" y="177929"/>
                  <a:pt x="897976" y="184461"/>
                  <a:pt x="909734" y="176296"/>
                </a:cubicBezTo>
                <a:cubicBezTo>
                  <a:pt x="893404" y="170091"/>
                  <a:pt x="896344" y="175970"/>
                  <a:pt x="880014" y="183807"/>
                </a:cubicBezTo>
                <a:cubicBezTo>
                  <a:pt x="856826" y="194584"/>
                  <a:pt x="818942" y="228221"/>
                  <a:pt x="799347" y="232140"/>
                </a:cubicBezTo>
                <a:cubicBezTo>
                  <a:pt x="788569" y="234426"/>
                  <a:pt x="789223" y="224955"/>
                  <a:pt x="792162" y="233120"/>
                </a:cubicBezTo>
                <a:cubicBezTo>
                  <a:pt x="783344" y="231487"/>
                  <a:pt x="790856" y="230507"/>
                  <a:pt x="794121" y="244223"/>
                </a:cubicBezTo>
                <a:cubicBezTo>
                  <a:pt x="782691" y="242590"/>
                  <a:pt x="784977" y="244550"/>
                  <a:pt x="775833" y="238998"/>
                </a:cubicBezTo>
                <a:cubicBezTo>
                  <a:pt x="765055" y="261531"/>
                  <a:pt x="740234" y="265124"/>
                  <a:pt x="725538" y="283738"/>
                </a:cubicBezTo>
                <a:cubicBezTo>
                  <a:pt x="719986" y="290270"/>
                  <a:pt x="723905" y="293535"/>
                  <a:pt x="713781" y="300067"/>
                </a:cubicBezTo>
                <a:cubicBezTo>
                  <a:pt x="711495" y="301700"/>
                  <a:pt x="694512" y="303659"/>
                  <a:pt x="684714" y="305945"/>
                </a:cubicBezTo>
                <a:cubicBezTo>
                  <a:pt x="688960" y="313456"/>
                  <a:pt x="699738" y="313130"/>
                  <a:pt x="688307" y="318681"/>
                </a:cubicBezTo>
                <a:cubicBezTo>
                  <a:pt x="677203" y="324233"/>
                  <a:pt x="684061" y="318355"/>
                  <a:pt x="668712" y="315089"/>
                </a:cubicBezTo>
                <a:cubicBezTo>
                  <a:pt x="673610" y="323580"/>
                  <a:pt x="671324" y="316722"/>
                  <a:pt x="673284" y="330438"/>
                </a:cubicBezTo>
                <a:lnTo>
                  <a:pt x="654015" y="327172"/>
                </a:lnTo>
                <a:cubicBezTo>
                  <a:pt x="663160" y="345460"/>
                  <a:pt x="635400" y="344481"/>
                  <a:pt x="629848" y="347420"/>
                </a:cubicBezTo>
                <a:cubicBezTo>
                  <a:pt x="614498" y="355257"/>
                  <a:pt x="638992" y="351012"/>
                  <a:pt x="612212" y="358523"/>
                </a:cubicBezTo>
                <a:cubicBezTo>
                  <a:pt x="600455" y="361789"/>
                  <a:pt x="606007" y="350685"/>
                  <a:pt x="601108" y="363748"/>
                </a:cubicBezTo>
                <a:cubicBezTo>
                  <a:pt x="617111" y="361136"/>
                  <a:pt x="628541" y="352971"/>
                  <a:pt x="635073" y="358197"/>
                </a:cubicBezTo>
                <a:cubicBezTo>
                  <a:pt x="602741" y="377791"/>
                  <a:pt x="603067" y="367667"/>
                  <a:pt x="591310" y="373872"/>
                </a:cubicBezTo>
                <a:cubicBezTo>
                  <a:pt x="592943" y="389874"/>
                  <a:pt x="595883" y="376158"/>
                  <a:pt x="597189" y="381710"/>
                </a:cubicBezTo>
                <a:lnTo>
                  <a:pt x="590657" y="390527"/>
                </a:lnTo>
                <a:cubicBezTo>
                  <a:pt x="570082" y="405549"/>
                  <a:pt x="578573" y="386935"/>
                  <a:pt x="568123" y="413387"/>
                </a:cubicBezTo>
                <a:lnTo>
                  <a:pt x="634747" y="364075"/>
                </a:lnTo>
                <a:cubicBezTo>
                  <a:pt x="651076" y="349053"/>
                  <a:pt x="673610" y="339255"/>
                  <a:pt x="689940" y="323580"/>
                </a:cubicBezTo>
                <a:cubicBezTo>
                  <a:pt x="706596" y="308231"/>
                  <a:pt x="693532" y="318355"/>
                  <a:pt x="715414" y="308231"/>
                </a:cubicBezTo>
                <a:cubicBezTo>
                  <a:pt x="732723" y="300067"/>
                  <a:pt x="735009" y="281779"/>
                  <a:pt x="770281" y="276227"/>
                </a:cubicBezTo>
                <a:cubicBezTo>
                  <a:pt x="767015" y="286024"/>
                  <a:pt x="759177" y="293209"/>
                  <a:pt x="751012" y="299087"/>
                </a:cubicBezTo>
                <a:cubicBezTo>
                  <a:pt x="732070" y="312150"/>
                  <a:pt x="711821" y="323253"/>
                  <a:pt x="694839" y="339255"/>
                </a:cubicBezTo>
                <a:cubicBezTo>
                  <a:pt x="708229" y="334683"/>
                  <a:pt x="707249" y="325539"/>
                  <a:pt x="727498" y="321621"/>
                </a:cubicBezTo>
                <a:cubicBezTo>
                  <a:pt x="725865" y="345134"/>
                  <a:pt x="700717" y="343174"/>
                  <a:pt x="687327" y="347420"/>
                </a:cubicBezTo>
                <a:cubicBezTo>
                  <a:pt x="678836" y="350359"/>
                  <a:pt x="681122" y="352645"/>
                  <a:pt x="673284" y="357543"/>
                </a:cubicBezTo>
                <a:lnTo>
                  <a:pt x="651729" y="374852"/>
                </a:lnTo>
                <a:cubicBezTo>
                  <a:pt x="643891" y="373545"/>
                  <a:pt x="654668" y="376485"/>
                  <a:pt x="655322" y="381057"/>
                </a:cubicBezTo>
                <a:cubicBezTo>
                  <a:pt x="644218" y="389874"/>
                  <a:pt x="639972" y="383016"/>
                  <a:pt x="628868" y="384975"/>
                </a:cubicBezTo>
                <a:lnTo>
                  <a:pt x="566816" y="441472"/>
                </a:lnTo>
                <a:cubicBezTo>
                  <a:pt x="562897" y="444411"/>
                  <a:pt x="561591" y="446044"/>
                  <a:pt x="557345" y="449637"/>
                </a:cubicBezTo>
                <a:lnTo>
                  <a:pt x="541342" y="464332"/>
                </a:lnTo>
                <a:cubicBezTo>
                  <a:pt x="527626" y="479681"/>
                  <a:pt x="520114" y="469557"/>
                  <a:pt x="498886" y="487192"/>
                </a:cubicBezTo>
                <a:cubicBezTo>
                  <a:pt x="486149" y="497969"/>
                  <a:pt x="483536" y="508419"/>
                  <a:pt x="477984" y="521809"/>
                </a:cubicBezTo>
                <a:lnTo>
                  <a:pt x="453490" y="545322"/>
                </a:lnTo>
                <a:cubicBezTo>
                  <a:pt x="447938" y="552180"/>
                  <a:pt x="441406" y="555446"/>
                  <a:pt x="439773" y="560671"/>
                </a:cubicBezTo>
                <a:cubicBezTo>
                  <a:pt x="435528" y="572427"/>
                  <a:pt x="446632" y="594961"/>
                  <a:pt x="417565" y="591042"/>
                </a:cubicBezTo>
                <a:cubicBezTo>
                  <a:pt x="406461" y="589736"/>
                  <a:pt x="418872" y="588103"/>
                  <a:pt x="409074" y="590389"/>
                </a:cubicBezTo>
                <a:cubicBezTo>
                  <a:pt x="408421" y="590715"/>
                  <a:pt x="407115" y="591369"/>
                  <a:pt x="406461" y="591369"/>
                </a:cubicBezTo>
                <a:lnTo>
                  <a:pt x="397317" y="596267"/>
                </a:lnTo>
                <a:cubicBezTo>
                  <a:pt x="399603" y="574713"/>
                  <a:pt x="396337" y="590062"/>
                  <a:pt x="404502" y="578306"/>
                </a:cubicBezTo>
                <a:cubicBezTo>
                  <a:pt x="407768" y="573407"/>
                  <a:pt x="411360" y="570141"/>
                  <a:pt x="414953" y="566876"/>
                </a:cubicBezTo>
                <a:cubicBezTo>
                  <a:pt x="424424" y="558711"/>
                  <a:pt x="426710" y="558058"/>
                  <a:pt x="429976" y="546628"/>
                </a:cubicBezTo>
                <a:cubicBezTo>
                  <a:pt x="416586" y="560344"/>
                  <a:pt x="426383" y="559365"/>
                  <a:pt x="406461" y="562304"/>
                </a:cubicBezTo>
                <a:cubicBezTo>
                  <a:pt x="409074" y="546955"/>
                  <a:pt x="443366" y="513971"/>
                  <a:pt x="459695" y="505480"/>
                </a:cubicBezTo>
                <a:cubicBezTo>
                  <a:pt x="457736" y="515604"/>
                  <a:pt x="452510" y="520829"/>
                  <a:pt x="445325" y="528993"/>
                </a:cubicBezTo>
                <a:lnTo>
                  <a:pt x="431609" y="544016"/>
                </a:lnTo>
                <a:cubicBezTo>
                  <a:pt x="436834" y="538137"/>
                  <a:pt x="442713" y="530300"/>
                  <a:pt x="446632" y="526707"/>
                </a:cubicBezTo>
                <a:cubicBezTo>
                  <a:pt x="465900" y="509399"/>
                  <a:pt x="462308" y="524748"/>
                  <a:pt x="494640" y="486866"/>
                </a:cubicBezTo>
                <a:cubicBezTo>
                  <a:pt x="510643" y="467925"/>
                  <a:pt x="543302" y="452576"/>
                  <a:pt x="549834" y="424817"/>
                </a:cubicBezTo>
                <a:lnTo>
                  <a:pt x="538076" y="433308"/>
                </a:lnTo>
                <a:cubicBezTo>
                  <a:pt x="530892" y="435267"/>
                  <a:pt x="539056" y="433635"/>
                  <a:pt x="532851" y="432981"/>
                </a:cubicBezTo>
                <a:lnTo>
                  <a:pt x="528932" y="432002"/>
                </a:lnTo>
                <a:cubicBezTo>
                  <a:pt x="526646" y="441799"/>
                  <a:pt x="527299" y="438860"/>
                  <a:pt x="520767" y="443432"/>
                </a:cubicBezTo>
                <a:cubicBezTo>
                  <a:pt x="511949" y="449310"/>
                  <a:pt x="520767" y="448983"/>
                  <a:pt x="511949" y="457148"/>
                </a:cubicBezTo>
                <a:cubicBezTo>
                  <a:pt x="511623" y="456821"/>
                  <a:pt x="511949" y="455841"/>
                  <a:pt x="511949" y="455841"/>
                </a:cubicBezTo>
                <a:lnTo>
                  <a:pt x="511296" y="451596"/>
                </a:lnTo>
                <a:cubicBezTo>
                  <a:pt x="509663" y="439839"/>
                  <a:pt x="520767" y="461067"/>
                  <a:pt x="510316" y="446697"/>
                </a:cubicBezTo>
                <a:cubicBezTo>
                  <a:pt x="497253" y="474129"/>
                  <a:pt x="521747" y="447351"/>
                  <a:pt x="468840" y="480987"/>
                </a:cubicBezTo>
                <a:lnTo>
                  <a:pt x="458389" y="491111"/>
                </a:lnTo>
                <a:lnTo>
                  <a:pt x="427363" y="527034"/>
                </a:lnTo>
                <a:cubicBezTo>
                  <a:pt x="427036" y="527687"/>
                  <a:pt x="426057" y="528340"/>
                  <a:pt x="425730" y="528993"/>
                </a:cubicBezTo>
                <a:lnTo>
                  <a:pt x="398950" y="555772"/>
                </a:lnTo>
                <a:lnTo>
                  <a:pt x="343103" y="620107"/>
                </a:lnTo>
                <a:cubicBezTo>
                  <a:pt x="320895" y="643620"/>
                  <a:pt x="295095" y="684115"/>
                  <a:pt x="276806" y="711873"/>
                </a:cubicBezTo>
                <a:lnTo>
                  <a:pt x="120370" y="975417"/>
                </a:lnTo>
                <a:lnTo>
                  <a:pt x="48848" y="1146540"/>
                </a:lnTo>
                <a:cubicBezTo>
                  <a:pt x="39050" y="1160909"/>
                  <a:pt x="-9612" y="1312765"/>
                  <a:pt x="1819" y="1360118"/>
                </a:cubicBezTo>
                <a:cubicBezTo>
                  <a:pt x="1819" y="1360444"/>
                  <a:pt x="2145" y="1361424"/>
                  <a:pt x="2145" y="1362077"/>
                </a:cubicBezTo>
                <a:cubicBezTo>
                  <a:pt x="2145" y="1362404"/>
                  <a:pt x="2472" y="1363383"/>
                  <a:pt x="2472" y="1363710"/>
                </a:cubicBezTo>
                <a:cubicBezTo>
                  <a:pt x="4432" y="1374160"/>
                  <a:pt x="-4713" y="1359138"/>
                  <a:pt x="3452" y="1368935"/>
                </a:cubicBezTo>
                <a:cubicBezTo>
                  <a:pt x="7371" y="1374160"/>
                  <a:pt x="3125" y="1368609"/>
                  <a:pt x="10310" y="1371221"/>
                </a:cubicBezTo>
                <a:cubicBezTo>
                  <a:pt x="12270" y="1396694"/>
                  <a:pt x="10310" y="1423146"/>
                  <a:pt x="8351" y="1447639"/>
                </a:cubicBezTo>
                <a:cubicBezTo>
                  <a:pt x="6718" y="1472132"/>
                  <a:pt x="7371" y="1498257"/>
                  <a:pt x="8351" y="1524383"/>
                </a:cubicBezTo>
                <a:cubicBezTo>
                  <a:pt x="9657" y="1552468"/>
                  <a:pt x="10637" y="1575655"/>
                  <a:pt x="13903" y="1599495"/>
                </a:cubicBezTo>
                <a:lnTo>
                  <a:pt x="22067" y="1677872"/>
                </a:lnTo>
                <a:cubicBezTo>
                  <a:pt x="-2427" y="1652073"/>
                  <a:pt x="-467" y="1667095"/>
                  <a:pt x="12923" y="1690935"/>
                </a:cubicBezTo>
                <a:cubicBezTo>
                  <a:pt x="16515" y="1697139"/>
                  <a:pt x="13903" y="1687342"/>
                  <a:pt x="15862" y="1696486"/>
                </a:cubicBezTo>
                <a:cubicBezTo>
                  <a:pt x="17168" y="1701711"/>
                  <a:pt x="11943" y="1707263"/>
                  <a:pt x="18475" y="1727184"/>
                </a:cubicBezTo>
                <a:lnTo>
                  <a:pt x="22067" y="1736328"/>
                </a:lnTo>
                <a:cubicBezTo>
                  <a:pt x="34151" y="1725225"/>
                  <a:pt x="27619" y="1723918"/>
                  <a:pt x="26313" y="1708243"/>
                </a:cubicBezTo>
                <a:cubicBezTo>
                  <a:pt x="28272" y="1731756"/>
                  <a:pt x="42316" y="1714121"/>
                  <a:pt x="31212" y="1750371"/>
                </a:cubicBezTo>
                <a:cubicBezTo>
                  <a:pt x="30885" y="1751350"/>
                  <a:pt x="30559" y="1752003"/>
                  <a:pt x="30232" y="1753310"/>
                </a:cubicBezTo>
                <a:lnTo>
                  <a:pt x="32845" y="1800009"/>
                </a:lnTo>
                <a:cubicBezTo>
                  <a:pt x="44602" y="1796417"/>
                  <a:pt x="44275" y="1810786"/>
                  <a:pt x="42642" y="1786620"/>
                </a:cubicBezTo>
                <a:cubicBezTo>
                  <a:pt x="45255" y="1789886"/>
                  <a:pt x="49501" y="1796417"/>
                  <a:pt x="50480" y="1800989"/>
                </a:cubicBezTo>
                <a:cubicBezTo>
                  <a:pt x="54726" y="1817971"/>
                  <a:pt x="52440" y="1803928"/>
                  <a:pt x="48848" y="1811766"/>
                </a:cubicBezTo>
                <a:cubicBezTo>
                  <a:pt x="48848" y="1811766"/>
                  <a:pt x="37744" y="1817318"/>
                  <a:pt x="46888" y="1843443"/>
                </a:cubicBezTo>
                <a:cubicBezTo>
                  <a:pt x="53420" y="1861405"/>
                  <a:pt x="54400" y="1853894"/>
                  <a:pt x="56686" y="1856180"/>
                </a:cubicBezTo>
                <a:cubicBezTo>
                  <a:pt x="67463" y="1866957"/>
                  <a:pt x="86732" y="1938476"/>
                  <a:pt x="94243" y="1958723"/>
                </a:cubicBezTo>
                <a:cubicBezTo>
                  <a:pt x="97836" y="1968520"/>
                  <a:pt x="105347" y="1984196"/>
                  <a:pt x="106980" y="1989747"/>
                </a:cubicBezTo>
                <a:cubicBezTo>
                  <a:pt x="114492" y="2016200"/>
                  <a:pt x="103714" y="1995952"/>
                  <a:pt x="104367" y="2015873"/>
                </a:cubicBezTo>
                <a:cubicBezTo>
                  <a:pt x="114818" y="2039060"/>
                  <a:pt x="109919" y="1987135"/>
                  <a:pt x="137679" y="2062246"/>
                </a:cubicBezTo>
                <a:cubicBezTo>
                  <a:pt x="143558" y="2078575"/>
                  <a:pt x="154989" y="2095883"/>
                  <a:pt x="153029" y="2107966"/>
                </a:cubicBezTo>
                <a:lnTo>
                  <a:pt x="148783" y="2120050"/>
                </a:lnTo>
                <a:cubicBezTo>
                  <a:pt x="169359" y="2129847"/>
                  <a:pt x="161520" y="2117764"/>
                  <a:pt x="172951" y="2141277"/>
                </a:cubicBezTo>
                <a:lnTo>
                  <a:pt x="225858" y="2246106"/>
                </a:lnTo>
                <a:cubicBezTo>
                  <a:pt x="236309" y="2257536"/>
                  <a:pt x="236309" y="2252638"/>
                  <a:pt x="246433" y="2271252"/>
                </a:cubicBezTo>
                <a:cubicBezTo>
                  <a:pt x="253618" y="2284642"/>
                  <a:pt x="254925" y="2284968"/>
                  <a:pt x="263416" y="2296072"/>
                </a:cubicBezTo>
                <a:cubicBezTo>
                  <a:pt x="271581" y="2306195"/>
                  <a:pt x="273214" y="2312727"/>
                  <a:pt x="279092" y="2321871"/>
                </a:cubicBezTo>
                <a:lnTo>
                  <a:pt x="334612" y="2394043"/>
                </a:lnTo>
                <a:cubicBezTo>
                  <a:pt x="342450" y="2403187"/>
                  <a:pt x="345063" y="2410372"/>
                  <a:pt x="351595" y="2419189"/>
                </a:cubicBezTo>
                <a:cubicBezTo>
                  <a:pt x="362045" y="2433232"/>
                  <a:pt x="378375" y="2446948"/>
                  <a:pt x="391765" y="2463929"/>
                </a:cubicBezTo>
                <a:cubicBezTo>
                  <a:pt x="401889" y="2476992"/>
                  <a:pt x="422791" y="2498546"/>
                  <a:pt x="439773" y="2500179"/>
                </a:cubicBezTo>
                <a:lnTo>
                  <a:pt x="437814" y="2506057"/>
                </a:lnTo>
                <a:cubicBezTo>
                  <a:pt x="437487" y="2506710"/>
                  <a:pt x="437161" y="2507690"/>
                  <a:pt x="437161" y="2508343"/>
                </a:cubicBezTo>
                <a:cubicBezTo>
                  <a:pt x="435854" y="2514221"/>
                  <a:pt x="432588" y="2506057"/>
                  <a:pt x="437487" y="2515854"/>
                </a:cubicBezTo>
                <a:cubicBezTo>
                  <a:pt x="447612" y="2519446"/>
                  <a:pt x="436508" y="2508996"/>
                  <a:pt x="448591" y="2519120"/>
                </a:cubicBezTo>
                <a:cubicBezTo>
                  <a:pt x="453164" y="2523039"/>
                  <a:pt x="447938" y="2517487"/>
                  <a:pt x="453817" y="2525651"/>
                </a:cubicBezTo>
                <a:cubicBezTo>
                  <a:pt x="469493" y="2547858"/>
                  <a:pt x="491701" y="2550471"/>
                  <a:pt x="507051" y="2576270"/>
                </a:cubicBezTo>
                <a:cubicBezTo>
                  <a:pt x="518481" y="2595864"/>
                  <a:pt x="517828" y="2575617"/>
                  <a:pt x="524360" y="2594231"/>
                </a:cubicBezTo>
                <a:lnTo>
                  <a:pt x="547547" y="2601089"/>
                </a:lnTo>
                <a:cubicBezTo>
                  <a:pt x="523053" y="2579536"/>
                  <a:pt x="530565" y="2590639"/>
                  <a:pt x="524686" y="2573984"/>
                </a:cubicBezTo>
                <a:cubicBezTo>
                  <a:pt x="542322" y="2576596"/>
                  <a:pt x="563224" y="2593252"/>
                  <a:pt x="564203" y="2594231"/>
                </a:cubicBezTo>
                <a:cubicBezTo>
                  <a:pt x="576287" y="2602722"/>
                  <a:pt x="572042" y="2592598"/>
                  <a:pt x="582166" y="2608600"/>
                </a:cubicBezTo>
                <a:cubicBezTo>
                  <a:pt x="573021" y="2614805"/>
                  <a:pt x="561917" y="2612193"/>
                  <a:pt x="559958" y="2612193"/>
                </a:cubicBezTo>
                <a:cubicBezTo>
                  <a:pt x="562897" y="2623949"/>
                  <a:pt x="567469" y="2625256"/>
                  <a:pt x="576614" y="2633746"/>
                </a:cubicBezTo>
                <a:lnTo>
                  <a:pt x="630501" y="2676201"/>
                </a:lnTo>
                <a:cubicBezTo>
                  <a:pt x="637033" y="2680446"/>
                  <a:pt x="633440" y="2678160"/>
                  <a:pt x="637686" y="2681426"/>
                </a:cubicBezTo>
                <a:cubicBezTo>
                  <a:pt x="638012" y="2682079"/>
                  <a:pt x="639645" y="2684365"/>
                  <a:pt x="639972" y="2683712"/>
                </a:cubicBezTo>
                <a:cubicBezTo>
                  <a:pt x="640299" y="2683059"/>
                  <a:pt x="641278" y="2685345"/>
                  <a:pt x="641931" y="2685998"/>
                </a:cubicBezTo>
                <a:cubicBezTo>
                  <a:pt x="723905" y="2746740"/>
                  <a:pt x="795754" y="2789521"/>
                  <a:pt x="884586" y="2835568"/>
                </a:cubicBezTo>
                <a:cubicBezTo>
                  <a:pt x="902875" y="2845038"/>
                  <a:pt x="950557" y="2871490"/>
                  <a:pt x="972112" y="2876062"/>
                </a:cubicBezTo>
                <a:cubicBezTo>
                  <a:pt x="965254" y="2860060"/>
                  <a:pt x="961335" y="2865286"/>
                  <a:pt x="943372" y="2859407"/>
                </a:cubicBezTo>
                <a:lnTo>
                  <a:pt x="859766" y="2816626"/>
                </a:lnTo>
                <a:lnTo>
                  <a:pt x="848662" y="2810748"/>
                </a:lnTo>
                <a:cubicBezTo>
                  <a:pt x="816329" y="2796379"/>
                  <a:pt x="841477" y="2810095"/>
                  <a:pt x="819269" y="2793113"/>
                </a:cubicBezTo>
                <a:cubicBezTo>
                  <a:pt x="805879" y="2782990"/>
                  <a:pt x="753298" y="2765028"/>
                  <a:pt x="786937" y="2752292"/>
                </a:cubicBezTo>
                <a:lnTo>
                  <a:pt x="763749" y="2737923"/>
                </a:lnTo>
                <a:cubicBezTo>
                  <a:pt x="726191" y="2715716"/>
                  <a:pt x="748073" y="2708531"/>
                  <a:pt x="702024" y="2713756"/>
                </a:cubicBezTo>
                <a:cubicBezTo>
                  <a:pt x="701370" y="2714083"/>
                  <a:pt x="700064" y="2714083"/>
                  <a:pt x="699411" y="2714410"/>
                </a:cubicBezTo>
                <a:cubicBezTo>
                  <a:pt x="683082" y="2714736"/>
                  <a:pt x="675243" y="2703306"/>
                  <a:pt x="652056" y="2690243"/>
                </a:cubicBezTo>
                <a:cubicBezTo>
                  <a:pt x="630174" y="2678160"/>
                  <a:pt x="633440" y="2670976"/>
                  <a:pt x="614171" y="2657913"/>
                </a:cubicBezTo>
                <a:cubicBezTo>
                  <a:pt x="604374" y="2651381"/>
                  <a:pt x="602414" y="2648116"/>
                  <a:pt x="587718" y="2644197"/>
                </a:cubicBezTo>
                <a:lnTo>
                  <a:pt x="591637" y="2626888"/>
                </a:lnTo>
                <a:cubicBezTo>
                  <a:pt x="586085" y="2629174"/>
                  <a:pt x="590657" y="2629174"/>
                  <a:pt x="583472" y="2629174"/>
                </a:cubicBezTo>
                <a:cubicBezTo>
                  <a:pt x="575307" y="2629501"/>
                  <a:pt x="579880" y="2628848"/>
                  <a:pt x="575307" y="2626562"/>
                </a:cubicBezTo>
                <a:cubicBezTo>
                  <a:pt x="578900" y="2622970"/>
                  <a:pt x="576287" y="2624602"/>
                  <a:pt x="582166" y="2621010"/>
                </a:cubicBezTo>
                <a:cubicBezTo>
                  <a:pt x="584779" y="2619704"/>
                  <a:pt x="584779" y="2619051"/>
                  <a:pt x="590331" y="2617418"/>
                </a:cubicBezTo>
                <a:cubicBezTo>
                  <a:pt x="608946" y="2611540"/>
                  <a:pt x="619070" y="2618071"/>
                  <a:pt x="623316" y="2636686"/>
                </a:cubicBezTo>
                <a:lnTo>
                  <a:pt x="643564" y="2637339"/>
                </a:lnTo>
                <a:cubicBezTo>
                  <a:pt x="652709" y="2674241"/>
                  <a:pt x="673610" y="2656280"/>
                  <a:pt x="693206" y="2680773"/>
                </a:cubicBezTo>
                <a:cubicBezTo>
                  <a:pt x="708229" y="2699061"/>
                  <a:pt x="744480" y="2710817"/>
                  <a:pt x="751338" y="2714736"/>
                </a:cubicBezTo>
                <a:cubicBezTo>
                  <a:pt x="778445" y="2729758"/>
                  <a:pt x="788569" y="2744128"/>
                  <a:pt x="820249" y="2762089"/>
                </a:cubicBezTo>
                <a:cubicBezTo>
                  <a:pt x="812084" y="2772213"/>
                  <a:pt x="814697" y="2764375"/>
                  <a:pt x="809145" y="2777111"/>
                </a:cubicBezTo>
                <a:cubicBezTo>
                  <a:pt x="831353" y="2795073"/>
                  <a:pt x="820249" y="2786582"/>
                  <a:pt x="849315" y="2787235"/>
                </a:cubicBezTo>
                <a:cubicBezTo>
                  <a:pt x="847029" y="2798992"/>
                  <a:pt x="841477" y="2789521"/>
                  <a:pt x="854540" y="2806176"/>
                </a:cubicBezTo>
                <a:cubicBezTo>
                  <a:pt x="870870" y="2803890"/>
                  <a:pt x="869237" y="2801604"/>
                  <a:pt x="879361" y="2810748"/>
                </a:cubicBezTo>
                <a:cubicBezTo>
                  <a:pt x="887199" y="2817933"/>
                  <a:pt x="871849" y="2814667"/>
                  <a:pt x="896670" y="2824138"/>
                </a:cubicBezTo>
                <a:cubicBezTo>
                  <a:pt x="910060" y="2829363"/>
                  <a:pt x="929982" y="2838507"/>
                  <a:pt x="939453" y="2839486"/>
                </a:cubicBezTo>
                <a:lnTo>
                  <a:pt x="922471" y="2829689"/>
                </a:lnTo>
                <a:cubicBezTo>
                  <a:pt x="949904" y="2832302"/>
                  <a:pt x="946965" y="2833935"/>
                  <a:pt x="954150" y="2851896"/>
                </a:cubicBezTo>
                <a:cubicBezTo>
                  <a:pt x="964600" y="2849284"/>
                  <a:pt x="962314" y="2848304"/>
                  <a:pt x="974071" y="2848957"/>
                </a:cubicBezTo>
                <a:cubicBezTo>
                  <a:pt x="984196" y="2863979"/>
                  <a:pt x="968193" y="2847977"/>
                  <a:pt x="978644" y="2859734"/>
                </a:cubicBezTo>
                <a:cubicBezTo>
                  <a:pt x="979623" y="2860714"/>
                  <a:pt x="991707" y="2868551"/>
                  <a:pt x="992034" y="2868878"/>
                </a:cubicBezTo>
                <a:lnTo>
                  <a:pt x="1020120" y="2879002"/>
                </a:lnTo>
                <a:cubicBezTo>
                  <a:pt x="1027305" y="2881941"/>
                  <a:pt x="1021753" y="2879981"/>
                  <a:pt x="1028612" y="2882594"/>
                </a:cubicBezTo>
                <a:cubicBezTo>
                  <a:pt x="1047227" y="2889778"/>
                  <a:pt x="1069109" y="2896310"/>
                  <a:pt x="1086091" y="2906434"/>
                </a:cubicBezTo>
                <a:cubicBezTo>
                  <a:pt x="1075640" y="2914598"/>
                  <a:pt x="1089357" y="2907740"/>
                  <a:pt x="1077600" y="2909373"/>
                </a:cubicBezTo>
                <a:lnTo>
                  <a:pt x="1057351" y="2910026"/>
                </a:lnTo>
                <a:cubicBezTo>
                  <a:pt x="1045268" y="2909373"/>
                  <a:pt x="1038083" y="2898269"/>
                  <a:pt x="1037103" y="2897616"/>
                </a:cubicBezTo>
                <a:cubicBezTo>
                  <a:pt x="1024366" y="2890105"/>
                  <a:pt x="1051473" y="2902188"/>
                  <a:pt x="1032204" y="2896310"/>
                </a:cubicBezTo>
                <a:lnTo>
                  <a:pt x="997586" y="2881288"/>
                </a:lnTo>
                <a:cubicBezTo>
                  <a:pt x="990401" y="2880308"/>
                  <a:pt x="986482" y="2875083"/>
                  <a:pt x="980930" y="2879328"/>
                </a:cubicBezTo>
                <a:cubicBezTo>
                  <a:pt x="1003464" y="2890758"/>
                  <a:pt x="1013915" y="2895983"/>
                  <a:pt x="1041675" y="2907087"/>
                </a:cubicBezTo>
                <a:cubicBezTo>
                  <a:pt x="1105360" y="2931906"/>
                  <a:pt x="1080213" y="2924722"/>
                  <a:pt x="1096869" y="2917537"/>
                </a:cubicBezTo>
                <a:cubicBezTo>
                  <a:pt x="1101441" y="2918843"/>
                  <a:pt x="1110585" y="2922762"/>
                  <a:pt x="1111565" y="2922762"/>
                </a:cubicBezTo>
                <a:lnTo>
                  <a:pt x="1155654" y="2934845"/>
                </a:lnTo>
                <a:cubicBezTo>
                  <a:pt x="1146183" y="2942356"/>
                  <a:pt x="1139325" y="2938438"/>
                  <a:pt x="1124955" y="2934192"/>
                </a:cubicBezTo>
                <a:lnTo>
                  <a:pt x="1100461" y="2927008"/>
                </a:lnTo>
                <a:cubicBezTo>
                  <a:pt x="1097195" y="2926354"/>
                  <a:pt x="1097195" y="2926354"/>
                  <a:pt x="1093276" y="2925701"/>
                </a:cubicBezTo>
                <a:cubicBezTo>
                  <a:pt x="1111565" y="2936152"/>
                  <a:pt x="1233056" y="2973381"/>
                  <a:pt x="1258530" y="2973381"/>
                </a:cubicBezTo>
                <a:cubicBezTo>
                  <a:pt x="1254284" y="2974360"/>
                  <a:pt x="1247752" y="2972728"/>
                  <a:pt x="1244486" y="2971421"/>
                </a:cubicBezTo>
                <a:lnTo>
                  <a:pt x="1226851" y="2960318"/>
                </a:lnTo>
                <a:cubicBezTo>
                  <a:pt x="1243180" y="2963584"/>
                  <a:pt x="1266041" y="2971095"/>
                  <a:pt x="1289556" y="2972728"/>
                </a:cubicBezTo>
                <a:cubicBezTo>
                  <a:pt x="1281064" y="2977953"/>
                  <a:pt x="1284657" y="2977300"/>
                  <a:pt x="1270940" y="2978606"/>
                </a:cubicBezTo>
                <a:lnTo>
                  <a:pt x="1303925" y="2985464"/>
                </a:lnTo>
                <a:cubicBezTo>
                  <a:pt x="1300333" y="2983831"/>
                  <a:pt x="1300006" y="2983831"/>
                  <a:pt x="1295761" y="2980892"/>
                </a:cubicBezTo>
                <a:cubicBezTo>
                  <a:pt x="1290535" y="2977626"/>
                  <a:pt x="1291842" y="2978606"/>
                  <a:pt x="1288902" y="2975993"/>
                </a:cubicBezTo>
                <a:cubicBezTo>
                  <a:pt x="1351281" y="2970115"/>
                  <a:pt x="1384593" y="2997220"/>
                  <a:pt x="1403861" y="2996241"/>
                </a:cubicBezTo>
                <a:cubicBezTo>
                  <a:pt x="1424110" y="2995261"/>
                  <a:pt x="1403535" y="2992322"/>
                  <a:pt x="1422477" y="2993302"/>
                </a:cubicBezTo>
                <a:cubicBezTo>
                  <a:pt x="1423783" y="2993302"/>
                  <a:pt x="1438153" y="2996241"/>
                  <a:pt x="1443705" y="2996241"/>
                </a:cubicBezTo>
                <a:cubicBezTo>
                  <a:pt x="1452196" y="2996894"/>
                  <a:pt x="1451217" y="2994608"/>
                  <a:pt x="1465587" y="2995588"/>
                </a:cubicBezTo>
                <a:cubicBezTo>
                  <a:pt x="1477344" y="3009957"/>
                  <a:pt x="1457095" y="2998527"/>
                  <a:pt x="1476691" y="3008324"/>
                </a:cubicBezTo>
                <a:lnTo>
                  <a:pt x="1482896" y="2994281"/>
                </a:lnTo>
                <a:cubicBezTo>
                  <a:pt x="1512942" y="2996567"/>
                  <a:pt x="1524372" y="2990362"/>
                  <a:pt x="1519147" y="3001792"/>
                </a:cubicBezTo>
                <a:cubicBezTo>
                  <a:pt x="1518494" y="3003099"/>
                  <a:pt x="1511309" y="3007997"/>
                  <a:pt x="1510656" y="3008324"/>
                </a:cubicBezTo>
                <a:cubicBezTo>
                  <a:pt x="1522739" y="3008324"/>
                  <a:pt x="1515555" y="3009304"/>
                  <a:pt x="1524046" y="3006038"/>
                </a:cubicBezTo>
                <a:cubicBezTo>
                  <a:pt x="1534823" y="3001466"/>
                  <a:pt x="1535803" y="2992975"/>
                  <a:pt x="1544947" y="2990036"/>
                </a:cubicBezTo>
                <a:cubicBezTo>
                  <a:pt x="1555398" y="3003752"/>
                  <a:pt x="1545601" y="2991995"/>
                  <a:pt x="1548866" y="3002446"/>
                </a:cubicBezTo>
                <a:lnTo>
                  <a:pt x="1557358" y="2997220"/>
                </a:lnTo>
                <a:cubicBezTo>
                  <a:pt x="1578586" y="2999506"/>
                  <a:pt x="1583485" y="2996241"/>
                  <a:pt x="1593282" y="3008977"/>
                </a:cubicBezTo>
                <a:cubicBezTo>
                  <a:pt x="1593936" y="3008324"/>
                  <a:pt x="1594589" y="3007671"/>
                  <a:pt x="1594915" y="3007344"/>
                </a:cubicBezTo>
                <a:cubicBezTo>
                  <a:pt x="1606346" y="2999180"/>
                  <a:pt x="1605040" y="3006038"/>
                  <a:pt x="1624635" y="3006038"/>
                </a:cubicBezTo>
                <a:cubicBezTo>
                  <a:pt x="1627248" y="3000486"/>
                  <a:pt x="1623002" y="3009630"/>
                  <a:pt x="1625288" y="3002119"/>
                </a:cubicBezTo>
                <a:cubicBezTo>
                  <a:pt x="1625615" y="3001792"/>
                  <a:pt x="1626921" y="2999833"/>
                  <a:pt x="1626921" y="2998200"/>
                </a:cubicBezTo>
                <a:cubicBezTo>
                  <a:pt x="1626921" y="2997220"/>
                  <a:pt x="1627574" y="2996894"/>
                  <a:pt x="1627901" y="2996241"/>
                </a:cubicBezTo>
                <a:cubicBezTo>
                  <a:pt x="1662519" y="2995914"/>
                  <a:pt x="1683094" y="2984158"/>
                  <a:pt x="1717386" y="2982525"/>
                </a:cubicBezTo>
                <a:lnTo>
                  <a:pt x="1721958" y="2992648"/>
                </a:lnTo>
                <a:cubicBezTo>
                  <a:pt x="1745146" y="2990036"/>
                  <a:pt x="1770293" y="2984158"/>
                  <a:pt x="1790542" y="2985137"/>
                </a:cubicBezTo>
                <a:cubicBezTo>
                  <a:pt x="1780091" y="2984484"/>
                  <a:pt x="1778131" y="2982851"/>
                  <a:pt x="1773232" y="2975014"/>
                </a:cubicBezTo>
                <a:cubicBezTo>
                  <a:pt x="1784990" y="2972074"/>
                  <a:pt x="1781724" y="2971748"/>
                  <a:pt x="1795114" y="2971421"/>
                </a:cubicBezTo>
                <a:cubicBezTo>
                  <a:pt x="1799686" y="2978279"/>
                  <a:pt x="1794787" y="2979259"/>
                  <a:pt x="1797073" y="2982525"/>
                </a:cubicBezTo>
                <a:cubicBezTo>
                  <a:pt x="1804912" y="2992975"/>
                  <a:pt x="1866637" y="2964563"/>
                  <a:pt x="1878067" y="2962277"/>
                </a:cubicBezTo>
                <a:cubicBezTo>
                  <a:pt x="1938159" y="2949214"/>
                  <a:pt x="1991393" y="2928314"/>
                  <a:pt x="2047240" y="2905127"/>
                </a:cubicBezTo>
                <a:cubicBezTo>
                  <a:pt x="2109292" y="2879328"/>
                  <a:pt x="2168404" y="2847977"/>
                  <a:pt x="2223924" y="2814014"/>
                </a:cubicBezTo>
                <a:cubicBezTo>
                  <a:pt x="2241886" y="2802910"/>
                  <a:pt x="2257563" y="2786255"/>
                  <a:pt x="2273239" y="2778418"/>
                </a:cubicBezTo>
                <a:cubicBezTo>
                  <a:pt x="2294794" y="2767641"/>
                  <a:pt x="2306224" y="2756864"/>
                  <a:pt x="2324513" y="2741842"/>
                </a:cubicBezTo>
                <a:cubicBezTo>
                  <a:pt x="2341169" y="2728452"/>
                  <a:pt x="2359131" y="2717675"/>
                  <a:pt x="2376114" y="2705266"/>
                </a:cubicBezTo>
                <a:cubicBezTo>
                  <a:pt x="2395056" y="2691223"/>
                  <a:pt x="2402894" y="2681099"/>
                  <a:pt x="2423143" y="2664771"/>
                </a:cubicBezTo>
                <a:cubicBezTo>
                  <a:pt x="2449596" y="2642890"/>
                  <a:pt x="2537122" y="2566146"/>
                  <a:pt x="2557697" y="2540674"/>
                </a:cubicBezTo>
                <a:cubicBezTo>
                  <a:pt x="2566188" y="2530550"/>
                  <a:pt x="2566841" y="2526631"/>
                  <a:pt x="2577619" y="2517487"/>
                </a:cubicBezTo>
                <a:cubicBezTo>
                  <a:pt x="2617789" y="2483850"/>
                  <a:pt x="2641630" y="2441069"/>
                  <a:pt x="2675922" y="2402534"/>
                </a:cubicBezTo>
                <a:cubicBezTo>
                  <a:pt x="2687026" y="2390124"/>
                  <a:pt x="2683433" y="2389798"/>
                  <a:pt x="2691925" y="2375755"/>
                </a:cubicBezTo>
                <a:cubicBezTo>
                  <a:pt x="2700089" y="2362039"/>
                  <a:pt x="2703682" y="2364652"/>
                  <a:pt x="2711520" y="2352568"/>
                </a:cubicBezTo>
                <a:cubicBezTo>
                  <a:pt x="2731768" y="2321871"/>
                  <a:pt x="2757242" y="2281049"/>
                  <a:pt x="2772919" y="2246759"/>
                </a:cubicBezTo>
                <a:cubicBezTo>
                  <a:pt x="2778797" y="2233370"/>
                  <a:pt x="2777817" y="2227492"/>
                  <a:pt x="2784023" y="2215735"/>
                </a:cubicBezTo>
                <a:lnTo>
                  <a:pt x="2826479" y="2130826"/>
                </a:lnTo>
                <a:cubicBezTo>
                  <a:pt x="2832031" y="2118743"/>
                  <a:pt x="2834317" y="2111559"/>
                  <a:pt x="2839216" y="2100782"/>
                </a:cubicBezTo>
                <a:lnTo>
                  <a:pt x="2894736" y="1990401"/>
                </a:lnTo>
                <a:cubicBezTo>
                  <a:pt x="2926742" y="1927046"/>
                  <a:pt x="2954501" y="1836585"/>
                  <a:pt x="2963973" y="1768332"/>
                </a:cubicBezTo>
                <a:cubicBezTo>
                  <a:pt x="2970178" y="1723265"/>
                  <a:pt x="2982915" y="1673626"/>
                  <a:pt x="2985527" y="1624314"/>
                </a:cubicBezTo>
                <a:cubicBezTo>
                  <a:pt x="2986834" y="1592310"/>
                  <a:pt x="2991079" y="1559979"/>
                  <a:pt x="2965279" y="1536140"/>
                </a:cubicBezTo>
                <a:cubicBezTo>
                  <a:pt x="2964952" y="1535487"/>
                  <a:pt x="2963973" y="1534833"/>
                  <a:pt x="2963319" y="1534180"/>
                </a:cubicBezTo>
                <a:cubicBezTo>
                  <a:pt x="2962666" y="1533854"/>
                  <a:pt x="2962013" y="1532874"/>
                  <a:pt x="2961360" y="1532221"/>
                </a:cubicBezTo>
                <a:lnTo>
                  <a:pt x="2953522" y="1524057"/>
                </a:lnTo>
                <a:cubicBezTo>
                  <a:pt x="2940132" y="1515566"/>
                  <a:pt x="2935559" y="1528629"/>
                  <a:pt x="2937192" y="1539079"/>
                </a:cubicBezTo>
                <a:close/>
                <a:moveTo>
                  <a:pt x="2898982" y="1179524"/>
                </a:moveTo>
                <a:lnTo>
                  <a:pt x="2887878" y="1178217"/>
                </a:lnTo>
                <a:cubicBezTo>
                  <a:pt x="2887551" y="1201404"/>
                  <a:pt x="2909432" y="1208262"/>
                  <a:pt x="2899635" y="1213487"/>
                </a:cubicBezTo>
                <a:lnTo>
                  <a:pt x="2896369" y="1214140"/>
                </a:lnTo>
                <a:cubicBezTo>
                  <a:pt x="2896369" y="1214140"/>
                  <a:pt x="2895062" y="1213814"/>
                  <a:pt x="2894409" y="1214140"/>
                </a:cubicBezTo>
                <a:lnTo>
                  <a:pt x="2895389" y="1256268"/>
                </a:lnTo>
                <a:cubicBezTo>
                  <a:pt x="2895716" y="1251696"/>
                  <a:pt x="2894083" y="1244185"/>
                  <a:pt x="2891470" y="1235367"/>
                </a:cubicBezTo>
                <a:cubicBezTo>
                  <a:pt x="2885591" y="1214467"/>
                  <a:pt x="2890817" y="1227856"/>
                  <a:pt x="2889837" y="1210221"/>
                </a:cubicBezTo>
                <a:cubicBezTo>
                  <a:pt x="2888204" y="1182463"/>
                  <a:pt x="2880693" y="1213161"/>
                  <a:pt x="2875794" y="1153725"/>
                </a:cubicBezTo>
                <a:cubicBezTo>
                  <a:pt x="2860118" y="1156990"/>
                  <a:pt x="2874161" y="1153398"/>
                  <a:pt x="2879713" y="1149806"/>
                </a:cubicBezTo>
                <a:cubicBezTo>
                  <a:pt x="2875141" y="1128252"/>
                  <a:pt x="2870242" y="1132497"/>
                  <a:pt x="2868609" y="1124333"/>
                </a:cubicBezTo>
                <a:cubicBezTo>
                  <a:pt x="2868609" y="1123680"/>
                  <a:pt x="2869915" y="1119761"/>
                  <a:pt x="2868282" y="1114536"/>
                </a:cubicBezTo>
                <a:lnTo>
                  <a:pt x="2856852" y="1100167"/>
                </a:lnTo>
                <a:cubicBezTo>
                  <a:pt x="2849014" y="1106372"/>
                  <a:pt x="2846401" y="1106698"/>
                  <a:pt x="2849993" y="1126293"/>
                </a:cubicBezTo>
                <a:cubicBezTo>
                  <a:pt x="2851953" y="1138376"/>
                  <a:pt x="2854892" y="1147193"/>
                  <a:pt x="2856525" y="1154704"/>
                </a:cubicBezTo>
                <a:cubicBezTo>
                  <a:pt x="2858811" y="1166787"/>
                  <a:pt x="2855545" y="1188994"/>
                  <a:pt x="2865343" y="1201404"/>
                </a:cubicBezTo>
                <a:cubicBezTo>
                  <a:pt x="2870242" y="1207282"/>
                  <a:pt x="2862077" y="1205323"/>
                  <a:pt x="2875467" y="1206956"/>
                </a:cubicBezTo>
                <a:cubicBezTo>
                  <a:pt x="2859791" y="1214793"/>
                  <a:pt x="2866323" y="1227856"/>
                  <a:pt x="2866323" y="1227856"/>
                </a:cubicBezTo>
                <a:lnTo>
                  <a:pt x="2875141" y="1326807"/>
                </a:lnTo>
                <a:cubicBezTo>
                  <a:pt x="2867629" y="1324195"/>
                  <a:pt x="2871875" y="1324195"/>
                  <a:pt x="2863710" y="1301008"/>
                </a:cubicBezTo>
                <a:cubicBezTo>
                  <a:pt x="2855545" y="1310152"/>
                  <a:pt x="2868609" y="1349667"/>
                  <a:pt x="2868282" y="1359465"/>
                </a:cubicBezTo>
                <a:cubicBezTo>
                  <a:pt x="2867956" y="1369588"/>
                  <a:pt x="2867302" y="1379712"/>
                  <a:pt x="2869262" y="1391469"/>
                </a:cubicBezTo>
                <a:cubicBezTo>
                  <a:pt x="2874487" y="1421513"/>
                  <a:pt x="2868282" y="1404531"/>
                  <a:pt x="2866649" y="1421513"/>
                </a:cubicBezTo>
                <a:cubicBezTo>
                  <a:pt x="2864363" y="1444373"/>
                  <a:pt x="2874161" y="1409757"/>
                  <a:pt x="2865016" y="1464294"/>
                </a:cubicBezTo>
                <a:lnTo>
                  <a:pt x="2856198" y="1550182"/>
                </a:lnTo>
                <a:cubicBezTo>
                  <a:pt x="2847707" y="1593943"/>
                  <a:pt x="2845095" y="1618762"/>
                  <a:pt x="2831378" y="1662523"/>
                </a:cubicBezTo>
                <a:lnTo>
                  <a:pt x="2807210" y="1766373"/>
                </a:lnTo>
                <a:cubicBezTo>
                  <a:pt x="2839543" y="1733389"/>
                  <a:pt x="2817988" y="1725878"/>
                  <a:pt x="2817008" y="1724245"/>
                </a:cubicBezTo>
                <a:cubicBezTo>
                  <a:pt x="2826152" y="1718693"/>
                  <a:pt x="2829092" y="1717387"/>
                  <a:pt x="2834644" y="1705304"/>
                </a:cubicBezTo>
                <a:cubicBezTo>
                  <a:pt x="2845748" y="1681464"/>
                  <a:pt x="2871875" y="1548549"/>
                  <a:pt x="2878733" y="1513933"/>
                </a:cubicBezTo>
                <a:lnTo>
                  <a:pt x="2883958" y="1534833"/>
                </a:lnTo>
                <a:cubicBezTo>
                  <a:pt x="2883958" y="1544304"/>
                  <a:pt x="2882652" y="1549529"/>
                  <a:pt x="2881019" y="1559326"/>
                </a:cubicBezTo>
                <a:cubicBezTo>
                  <a:pt x="2878733" y="1574349"/>
                  <a:pt x="2872528" y="1589044"/>
                  <a:pt x="2871548" y="1604720"/>
                </a:cubicBezTo>
                <a:cubicBezTo>
                  <a:pt x="2870568" y="1618762"/>
                  <a:pt x="2874487" y="1609945"/>
                  <a:pt x="2871222" y="1622355"/>
                </a:cubicBezTo>
                <a:cubicBezTo>
                  <a:pt x="2867302" y="1637377"/>
                  <a:pt x="2864363" y="1624967"/>
                  <a:pt x="2860771" y="1659910"/>
                </a:cubicBezTo>
                <a:cubicBezTo>
                  <a:pt x="2859791" y="1668728"/>
                  <a:pt x="2859138" y="1661870"/>
                  <a:pt x="2861097" y="1668728"/>
                </a:cubicBezTo>
                <a:lnTo>
                  <a:pt x="2865996" y="1679178"/>
                </a:lnTo>
                <a:cubicBezTo>
                  <a:pt x="2853912" y="1687342"/>
                  <a:pt x="2848687" y="1701711"/>
                  <a:pt x="2848360" y="1702691"/>
                </a:cubicBezTo>
                <a:cubicBezTo>
                  <a:pt x="2850320" y="1731103"/>
                  <a:pt x="2849014" y="1722612"/>
                  <a:pt x="2838889" y="1742533"/>
                </a:cubicBezTo>
                <a:lnTo>
                  <a:pt x="2831704" y="1778456"/>
                </a:lnTo>
                <a:cubicBezTo>
                  <a:pt x="2843462" y="1768005"/>
                  <a:pt x="2847707" y="1748085"/>
                  <a:pt x="2854566" y="1731429"/>
                </a:cubicBezTo>
                <a:lnTo>
                  <a:pt x="2860444" y="1749391"/>
                </a:lnTo>
                <a:cubicBezTo>
                  <a:pt x="2866323" y="1741227"/>
                  <a:pt x="2867302" y="1737634"/>
                  <a:pt x="2867956" y="1727837"/>
                </a:cubicBezTo>
                <a:lnTo>
                  <a:pt x="2856525" y="1727837"/>
                </a:lnTo>
                <a:lnTo>
                  <a:pt x="2859138" y="1709223"/>
                </a:lnTo>
                <a:cubicBezTo>
                  <a:pt x="2875467" y="1710529"/>
                  <a:pt x="2846401" y="1702365"/>
                  <a:pt x="2873181" y="1714774"/>
                </a:cubicBezTo>
                <a:cubicBezTo>
                  <a:pt x="2877753" y="1717060"/>
                  <a:pt x="2870242" y="1721632"/>
                  <a:pt x="2876120" y="1716081"/>
                </a:cubicBezTo>
                <a:cubicBezTo>
                  <a:pt x="2879060" y="1713141"/>
                  <a:pt x="2875467" y="1714774"/>
                  <a:pt x="2873508" y="1711509"/>
                </a:cubicBezTo>
                <a:cubicBezTo>
                  <a:pt x="2873181" y="1711182"/>
                  <a:pt x="2872201" y="1710202"/>
                  <a:pt x="2871875" y="1709876"/>
                </a:cubicBezTo>
                <a:cubicBezTo>
                  <a:pt x="2871548" y="1709223"/>
                  <a:pt x="2870895" y="1708243"/>
                  <a:pt x="2870242" y="1707590"/>
                </a:cubicBezTo>
                <a:cubicBezTo>
                  <a:pt x="2864363" y="1696813"/>
                  <a:pt x="2865996" y="1692241"/>
                  <a:pt x="2868282" y="1683097"/>
                </a:cubicBezTo>
                <a:cubicBezTo>
                  <a:pt x="2883958" y="1680484"/>
                  <a:pt x="2877427" y="1699099"/>
                  <a:pt x="2889510" y="1658604"/>
                </a:cubicBezTo>
                <a:cubicBezTo>
                  <a:pt x="2889510" y="1657624"/>
                  <a:pt x="2889837" y="1656645"/>
                  <a:pt x="2890164" y="1655991"/>
                </a:cubicBezTo>
                <a:cubicBezTo>
                  <a:pt x="2890490" y="1655012"/>
                  <a:pt x="2890817" y="1654032"/>
                  <a:pt x="2891143" y="1653052"/>
                </a:cubicBezTo>
                <a:lnTo>
                  <a:pt x="2895062" y="1637050"/>
                </a:lnTo>
                <a:cubicBezTo>
                  <a:pt x="2895062" y="1621375"/>
                  <a:pt x="2892450" y="1636397"/>
                  <a:pt x="2883958" y="1616803"/>
                </a:cubicBezTo>
                <a:cubicBezTo>
                  <a:pt x="2893430" y="1617456"/>
                  <a:pt x="2884938" y="1615170"/>
                  <a:pt x="2895716" y="1618109"/>
                </a:cubicBezTo>
                <a:cubicBezTo>
                  <a:pt x="2900941" y="1619415"/>
                  <a:pt x="2902247" y="1620722"/>
                  <a:pt x="2904207" y="1621701"/>
                </a:cubicBezTo>
                <a:lnTo>
                  <a:pt x="2906493" y="1641949"/>
                </a:lnTo>
                <a:cubicBezTo>
                  <a:pt x="2917597" y="1631825"/>
                  <a:pt x="2906493" y="1600148"/>
                  <a:pt x="2910739" y="1579574"/>
                </a:cubicBezTo>
                <a:cubicBezTo>
                  <a:pt x="2914658" y="1562265"/>
                  <a:pt x="2925435" y="1558020"/>
                  <a:pt x="2930661" y="1551815"/>
                </a:cubicBezTo>
                <a:cubicBezTo>
                  <a:pt x="2938825" y="1541691"/>
                  <a:pt x="2934253" y="1551162"/>
                  <a:pt x="2937192" y="1539079"/>
                </a:cubicBezTo>
                <a:cubicBezTo>
                  <a:pt x="2925109" y="1551815"/>
                  <a:pt x="2929028" y="1549203"/>
                  <a:pt x="2916617" y="1552142"/>
                </a:cubicBezTo>
                <a:cubicBezTo>
                  <a:pt x="2909759" y="1542998"/>
                  <a:pt x="2914331" y="1540385"/>
                  <a:pt x="2914005" y="1530588"/>
                </a:cubicBezTo>
                <a:lnTo>
                  <a:pt x="2910739" y="1497604"/>
                </a:lnTo>
                <a:cubicBezTo>
                  <a:pt x="2911065" y="1485848"/>
                  <a:pt x="2915964" y="1487807"/>
                  <a:pt x="2921843" y="1470825"/>
                </a:cubicBezTo>
                <a:cubicBezTo>
                  <a:pt x="2921516" y="1470825"/>
                  <a:pt x="2920536" y="1470499"/>
                  <a:pt x="2920536" y="1470499"/>
                </a:cubicBezTo>
                <a:cubicBezTo>
                  <a:pt x="2920210" y="1470499"/>
                  <a:pt x="2919230" y="1470172"/>
                  <a:pt x="2919230" y="1470172"/>
                </a:cubicBezTo>
                <a:lnTo>
                  <a:pt x="2915964" y="1468539"/>
                </a:lnTo>
                <a:cubicBezTo>
                  <a:pt x="2909106" y="1464621"/>
                  <a:pt x="2916617" y="1471805"/>
                  <a:pt x="2910086" y="1463641"/>
                </a:cubicBezTo>
                <a:lnTo>
                  <a:pt x="2920210" y="1424779"/>
                </a:lnTo>
                <a:cubicBezTo>
                  <a:pt x="2919883" y="1423146"/>
                  <a:pt x="2919883" y="1422819"/>
                  <a:pt x="2919230" y="1421513"/>
                </a:cubicBezTo>
                <a:lnTo>
                  <a:pt x="2903554" y="1426412"/>
                </a:lnTo>
                <a:cubicBezTo>
                  <a:pt x="2881019" y="1442087"/>
                  <a:pt x="2897022" y="1457109"/>
                  <a:pt x="2899308" y="1461028"/>
                </a:cubicBezTo>
                <a:lnTo>
                  <a:pt x="2884285" y="1470499"/>
                </a:lnTo>
                <a:cubicBezTo>
                  <a:pt x="2892450" y="1484868"/>
                  <a:pt x="2892776" y="1497278"/>
                  <a:pt x="2881019" y="1509034"/>
                </a:cubicBezTo>
                <a:cubicBezTo>
                  <a:pt x="2873181" y="1493685"/>
                  <a:pt x="2877427" y="1485848"/>
                  <a:pt x="2880693" y="1471479"/>
                </a:cubicBezTo>
                <a:cubicBezTo>
                  <a:pt x="2884938" y="1451558"/>
                  <a:pt x="2875467" y="1348035"/>
                  <a:pt x="2883632" y="1332033"/>
                </a:cubicBezTo>
                <a:cubicBezTo>
                  <a:pt x="2895062" y="1357179"/>
                  <a:pt x="2888531" y="1354239"/>
                  <a:pt x="2886245" y="1375793"/>
                </a:cubicBezTo>
                <a:lnTo>
                  <a:pt x="2892776" y="1423146"/>
                </a:lnTo>
                <a:cubicBezTo>
                  <a:pt x="2912045" y="1417594"/>
                  <a:pt x="2898328" y="1425432"/>
                  <a:pt x="2905187" y="1410410"/>
                </a:cubicBezTo>
                <a:cubicBezTo>
                  <a:pt x="2919557" y="1379712"/>
                  <a:pt x="2912372" y="1411389"/>
                  <a:pt x="2919230" y="1385917"/>
                </a:cubicBezTo>
                <a:cubicBezTo>
                  <a:pt x="2921190" y="1379385"/>
                  <a:pt x="2919883" y="1378079"/>
                  <a:pt x="2919557" y="1372527"/>
                </a:cubicBezTo>
                <a:lnTo>
                  <a:pt x="2917924" y="1317663"/>
                </a:lnTo>
                <a:cubicBezTo>
                  <a:pt x="2913678" y="1274229"/>
                  <a:pt x="2914658" y="1239613"/>
                  <a:pt x="2905187" y="1192587"/>
                </a:cubicBezTo>
                <a:cubicBezTo>
                  <a:pt x="2901594" y="1175278"/>
                  <a:pt x="2908126" y="1187035"/>
                  <a:pt x="2898982" y="1179524"/>
                </a:cubicBezTo>
                <a:close/>
                <a:moveTo>
                  <a:pt x="458389" y="491111"/>
                </a:moveTo>
                <a:cubicBezTo>
                  <a:pt x="457409" y="491764"/>
                  <a:pt x="456429" y="492744"/>
                  <a:pt x="456103" y="493071"/>
                </a:cubicBezTo>
                <a:lnTo>
                  <a:pt x="418219" y="529647"/>
                </a:lnTo>
                <a:cubicBezTo>
                  <a:pt x="401889" y="552833"/>
                  <a:pt x="402216" y="537484"/>
                  <a:pt x="398950" y="555772"/>
                </a:cubicBezTo>
                <a:lnTo>
                  <a:pt x="425730" y="528993"/>
                </a:lnTo>
                <a:cubicBezTo>
                  <a:pt x="426057" y="528340"/>
                  <a:pt x="427036" y="527687"/>
                  <a:pt x="427363" y="527034"/>
                </a:cubicBezTo>
                <a:lnTo>
                  <a:pt x="458389" y="491111"/>
                </a:lnTo>
                <a:close/>
                <a:moveTo>
                  <a:pt x="997259" y="118820"/>
                </a:moveTo>
                <a:cubicBezTo>
                  <a:pt x="981583" y="120453"/>
                  <a:pt x="934228" y="140373"/>
                  <a:pt x="917898" y="149191"/>
                </a:cubicBezTo>
                <a:cubicBezTo>
                  <a:pt x="875115" y="172051"/>
                  <a:pt x="891445" y="157029"/>
                  <a:pt x="836251" y="193605"/>
                </a:cubicBezTo>
                <a:cubicBezTo>
                  <a:pt x="830046" y="197850"/>
                  <a:pt x="822535" y="201116"/>
                  <a:pt x="817962" y="205035"/>
                </a:cubicBezTo>
                <a:cubicBezTo>
                  <a:pt x="783344" y="234426"/>
                  <a:pt x="844089" y="202422"/>
                  <a:pt x="809145" y="213852"/>
                </a:cubicBezTo>
                <a:cubicBezTo>
                  <a:pt x="789223" y="220383"/>
                  <a:pt x="757870" y="241284"/>
                  <a:pt x="740888" y="253367"/>
                </a:cubicBezTo>
                <a:cubicBezTo>
                  <a:pt x="725211" y="264471"/>
                  <a:pt x="721619" y="263817"/>
                  <a:pt x="722925" y="282105"/>
                </a:cubicBezTo>
                <a:cubicBezTo>
                  <a:pt x="710188" y="281779"/>
                  <a:pt x="709862" y="278840"/>
                  <a:pt x="700717" y="282759"/>
                </a:cubicBezTo>
                <a:lnTo>
                  <a:pt x="615151" y="344154"/>
                </a:lnTo>
                <a:cubicBezTo>
                  <a:pt x="582819" y="367994"/>
                  <a:pt x="568776" y="386282"/>
                  <a:pt x="554406" y="397059"/>
                </a:cubicBezTo>
                <a:cubicBezTo>
                  <a:pt x="517175" y="424817"/>
                  <a:pt x="540036" y="412734"/>
                  <a:pt x="514236" y="439839"/>
                </a:cubicBezTo>
                <a:cubicBezTo>
                  <a:pt x="511949" y="442452"/>
                  <a:pt x="509663" y="444738"/>
                  <a:pt x="507051" y="447024"/>
                </a:cubicBezTo>
                <a:lnTo>
                  <a:pt x="481250" y="465312"/>
                </a:lnTo>
                <a:cubicBezTo>
                  <a:pt x="471452" y="472170"/>
                  <a:pt x="475045" y="464659"/>
                  <a:pt x="468840" y="480987"/>
                </a:cubicBezTo>
                <a:cubicBezTo>
                  <a:pt x="521747" y="447351"/>
                  <a:pt x="497253" y="474129"/>
                  <a:pt x="510316" y="446697"/>
                </a:cubicBezTo>
                <a:cubicBezTo>
                  <a:pt x="520767" y="461067"/>
                  <a:pt x="509663" y="439839"/>
                  <a:pt x="511296" y="451596"/>
                </a:cubicBezTo>
                <a:lnTo>
                  <a:pt x="511949" y="455841"/>
                </a:lnTo>
                <a:cubicBezTo>
                  <a:pt x="511949" y="455841"/>
                  <a:pt x="511623" y="456821"/>
                  <a:pt x="511949" y="457148"/>
                </a:cubicBezTo>
                <a:cubicBezTo>
                  <a:pt x="520767" y="448983"/>
                  <a:pt x="511949" y="449310"/>
                  <a:pt x="520767" y="443432"/>
                </a:cubicBezTo>
                <a:cubicBezTo>
                  <a:pt x="527299" y="438860"/>
                  <a:pt x="526646" y="441799"/>
                  <a:pt x="528932" y="432002"/>
                </a:cubicBezTo>
                <a:lnTo>
                  <a:pt x="532851" y="432981"/>
                </a:lnTo>
                <a:cubicBezTo>
                  <a:pt x="539056" y="433635"/>
                  <a:pt x="530892" y="435267"/>
                  <a:pt x="538076" y="433308"/>
                </a:cubicBezTo>
                <a:lnTo>
                  <a:pt x="549834" y="424817"/>
                </a:lnTo>
                <a:cubicBezTo>
                  <a:pt x="543302" y="452576"/>
                  <a:pt x="510643" y="467925"/>
                  <a:pt x="494640" y="486866"/>
                </a:cubicBezTo>
                <a:cubicBezTo>
                  <a:pt x="462308" y="524748"/>
                  <a:pt x="465900" y="509399"/>
                  <a:pt x="446632" y="526707"/>
                </a:cubicBezTo>
                <a:cubicBezTo>
                  <a:pt x="442713" y="530300"/>
                  <a:pt x="436834" y="538137"/>
                  <a:pt x="431609" y="544016"/>
                </a:cubicBezTo>
                <a:lnTo>
                  <a:pt x="445325" y="528993"/>
                </a:lnTo>
                <a:cubicBezTo>
                  <a:pt x="452510" y="520829"/>
                  <a:pt x="457736" y="515604"/>
                  <a:pt x="459695" y="505480"/>
                </a:cubicBezTo>
                <a:cubicBezTo>
                  <a:pt x="443366" y="513971"/>
                  <a:pt x="409074" y="546955"/>
                  <a:pt x="406461" y="562304"/>
                </a:cubicBezTo>
                <a:cubicBezTo>
                  <a:pt x="426383" y="559365"/>
                  <a:pt x="416586" y="560344"/>
                  <a:pt x="429976" y="546628"/>
                </a:cubicBezTo>
                <a:cubicBezTo>
                  <a:pt x="426710" y="558058"/>
                  <a:pt x="424424" y="558711"/>
                  <a:pt x="414953" y="566876"/>
                </a:cubicBezTo>
                <a:cubicBezTo>
                  <a:pt x="411360" y="570141"/>
                  <a:pt x="407768" y="573407"/>
                  <a:pt x="404502" y="578306"/>
                </a:cubicBezTo>
                <a:cubicBezTo>
                  <a:pt x="396337" y="590062"/>
                  <a:pt x="399603" y="574713"/>
                  <a:pt x="397317" y="596267"/>
                </a:cubicBezTo>
                <a:lnTo>
                  <a:pt x="406461" y="591369"/>
                </a:lnTo>
                <a:cubicBezTo>
                  <a:pt x="407115" y="591369"/>
                  <a:pt x="408421" y="590715"/>
                  <a:pt x="409074" y="590389"/>
                </a:cubicBezTo>
                <a:cubicBezTo>
                  <a:pt x="418872" y="588103"/>
                  <a:pt x="406461" y="589736"/>
                  <a:pt x="417565" y="591042"/>
                </a:cubicBezTo>
                <a:cubicBezTo>
                  <a:pt x="446632" y="594961"/>
                  <a:pt x="435528" y="572427"/>
                  <a:pt x="439773" y="560671"/>
                </a:cubicBezTo>
                <a:cubicBezTo>
                  <a:pt x="441406" y="555446"/>
                  <a:pt x="447938" y="552180"/>
                  <a:pt x="453490" y="545322"/>
                </a:cubicBezTo>
                <a:lnTo>
                  <a:pt x="477984" y="521809"/>
                </a:lnTo>
                <a:cubicBezTo>
                  <a:pt x="483536" y="508419"/>
                  <a:pt x="486149" y="497969"/>
                  <a:pt x="498886" y="487192"/>
                </a:cubicBezTo>
                <a:cubicBezTo>
                  <a:pt x="520114" y="469557"/>
                  <a:pt x="527626" y="479681"/>
                  <a:pt x="541342" y="464332"/>
                </a:cubicBezTo>
                <a:lnTo>
                  <a:pt x="557345" y="449637"/>
                </a:lnTo>
                <a:cubicBezTo>
                  <a:pt x="561591" y="446044"/>
                  <a:pt x="562897" y="444411"/>
                  <a:pt x="566816" y="441472"/>
                </a:cubicBezTo>
                <a:lnTo>
                  <a:pt x="628868" y="384975"/>
                </a:lnTo>
                <a:cubicBezTo>
                  <a:pt x="639972" y="383016"/>
                  <a:pt x="644218" y="389874"/>
                  <a:pt x="655322" y="381057"/>
                </a:cubicBezTo>
                <a:cubicBezTo>
                  <a:pt x="654668" y="376485"/>
                  <a:pt x="643891" y="373545"/>
                  <a:pt x="651729" y="374852"/>
                </a:cubicBezTo>
                <a:lnTo>
                  <a:pt x="673284" y="357543"/>
                </a:lnTo>
                <a:cubicBezTo>
                  <a:pt x="681122" y="352645"/>
                  <a:pt x="678836" y="350359"/>
                  <a:pt x="687327" y="347420"/>
                </a:cubicBezTo>
                <a:cubicBezTo>
                  <a:pt x="700717" y="343174"/>
                  <a:pt x="725865" y="345134"/>
                  <a:pt x="727498" y="321621"/>
                </a:cubicBezTo>
                <a:cubicBezTo>
                  <a:pt x="707249" y="325539"/>
                  <a:pt x="708229" y="334683"/>
                  <a:pt x="694839" y="339255"/>
                </a:cubicBezTo>
                <a:cubicBezTo>
                  <a:pt x="711821" y="323253"/>
                  <a:pt x="732070" y="312150"/>
                  <a:pt x="751012" y="299087"/>
                </a:cubicBezTo>
                <a:cubicBezTo>
                  <a:pt x="759177" y="293209"/>
                  <a:pt x="767015" y="286024"/>
                  <a:pt x="770281" y="276227"/>
                </a:cubicBezTo>
                <a:cubicBezTo>
                  <a:pt x="735009" y="281779"/>
                  <a:pt x="732723" y="300067"/>
                  <a:pt x="715414" y="308231"/>
                </a:cubicBezTo>
                <a:cubicBezTo>
                  <a:pt x="693532" y="318355"/>
                  <a:pt x="706596" y="308231"/>
                  <a:pt x="689940" y="323580"/>
                </a:cubicBezTo>
                <a:cubicBezTo>
                  <a:pt x="673610" y="339255"/>
                  <a:pt x="651076" y="349053"/>
                  <a:pt x="634747" y="364075"/>
                </a:cubicBezTo>
                <a:lnTo>
                  <a:pt x="568123" y="413387"/>
                </a:lnTo>
                <a:cubicBezTo>
                  <a:pt x="578573" y="386935"/>
                  <a:pt x="570082" y="405549"/>
                  <a:pt x="590657" y="390527"/>
                </a:cubicBezTo>
                <a:lnTo>
                  <a:pt x="597189" y="381710"/>
                </a:lnTo>
                <a:cubicBezTo>
                  <a:pt x="595883" y="376158"/>
                  <a:pt x="592943" y="389874"/>
                  <a:pt x="591310" y="373872"/>
                </a:cubicBezTo>
                <a:cubicBezTo>
                  <a:pt x="603067" y="367667"/>
                  <a:pt x="602741" y="377791"/>
                  <a:pt x="635073" y="358197"/>
                </a:cubicBezTo>
                <a:cubicBezTo>
                  <a:pt x="628541" y="352971"/>
                  <a:pt x="617111" y="361136"/>
                  <a:pt x="601108" y="363748"/>
                </a:cubicBezTo>
                <a:cubicBezTo>
                  <a:pt x="606007" y="350685"/>
                  <a:pt x="600455" y="361789"/>
                  <a:pt x="612212" y="358523"/>
                </a:cubicBezTo>
                <a:cubicBezTo>
                  <a:pt x="638992" y="351012"/>
                  <a:pt x="614498" y="355257"/>
                  <a:pt x="629848" y="347420"/>
                </a:cubicBezTo>
                <a:cubicBezTo>
                  <a:pt x="635400" y="344481"/>
                  <a:pt x="663160" y="345460"/>
                  <a:pt x="654015" y="327172"/>
                </a:cubicBezTo>
                <a:lnTo>
                  <a:pt x="673284" y="330438"/>
                </a:lnTo>
                <a:cubicBezTo>
                  <a:pt x="671324" y="316722"/>
                  <a:pt x="673610" y="323580"/>
                  <a:pt x="668712" y="315089"/>
                </a:cubicBezTo>
                <a:cubicBezTo>
                  <a:pt x="684061" y="318355"/>
                  <a:pt x="677203" y="324233"/>
                  <a:pt x="688307" y="318681"/>
                </a:cubicBezTo>
                <a:cubicBezTo>
                  <a:pt x="699738" y="313130"/>
                  <a:pt x="688960" y="313456"/>
                  <a:pt x="684714" y="305945"/>
                </a:cubicBezTo>
                <a:cubicBezTo>
                  <a:pt x="694512" y="303659"/>
                  <a:pt x="711495" y="301700"/>
                  <a:pt x="713781" y="300067"/>
                </a:cubicBezTo>
                <a:cubicBezTo>
                  <a:pt x="723905" y="293535"/>
                  <a:pt x="719986" y="290270"/>
                  <a:pt x="725538" y="283738"/>
                </a:cubicBezTo>
                <a:cubicBezTo>
                  <a:pt x="740234" y="265124"/>
                  <a:pt x="765055" y="261531"/>
                  <a:pt x="775833" y="238998"/>
                </a:cubicBezTo>
                <a:cubicBezTo>
                  <a:pt x="784977" y="244550"/>
                  <a:pt x="782691" y="242590"/>
                  <a:pt x="794121" y="244223"/>
                </a:cubicBezTo>
                <a:cubicBezTo>
                  <a:pt x="790856" y="230507"/>
                  <a:pt x="783344" y="231487"/>
                  <a:pt x="792162" y="233120"/>
                </a:cubicBezTo>
                <a:cubicBezTo>
                  <a:pt x="789223" y="224955"/>
                  <a:pt x="788569" y="234426"/>
                  <a:pt x="799347" y="232140"/>
                </a:cubicBezTo>
                <a:cubicBezTo>
                  <a:pt x="818942" y="228221"/>
                  <a:pt x="856826" y="194584"/>
                  <a:pt x="880014" y="183807"/>
                </a:cubicBezTo>
                <a:cubicBezTo>
                  <a:pt x="896344" y="175970"/>
                  <a:pt x="893404" y="170091"/>
                  <a:pt x="909734" y="176296"/>
                </a:cubicBezTo>
                <a:cubicBezTo>
                  <a:pt x="897976" y="184461"/>
                  <a:pt x="896670" y="177929"/>
                  <a:pt x="906141" y="194911"/>
                </a:cubicBezTo>
                <a:cubicBezTo>
                  <a:pt x="933901" y="180215"/>
                  <a:pt x="917572" y="173031"/>
                  <a:pt x="916919" y="172051"/>
                </a:cubicBezTo>
                <a:cubicBezTo>
                  <a:pt x="937820" y="170418"/>
                  <a:pt x="945005" y="167805"/>
                  <a:pt x="965254" y="155396"/>
                </a:cubicBezTo>
                <a:cubicBezTo>
                  <a:pt x="974398" y="149517"/>
                  <a:pt x="971132" y="157682"/>
                  <a:pt x="962967" y="145925"/>
                </a:cubicBezTo>
                <a:lnTo>
                  <a:pt x="1002485" y="140700"/>
                </a:lnTo>
                <a:cubicBezTo>
                  <a:pt x="997259" y="132209"/>
                  <a:pt x="977664" y="131229"/>
                  <a:pt x="994647" y="137108"/>
                </a:cubicBezTo>
                <a:lnTo>
                  <a:pt x="997259" y="118820"/>
                </a:lnTo>
                <a:close/>
                <a:moveTo>
                  <a:pt x="524360" y="2594231"/>
                </a:moveTo>
                <a:lnTo>
                  <a:pt x="582166" y="2643217"/>
                </a:lnTo>
                <a:cubicBezTo>
                  <a:pt x="592617" y="2652034"/>
                  <a:pt x="601108" y="2658892"/>
                  <a:pt x="609599" y="2666404"/>
                </a:cubicBezTo>
                <a:cubicBezTo>
                  <a:pt x="623969" y="2679140"/>
                  <a:pt x="617437" y="2674894"/>
                  <a:pt x="641931" y="2685998"/>
                </a:cubicBezTo>
                <a:cubicBezTo>
                  <a:pt x="641278" y="2685345"/>
                  <a:pt x="640299" y="2683059"/>
                  <a:pt x="639972" y="2683712"/>
                </a:cubicBezTo>
                <a:cubicBezTo>
                  <a:pt x="639645" y="2684365"/>
                  <a:pt x="638012" y="2682079"/>
                  <a:pt x="637686" y="2681426"/>
                </a:cubicBezTo>
                <a:cubicBezTo>
                  <a:pt x="633440" y="2678160"/>
                  <a:pt x="637033" y="2680446"/>
                  <a:pt x="630501" y="2676201"/>
                </a:cubicBezTo>
                <a:lnTo>
                  <a:pt x="576614" y="2633746"/>
                </a:lnTo>
                <a:cubicBezTo>
                  <a:pt x="567469" y="2625256"/>
                  <a:pt x="562897" y="2623949"/>
                  <a:pt x="559958" y="2612193"/>
                </a:cubicBezTo>
                <a:cubicBezTo>
                  <a:pt x="561917" y="2612193"/>
                  <a:pt x="573021" y="2614805"/>
                  <a:pt x="582166" y="2608600"/>
                </a:cubicBezTo>
                <a:cubicBezTo>
                  <a:pt x="572042" y="2592598"/>
                  <a:pt x="576287" y="2602722"/>
                  <a:pt x="564203" y="2594231"/>
                </a:cubicBezTo>
                <a:cubicBezTo>
                  <a:pt x="563224" y="2593252"/>
                  <a:pt x="542322" y="2576596"/>
                  <a:pt x="524686" y="2573984"/>
                </a:cubicBezTo>
                <a:cubicBezTo>
                  <a:pt x="530565" y="2590639"/>
                  <a:pt x="523053" y="2579536"/>
                  <a:pt x="547547" y="2601089"/>
                </a:cubicBezTo>
                <a:lnTo>
                  <a:pt x="524360" y="2594231"/>
                </a:lnTo>
                <a:close/>
                <a:moveTo>
                  <a:pt x="859766" y="2816626"/>
                </a:moveTo>
                <a:cubicBezTo>
                  <a:pt x="859112" y="2815647"/>
                  <a:pt x="856173" y="2812381"/>
                  <a:pt x="855847" y="2811728"/>
                </a:cubicBezTo>
                <a:cubicBezTo>
                  <a:pt x="855520" y="2811401"/>
                  <a:pt x="854867" y="2810095"/>
                  <a:pt x="854540" y="2809768"/>
                </a:cubicBezTo>
                <a:cubicBezTo>
                  <a:pt x="850621" y="2803564"/>
                  <a:pt x="851274" y="2812054"/>
                  <a:pt x="854540" y="2806176"/>
                </a:cubicBezTo>
                <a:cubicBezTo>
                  <a:pt x="841477" y="2789521"/>
                  <a:pt x="847029" y="2798992"/>
                  <a:pt x="849315" y="2787235"/>
                </a:cubicBezTo>
                <a:cubicBezTo>
                  <a:pt x="820249" y="2786582"/>
                  <a:pt x="831353" y="2795073"/>
                  <a:pt x="809145" y="2777111"/>
                </a:cubicBezTo>
                <a:cubicBezTo>
                  <a:pt x="814697" y="2764375"/>
                  <a:pt x="812084" y="2772213"/>
                  <a:pt x="820249" y="2762089"/>
                </a:cubicBezTo>
                <a:cubicBezTo>
                  <a:pt x="788569" y="2744128"/>
                  <a:pt x="778445" y="2729758"/>
                  <a:pt x="751338" y="2714736"/>
                </a:cubicBezTo>
                <a:cubicBezTo>
                  <a:pt x="744480" y="2710817"/>
                  <a:pt x="708229" y="2699061"/>
                  <a:pt x="693206" y="2680773"/>
                </a:cubicBezTo>
                <a:cubicBezTo>
                  <a:pt x="673610" y="2656280"/>
                  <a:pt x="652709" y="2674241"/>
                  <a:pt x="643564" y="2637339"/>
                </a:cubicBezTo>
                <a:lnTo>
                  <a:pt x="623316" y="2636686"/>
                </a:lnTo>
                <a:cubicBezTo>
                  <a:pt x="619070" y="2618071"/>
                  <a:pt x="608946" y="2611540"/>
                  <a:pt x="590331" y="2617418"/>
                </a:cubicBezTo>
                <a:cubicBezTo>
                  <a:pt x="584779" y="2619051"/>
                  <a:pt x="584779" y="2619704"/>
                  <a:pt x="582166" y="2621010"/>
                </a:cubicBezTo>
                <a:cubicBezTo>
                  <a:pt x="576287" y="2624602"/>
                  <a:pt x="578900" y="2622970"/>
                  <a:pt x="575307" y="2626562"/>
                </a:cubicBezTo>
                <a:cubicBezTo>
                  <a:pt x="579880" y="2628848"/>
                  <a:pt x="575307" y="2629501"/>
                  <a:pt x="583472" y="2629174"/>
                </a:cubicBezTo>
                <a:cubicBezTo>
                  <a:pt x="590657" y="2629174"/>
                  <a:pt x="586085" y="2629174"/>
                  <a:pt x="591637" y="2626888"/>
                </a:cubicBezTo>
                <a:lnTo>
                  <a:pt x="587718" y="2644197"/>
                </a:lnTo>
                <a:cubicBezTo>
                  <a:pt x="602414" y="2648116"/>
                  <a:pt x="604374" y="2651381"/>
                  <a:pt x="614171" y="2657913"/>
                </a:cubicBezTo>
                <a:cubicBezTo>
                  <a:pt x="633440" y="2670976"/>
                  <a:pt x="630174" y="2678160"/>
                  <a:pt x="652056" y="2690243"/>
                </a:cubicBezTo>
                <a:cubicBezTo>
                  <a:pt x="675243" y="2703306"/>
                  <a:pt x="683082" y="2714736"/>
                  <a:pt x="699411" y="2714410"/>
                </a:cubicBezTo>
                <a:cubicBezTo>
                  <a:pt x="700064" y="2714083"/>
                  <a:pt x="701370" y="2714083"/>
                  <a:pt x="702024" y="2713756"/>
                </a:cubicBezTo>
                <a:cubicBezTo>
                  <a:pt x="748073" y="2708531"/>
                  <a:pt x="726191" y="2715716"/>
                  <a:pt x="763749" y="2737923"/>
                </a:cubicBezTo>
                <a:lnTo>
                  <a:pt x="786937" y="2752292"/>
                </a:lnTo>
                <a:cubicBezTo>
                  <a:pt x="753298" y="2765028"/>
                  <a:pt x="805879" y="2782990"/>
                  <a:pt x="819269" y="2793113"/>
                </a:cubicBezTo>
                <a:cubicBezTo>
                  <a:pt x="841477" y="2810095"/>
                  <a:pt x="816329" y="2796379"/>
                  <a:pt x="848662" y="2810748"/>
                </a:cubicBezTo>
                <a:lnTo>
                  <a:pt x="859766" y="2816626"/>
                </a:lnTo>
                <a:close/>
              </a:path>
            </a:pathLst>
          </a:custGeom>
          <a:solidFill>
            <a:schemeClr val="bg1"/>
          </a:solidFill>
          <a:ln w="3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Frihåndsform: figur 6">
            <a:extLst>
              <a:ext uri="{FF2B5EF4-FFF2-40B4-BE49-F238E27FC236}">
                <a16:creationId xmlns:a16="http://schemas.microsoft.com/office/drawing/2014/main" id="{AA107D0F-2B2B-43C1-9FB2-4F0EAE6E32B7}"/>
              </a:ext>
            </a:extLst>
          </p:cNvPr>
          <p:cNvSpPr/>
          <p:nvPr/>
        </p:nvSpPr>
        <p:spPr>
          <a:xfrm>
            <a:off x="7938334" y="2630937"/>
            <a:ext cx="1041313" cy="1099057"/>
          </a:xfrm>
          <a:custGeom>
            <a:avLst/>
            <a:gdLst>
              <a:gd name="connsiteX0" fmla="*/ 512743 w 959515"/>
              <a:gd name="connsiteY0" fmla="*/ 1044852 h 1044702"/>
              <a:gd name="connsiteX1" fmla="*/ 0 w 959515"/>
              <a:gd name="connsiteY1" fmla="*/ 85058 h 1044702"/>
              <a:gd name="connsiteX2" fmla="*/ 959516 w 959515"/>
              <a:gd name="connsiteY2" fmla="*/ 86691 h 1044702"/>
              <a:gd name="connsiteX3" fmla="*/ 512743 w 959515"/>
              <a:gd name="connsiteY3" fmla="*/ 1044852 h 1044702"/>
            </a:gdLst>
            <a:ahLst/>
            <a:cxnLst>
              <a:cxn ang="0">
                <a:pos x="connsiteX0" y="connsiteY0"/>
              </a:cxn>
              <a:cxn ang="0">
                <a:pos x="connsiteX1" y="connsiteY1"/>
              </a:cxn>
              <a:cxn ang="0">
                <a:pos x="connsiteX2" y="connsiteY2"/>
              </a:cxn>
              <a:cxn ang="0">
                <a:pos x="connsiteX3" y="connsiteY3"/>
              </a:cxn>
            </a:cxnLst>
            <a:rect l="l" t="t" r="r" b="b"/>
            <a:pathLst>
              <a:path w="959515" h="1044702">
                <a:moveTo>
                  <a:pt x="512743" y="1044852"/>
                </a:moveTo>
                <a:cubicBezTo>
                  <a:pt x="175378" y="832580"/>
                  <a:pt x="56500" y="505029"/>
                  <a:pt x="0" y="85058"/>
                </a:cubicBezTo>
                <a:cubicBezTo>
                  <a:pt x="342917" y="-23690"/>
                  <a:pt x="615945" y="-33487"/>
                  <a:pt x="959516" y="86691"/>
                </a:cubicBezTo>
                <a:cubicBezTo>
                  <a:pt x="931429" y="477924"/>
                  <a:pt x="782832" y="794698"/>
                  <a:pt x="512743" y="1044852"/>
                </a:cubicBezTo>
                <a:close/>
              </a:path>
            </a:pathLst>
          </a:custGeom>
          <a:solidFill>
            <a:schemeClr val="bg1"/>
          </a:solidFill>
          <a:ln w="65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ktangel 7">
            <a:extLst>
              <a:ext uri="{FF2B5EF4-FFF2-40B4-BE49-F238E27FC236}">
                <a16:creationId xmlns:a16="http://schemas.microsoft.com/office/drawing/2014/main" id="{923889CD-083A-44AD-93BA-E3D3813BA600}"/>
              </a:ext>
            </a:extLst>
          </p:cNvPr>
          <p:cNvSpPr/>
          <p:nvPr/>
        </p:nvSpPr>
        <p:spPr>
          <a:xfrm>
            <a:off x="7346404" y="5825746"/>
            <a:ext cx="2069420"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prstClr val="white">
                    <a:lumMod val="95000"/>
                  </a:prstClr>
                </a:solidFill>
                <a:effectLst/>
                <a:uLnTx/>
                <a:uFillTx/>
                <a:latin typeface="Arial"/>
                <a:ea typeface="+mn-ea"/>
                <a:cs typeface="+mn-cs"/>
              </a:rPr>
              <a:t>Fritt etter Batalden &amp; Stoltz (1993)</a:t>
            </a:r>
          </a:p>
        </p:txBody>
      </p:sp>
      <p:sp>
        <p:nvSpPr>
          <p:cNvPr id="9" name="TekstSylinder 8">
            <a:extLst>
              <a:ext uri="{FF2B5EF4-FFF2-40B4-BE49-F238E27FC236}">
                <a16:creationId xmlns:a16="http://schemas.microsoft.com/office/drawing/2014/main" id="{F022FC3C-73F9-47BA-8734-58C9A283206D}"/>
              </a:ext>
            </a:extLst>
          </p:cNvPr>
          <p:cNvSpPr txBox="1"/>
          <p:nvPr/>
        </p:nvSpPr>
        <p:spPr>
          <a:xfrm>
            <a:off x="6022139" y="2244776"/>
            <a:ext cx="18300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0" cap="none" spc="0" normalizeH="0" baseline="0" noProof="0" dirty="0">
                <a:ln>
                  <a:noFill/>
                </a:ln>
                <a:solidFill>
                  <a:prstClr val="white"/>
                </a:solidFill>
                <a:effectLst/>
                <a:uLnTx/>
                <a:uFillTx/>
                <a:latin typeface="Arial"/>
                <a:ea typeface="+mn-ea"/>
                <a:cs typeface="+mn-cs"/>
              </a:rPr>
              <a:t>Helsefag</a:t>
            </a:r>
          </a:p>
        </p:txBody>
      </p:sp>
      <p:sp>
        <p:nvSpPr>
          <p:cNvPr id="10" name="Rektangel 9">
            <a:extLst>
              <a:ext uri="{FF2B5EF4-FFF2-40B4-BE49-F238E27FC236}">
                <a16:creationId xmlns:a16="http://schemas.microsoft.com/office/drawing/2014/main" id="{87453AF8-BADF-48AA-AA65-BFA853369D51}"/>
              </a:ext>
            </a:extLst>
          </p:cNvPr>
          <p:cNvSpPr/>
          <p:nvPr/>
        </p:nvSpPr>
        <p:spPr>
          <a:xfrm>
            <a:off x="8717979" y="2305986"/>
            <a:ext cx="1964421"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0" cap="none" spc="0" normalizeH="0" baseline="0" noProof="0" dirty="0">
                <a:ln>
                  <a:noFill/>
                </a:ln>
                <a:solidFill>
                  <a:prstClr val="white"/>
                </a:solidFill>
                <a:effectLst/>
                <a:uLnTx/>
                <a:uFillTx/>
                <a:latin typeface="Arial"/>
                <a:ea typeface="+mn-ea"/>
                <a:cs typeface="+mn-cs"/>
              </a:rPr>
              <a:t>Sikkerhetsfag</a:t>
            </a:r>
          </a:p>
        </p:txBody>
      </p:sp>
      <p:sp>
        <p:nvSpPr>
          <p:cNvPr id="11" name="Rektangel 10">
            <a:extLst>
              <a:ext uri="{FF2B5EF4-FFF2-40B4-BE49-F238E27FC236}">
                <a16:creationId xmlns:a16="http://schemas.microsoft.com/office/drawing/2014/main" id="{D1BB6209-651D-4289-98BF-D99E411F8204}"/>
              </a:ext>
            </a:extLst>
          </p:cNvPr>
          <p:cNvSpPr/>
          <p:nvPr/>
        </p:nvSpPr>
        <p:spPr>
          <a:xfrm>
            <a:off x="6937152" y="4335486"/>
            <a:ext cx="304367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prstClr val="white"/>
                </a:solidFill>
                <a:effectLst/>
                <a:uLnTx/>
                <a:uFillTx/>
                <a:latin typeface="Arial"/>
                <a:ea typeface="+mn-ea"/>
                <a:cs typeface="+mn-cs"/>
              </a:rPr>
              <a:t>            Brukererfaring</a:t>
            </a:r>
            <a:endParaRPr kumimoji="0" lang="nb-NO" sz="2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59217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8DF69B-E452-4FC2-A4B2-8FABD5D2EC01}"/>
              </a:ext>
            </a:extLst>
          </p:cNvPr>
          <p:cNvSpPr>
            <a:spLocks noGrp="1"/>
          </p:cNvSpPr>
          <p:nvPr>
            <p:ph type="title"/>
          </p:nvPr>
        </p:nvSpPr>
        <p:spPr/>
        <p:txBody>
          <a:bodyPr/>
          <a:lstStyle/>
          <a:p>
            <a:r>
              <a:rPr lang="nb-NO" dirty="0"/>
              <a:t>Systemperspektivet</a:t>
            </a:r>
          </a:p>
        </p:txBody>
      </p:sp>
      <p:sp>
        <p:nvSpPr>
          <p:cNvPr id="3" name="Plassholder for innhold 2">
            <a:extLst>
              <a:ext uri="{FF2B5EF4-FFF2-40B4-BE49-F238E27FC236}">
                <a16:creationId xmlns:a16="http://schemas.microsoft.com/office/drawing/2014/main" id="{5D3F5BA4-5C43-4132-BD25-5DF073B224DB}"/>
              </a:ext>
            </a:extLst>
          </p:cNvPr>
          <p:cNvSpPr>
            <a:spLocks noGrp="1"/>
          </p:cNvSpPr>
          <p:nvPr>
            <p:ph idx="1"/>
          </p:nvPr>
        </p:nvSpPr>
        <p:spPr/>
        <p:txBody>
          <a:bodyPr/>
          <a:lstStyle/>
          <a:p>
            <a:pPr marL="0" indent="0">
              <a:buNone/>
            </a:pPr>
            <a:r>
              <a:rPr lang="nb-NO" sz="2400" b="1" dirty="0"/>
              <a:t>Hva er et system?</a:t>
            </a:r>
            <a:br>
              <a:rPr lang="nb-NO" sz="2400" b="1" dirty="0"/>
            </a:br>
            <a:endParaRPr lang="nb-NO" sz="2400" b="1" dirty="0"/>
          </a:p>
          <a:p>
            <a:r>
              <a:rPr lang="nb-NO" sz="2400" dirty="0"/>
              <a:t>Mikrosystem</a:t>
            </a:r>
          </a:p>
          <a:p>
            <a:r>
              <a:rPr lang="nb-NO" sz="2400" dirty="0"/>
              <a:t>Mesosystem</a:t>
            </a:r>
          </a:p>
          <a:p>
            <a:r>
              <a:rPr lang="nb-NO" sz="2400" dirty="0" err="1"/>
              <a:t>Makrosystem</a:t>
            </a:r>
            <a:endParaRPr lang="nb-NO" sz="2400" dirty="0"/>
          </a:p>
          <a:p>
            <a:endParaRPr lang="nb-NO" dirty="0"/>
          </a:p>
        </p:txBody>
      </p:sp>
      <p:sp>
        <p:nvSpPr>
          <p:cNvPr id="4" name="Plassholder for bunntekst 3">
            <a:extLst>
              <a:ext uri="{FF2B5EF4-FFF2-40B4-BE49-F238E27FC236}">
                <a16:creationId xmlns:a16="http://schemas.microsoft.com/office/drawing/2014/main" id="{95B866EE-7803-41BF-97E4-41F120E74EA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6AB4"/>
                </a:solidFill>
                <a:effectLst/>
                <a:uLnTx/>
                <a:uFillTx/>
                <a:latin typeface="Arial"/>
                <a:ea typeface="+mn-ea"/>
                <a:cs typeface="+mn-cs"/>
              </a:rPr>
              <a:t>Nullvisjonen</a:t>
            </a:r>
          </a:p>
        </p:txBody>
      </p:sp>
      <p:sp>
        <p:nvSpPr>
          <p:cNvPr id="5" name="Plassholder for lysbildenummer 4">
            <a:extLst>
              <a:ext uri="{FF2B5EF4-FFF2-40B4-BE49-F238E27FC236}">
                <a16:creationId xmlns:a16="http://schemas.microsoft.com/office/drawing/2014/main" id="{D17CC928-5421-4435-AB50-2722EE78C8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433D3-DA9B-471A-9B93-9F9D805CC3CB}" type="slidenum">
              <a:rPr kumimoji="0" lang="nb-NO" sz="1400" b="1" i="0" u="none" strike="noStrike" kern="1200" cap="none" spc="0" normalizeH="0" baseline="0" noProof="0" smtClean="0">
                <a:ln>
                  <a:noFill/>
                </a:ln>
                <a:solidFill>
                  <a:srgbClr val="006AB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400" b="1" i="0" u="none" strike="noStrike" kern="1200" cap="none" spc="0" normalizeH="0" baseline="0" noProof="0">
              <a:ln>
                <a:noFill/>
              </a:ln>
              <a:solidFill>
                <a:srgbClr val="006AB4"/>
              </a:solidFill>
              <a:effectLst/>
              <a:uLnTx/>
              <a:uFillTx/>
              <a:latin typeface="Arial"/>
              <a:ea typeface="+mn-ea"/>
              <a:cs typeface="+mn-cs"/>
            </a:endParaRPr>
          </a:p>
        </p:txBody>
      </p:sp>
      <p:sp>
        <p:nvSpPr>
          <p:cNvPr id="6" name="Plassholder for tekst 5">
            <a:extLst>
              <a:ext uri="{FF2B5EF4-FFF2-40B4-BE49-F238E27FC236}">
                <a16:creationId xmlns:a16="http://schemas.microsoft.com/office/drawing/2014/main" id="{E0E6B677-3AAA-4D71-856A-500B1C0892E6}"/>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1908212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F7E27C-0AAC-4993-9F29-9D5B97B7E70B}"/>
              </a:ext>
            </a:extLst>
          </p:cNvPr>
          <p:cNvSpPr>
            <a:spLocks noGrp="1"/>
          </p:cNvSpPr>
          <p:nvPr>
            <p:ph type="title"/>
          </p:nvPr>
        </p:nvSpPr>
        <p:spPr/>
        <p:txBody>
          <a:bodyPr/>
          <a:lstStyle/>
          <a:p>
            <a:r>
              <a:rPr lang="nb-NO" dirty="0"/>
              <a:t>Jeg tenker ofte på 0-visjonen i mitt daglige arbeid</a:t>
            </a:r>
          </a:p>
        </p:txBody>
      </p:sp>
      <p:sp>
        <p:nvSpPr>
          <p:cNvPr id="4" name="Plassholder for bunntekst 3">
            <a:extLst>
              <a:ext uri="{FF2B5EF4-FFF2-40B4-BE49-F238E27FC236}">
                <a16:creationId xmlns:a16="http://schemas.microsoft.com/office/drawing/2014/main" id="{CEEC0F06-9D43-48A2-BCD4-23D28FAD2EC6}"/>
              </a:ext>
            </a:extLst>
          </p:cNvPr>
          <p:cNvSpPr>
            <a:spLocks noGrp="1"/>
          </p:cNvSpPr>
          <p:nvPr>
            <p:ph type="ftr" sz="quarter" idx="11"/>
          </p:nvPr>
        </p:nvSpPr>
        <p:spPr/>
        <p:txBody>
          <a:bodyPr/>
          <a:lstStyle/>
          <a:p>
            <a:r>
              <a:rPr lang="nb-NO" dirty="0"/>
              <a:t>0-visjonen – Hva så?</a:t>
            </a:r>
          </a:p>
        </p:txBody>
      </p:sp>
      <p:sp>
        <p:nvSpPr>
          <p:cNvPr id="5" name="Plassholder for lysbildenummer 4">
            <a:extLst>
              <a:ext uri="{FF2B5EF4-FFF2-40B4-BE49-F238E27FC236}">
                <a16:creationId xmlns:a16="http://schemas.microsoft.com/office/drawing/2014/main" id="{49764130-8470-493F-B1C2-52993DF6195B}"/>
              </a:ext>
            </a:extLst>
          </p:cNvPr>
          <p:cNvSpPr>
            <a:spLocks noGrp="1"/>
          </p:cNvSpPr>
          <p:nvPr>
            <p:ph type="sldNum" sz="quarter" idx="12"/>
          </p:nvPr>
        </p:nvSpPr>
        <p:spPr/>
        <p:txBody>
          <a:bodyPr/>
          <a:lstStyle/>
          <a:p>
            <a:fld id="{014433D3-DA9B-471A-9B93-9F9D805CC3CB}" type="slidenum">
              <a:rPr lang="nb-NO" smtClean="0"/>
              <a:t>3</a:t>
            </a:fld>
            <a:endParaRPr lang="nb-NO"/>
          </a:p>
        </p:txBody>
      </p:sp>
    </p:spTree>
    <p:extLst>
      <p:ext uri="{BB962C8B-B14F-4D97-AF65-F5344CB8AC3E}">
        <p14:creationId xmlns:p14="http://schemas.microsoft.com/office/powerpoint/2010/main" val="3291408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E112EFD5-A74B-43B1-A0E2-98243AB63DE7}"/>
              </a:ext>
            </a:extLst>
          </p:cNvPr>
          <p:cNvSpPr>
            <a:spLocks noGrp="1"/>
          </p:cNvSpPr>
          <p:nvPr>
            <p:ph type="pic" sz="quarter" idx="10"/>
          </p:nvPr>
        </p:nvSpPr>
        <p:spPr/>
      </p:sp>
      <p:sp>
        <p:nvSpPr>
          <p:cNvPr id="3" name="Tittel 2">
            <a:extLst>
              <a:ext uri="{FF2B5EF4-FFF2-40B4-BE49-F238E27FC236}">
                <a16:creationId xmlns:a16="http://schemas.microsoft.com/office/drawing/2014/main" id="{EA29689C-A663-4D65-BEF6-0C9DF938B050}"/>
              </a:ext>
            </a:extLst>
          </p:cNvPr>
          <p:cNvSpPr>
            <a:spLocks noGrp="1"/>
          </p:cNvSpPr>
          <p:nvPr>
            <p:ph type="title"/>
          </p:nvPr>
        </p:nvSpPr>
        <p:spPr>
          <a:xfrm>
            <a:off x="788988" y="271859"/>
            <a:ext cx="8532812" cy="1506141"/>
          </a:xfrm>
        </p:spPr>
        <p:txBody>
          <a:bodyPr/>
          <a:lstStyle/>
          <a:p>
            <a:r>
              <a:rPr lang="nb-NO" dirty="0"/>
              <a:t>Systemperspektiv</a:t>
            </a:r>
          </a:p>
        </p:txBody>
      </p:sp>
      <p:sp>
        <p:nvSpPr>
          <p:cNvPr id="56" name="Tekstboks 6">
            <a:extLst>
              <a:ext uri="{FF2B5EF4-FFF2-40B4-BE49-F238E27FC236}">
                <a16:creationId xmlns:a16="http://schemas.microsoft.com/office/drawing/2014/main" id="{49432E47-E137-438A-A2F4-B9CC67FA7BFB}"/>
              </a:ext>
            </a:extLst>
          </p:cNvPr>
          <p:cNvSpPr txBox="1">
            <a:spLocks noChangeArrowheads="1"/>
          </p:cNvSpPr>
          <p:nvPr/>
        </p:nvSpPr>
        <p:spPr bwMode="auto">
          <a:xfrm>
            <a:off x="8803238" y="1943990"/>
            <a:ext cx="3022840" cy="591403"/>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nb-NO" sz="24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Makrosystem</a:t>
            </a:r>
            <a:endParaRPr kumimoji="0" lang="nb-NO" altLang="nb-NO"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7" name="Tekstboks 8">
            <a:extLst>
              <a:ext uri="{FF2B5EF4-FFF2-40B4-BE49-F238E27FC236}">
                <a16:creationId xmlns:a16="http://schemas.microsoft.com/office/drawing/2014/main" id="{853FFFD8-A910-4892-9CC1-D49510AA1F64}"/>
              </a:ext>
            </a:extLst>
          </p:cNvPr>
          <p:cNvSpPr txBox="1">
            <a:spLocks noChangeArrowheads="1"/>
          </p:cNvSpPr>
          <p:nvPr/>
        </p:nvSpPr>
        <p:spPr bwMode="auto">
          <a:xfrm>
            <a:off x="6722471" y="5100670"/>
            <a:ext cx="3316284" cy="591404"/>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nb-NO"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Mikrosystem</a:t>
            </a:r>
            <a:endParaRPr kumimoji="0" lang="nb-NO" altLang="nb-NO"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8" name="Tekstboks 7">
            <a:extLst>
              <a:ext uri="{FF2B5EF4-FFF2-40B4-BE49-F238E27FC236}">
                <a16:creationId xmlns:a16="http://schemas.microsoft.com/office/drawing/2014/main" id="{B09A2341-E577-46DF-A4A1-E5453CAA484E}"/>
              </a:ext>
            </a:extLst>
          </p:cNvPr>
          <p:cNvSpPr txBox="1">
            <a:spLocks noChangeArrowheads="1"/>
          </p:cNvSpPr>
          <p:nvPr/>
        </p:nvSpPr>
        <p:spPr bwMode="auto">
          <a:xfrm>
            <a:off x="7408048" y="3607031"/>
            <a:ext cx="2790379" cy="591404"/>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nb-NO"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Mesosystem</a:t>
            </a:r>
            <a:endParaRPr kumimoji="0" lang="nb-NO" altLang="nb-NO"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9" name="Rectangle 9">
            <a:extLst>
              <a:ext uri="{FF2B5EF4-FFF2-40B4-BE49-F238E27FC236}">
                <a16:creationId xmlns:a16="http://schemas.microsoft.com/office/drawing/2014/main" id="{BCABC192-2ADD-4D5C-B9FC-957AC8BD746B}"/>
              </a:ext>
            </a:extLst>
          </p:cNvPr>
          <p:cNvSpPr>
            <a:spLocks noChangeArrowheads="1"/>
          </p:cNvSpPr>
          <p:nvPr/>
        </p:nvSpPr>
        <p:spPr bwMode="auto">
          <a:xfrm>
            <a:off x="1343526" y="2378744"/>
            <a:ext cx="16745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dirty="0" err="1">
                <a:ln>
                  <a:noFill/>
                </a:ln>
                <a:solidFill>
                  <a:prstClr val="white">
                    <a:lumMod val="95000"/>
                  </a:prstClr>
                </a:solidFill>
                <a:effectLst/>
                <a:uLnTx/>
                <a:uFillTx/>
                <a:latin typeface="Arial"/>
                <a:ea typeface="+mn-ea"/>
                <a:cs typeface="+mn-cs"/>
              </a:rPr>
              <a:t>Ukom</a:t>
            </a:r>
            <a:endParaRPr kumimoji="0" lang="nb-NO" sz="3600" b="1" i="0" u="none" strike="noStrike" kern="1200" cap="none" spc="0" normalizeH="0" baseline="0" noProof="0" dirty="0">
              <a:ln>
                <a:noFill/>
              </a:ln>
              <a:solidFill>
                <a:prstClr val="white">
                  <a:lumMod val="95000"/>
                </a:prstClr>
              </a:solidFill>
              <a:effectLst/>
              <a:uLnTx/>
              <a:uFillTx/>
              <a:latin typeface="Arial"/>
              <a:ea typeface="+mn-ea"/>
              <a:cs typeface="+mn-cs"/>
            </a:endParaRPr>
          </a:p>
        </p:txBody>
      </p:sp>
      <p:sp>
        <p:nvSpPr>
          <p:cNvPr id="60" name="TekstSylinder 59">
            <a:extLst>
              <a:ext uri="{FF2B5EF4-FFF2-40B4-BE49-F238E27FC236}">
                <a16:creationId xmlns:a16="http://schemas.microsoft.com/office/drawing/2014/main" id="{5E64C927-EC17-4582-A107-B10BC71A9E20}"/>
              </a:ext>
            </a:extLst>
          </p:cNvPr>
          <p:cNvSpPr txBox="1"/>
          <p:nvPr/>
        </p:nvSpPr>
        <p:spPr>
          <a:xfrm>
            <a:off x="1505450" y="4538520"/>
            <a:ext cx="19567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dirty="0">
                <a:ln>
                  <a:noFill/>
                </a:ln>
                <a:solidFill>
                  <a:srgbClr val="FF0000"/>
                </a:solidFill>
                <a:effectLst/>
                <a:uLnTx/>
                <a:uFillTx/>
                <a:latin typeface="Arial"/>
                <a:ea typeface="+mn-ea"/>
                <a:cs typeface="+mn-cs"/>
              </a:rPr>
              <a:t>Kontroll</a:t>
            </a:r>
          </a:p>
        </p:txBody>
      </p:sp>
      <p:sp>
        <p:nvSpPr>
          <p:cNvPr id="61" name="Frihåndsform: figur 60">
            <a:extLst>
              <a:ext uri="{FF2B5EF4-FFF2-40B4-BE49-F238E27FC236}">
                <a16:creationId xmlns:a16="http://schemas.microsoft.com/office/drawing/2014/main" id="{E94AB374-051A-4125-AD91-E74CBB60EC4A}"/>
              </a:ext>
            </a:extLst>
          </p:cNvPr>
          <p:cNvSpPr/>
          <p:nvPr/>
        </p:nvSpPr>
        <p:spPr>
          <a:xfrm>
            <a:off x="3112347" y="1308979"/>
            <a:ext cx="2628576" cy="4633282"/>
          </a:xfrm>
          <a:custGeom>
            <a:avLst/>
            <a:gdLst>
              <a:gd name="connsiteX0" fmla="*/ 1386816 w 2875607"/>
              <a:gd name="connsiteY0" fmla="*/ 2315014 h 5068715"/>
              <a:gd name="connsiteX1" fmla="*/ 1327377 w 2875607"/>
              <a:gd name="connsiteY1" fmla="*/ 2283336 h 5068715"/>
              <a:gd name="connsiteX2" fmla="*/ 1262713 w 2875607"/>
              <a:gd name="connsiteY2" fmla="*/ 2147482 h 5068715"/>
              <a:gd name="connsiteX3" fmla="*/ 1286880 w 2875607"/>
              <a:gd name="connsiteY3" fmla="*/ 2159239 h 5068715"/>
              <a:gd name="connsiteX4" fmla="*/ 1156898 w 2875607"/>
              <a:gd name="connsiteY4" fmla="*/ 1939783 h 5068715"/>
              <a:gd name="connsiteX5" fmla="*/ 1168002 w 2875607"/>
              <a:gd name="connsiteY5" fmla="*/ 1940436 h 5068715"/>
              <a:gd name="connsiteX6" fmla="*/ 1162124 w 2875607"/>
              <a:gd name="connsiteY6" fmla="*/ 1916596 h 5068715"/>
              <a:gd name="connsiteX7" fmla="*/ 1114769 w 2875607"/>
              <a:gd name="connsiteY7" fmla="*/ 1924761 h 5068715"/>
              <a:gd name="connsiteX8" fmla="*/ 1117055 w 2875607"/>
              <a:gd name="connsiteY8" fmla="*/ 1908106 h 5068715"/>
              <a:gd name="connsiteX9" fmla="*/ 1148080 w 2875607"/>
              <a:gd name="connsiteY9" fmla="*/ 1894716 h 5068715"/>
              <a:gd name="connsiteX10" fmla="*/ 1148080 w 2875607"/>
              <a:gd name="connsiteY10" fmla="*/ 1896676 h 5068715"/>
              <a:gd name="connsiteX11" fmla="*/ 1134364 w 2875607"/>
              <a:gd name="connsiteY11" fmla="*/ 1896349 h 5068715"/>
              <a:gd name="connsiteX12" fmla="*/ 1064474 w 2875607"/>
              <a:gd name="connsiteY12" fmla="*/ 1789234 h 5068715"/>
              <a:gd name="connsiteX13" fmla="*/ 1082436 w 2875607"/>
              <a:gd name="connsiteY13" fmla="*/ 1785968 h 5068715"/>
              <a:gd name="connsiteX14" fmla="*/ 1084722 w 2875607"/>
              <a:gd name="connsiteY14" fmla="*/ 1785641 h 5068715"/>
              <a:gd name="connsiteX15" fmla="*/ 1037367 w 2875607"/>
              <a:gd name="connsiteY15" fmla="*/ 1770619 h 5068715"/>
              <a:gd name="connsiteX16" fmla="*/ 1029529 w 2875607"/>
              <a:gd name="connsiteY16" fmla="*/ 1749718 h 5068715"/>
              <a:gd name="connsiteX17" fmla="*/ 1046838 w 2875607"/>
              <a:gd name="connsiteY17" fmla="*/ 1760495 h 5068715"/>
              <a:gd name="connsiteX18" fmla="*/ 1045532 w 2875607"/>
              <a:gd name="connsiteY18" fmla="*/ 1719021 h 5068715"/>
              <a:gd name="connsiteX19" fmla="*/ 1013526 w 2875607"/>
              <a:gd name="connsiteY19" fmla="*/ 1687343 h 5068715"/>
              <a:gd name="connsiteX20" fmla="*/ 987726 w 2875607"/>
              <a:gd name="connsiteY20" fmla="*/ 1689956 h 5068715"/>
              <a:gd name="connsiteX21" fmla="*/ 979234 w 2875607"/>
              <a:gd name="connsiteY21" fmla="*/ 1673301 h 5068715"/>
              <a:gd name="connsiteX22" fmla="*/ 997197 w 2875607"/>
              <a:gd name="connsiteY22" fmla="*/ 1652074 h 5068715"/>
              <a:gd name="connsiteX23" fmla="*/ 956373 w 2875607"/>
              <a:gd name="connsiteY23" fmla="*/ 1592638 h 5068715"/>
              <a:gd name="connsiteX24" fmla="*/ 977601 w 2875607"/>
              <a:gd name="connsiteY24" fmla="*/ 1609293 h 5068715"/>
              <a:gd name="connsiteX25" fmla="*/ 928287 w 2875607"/>
              <a:gd name="connsiteY25" fmla="*/ 1553776 h 5068715"/>
              <a:gd name="connsiteX26" fmla="*/ 882564 w 2875607"/>
              <a:gd name="connsiteY26" fmla="*/ 1486502 h 5068715"/>
              <a:gd name="connsiteX27" fmla="*/ 886157 w 2875607"/>
              <a:gd name="connsiteY27" fmla="*/ 1455804 h 5068715"/>
              <a:gd name="connsiteX28" fmla="*/ 909018 w 2875607"/>
              <a:gd name="connsiteY28" fmla="*/ 1479317 h 5068715"/>
              <a:gd name="connsiteX29" fmla="*/ 910978 w 2875607"/>
              <a:gd name="connsiteY29" fmla="*/ 1476378 h 5068715"/>
              <a:gd name="connsiteX30" fmla="*/ 896281 w 2875607"/>
              <a:gd name="connsiteY30" fmla="*/ 1472786 h 5068715"/>
              <a:gd name="connsiteX31" fmla="*/ 764666 w 2875607"/>
              <a:gd name="connsiteY31" fmla="*/ 1242226 h 5068715"/>
              <a:gd name="connsiteX32" fmla="*/ 779036 w 2875607"/>
              <a:gd name="connsiteY32" fmla="*/ 1253330 h 5068715"/>
              <a:gd name="connsiteX33" fmla="*/ 108551 w 2875607"/>
              <a:gd name="connsiteY33" fmla="*/ 57425 h 5068715"/>
              <a:gd name="connsiteX34" fmla="*/ 26577 w 2875607"/>
              <a:gd name="connsiteY34" fmla="*/ 117841 h 5068715"/>
              <a:gd name="connsiteX35" fmla="*/ 685958 w 2875607"/>
              <a:gd name="connsiteY35" fmla="*/ 1241900 h 5068715"/>
              <a:gd name="connsiteX36" fmla="*/ 740499 w 2875607"/>
              <a:gd name="connsiteY36" fmla="*/ 1345096 h 5068715"/>
              <a:gd name="connsiteX37" fmla="*/ 749970 w 2875607"/>
              <a:gd name="connsiteY37" fmla="*/ 1339218 h 5068715"/>
              <a:gd name="connsiteX38" fmla="*/ 778056 w 2875607"/>
              <a:gd name="connsiteY38" fmla="*/ 1369916 h 5068715"/>
              <a:gd name="connsiteX39" fmla="*/ 792753 w 2875607"/>
              <a:gd name="connsiteY39" fmla="*/ 1418902 h 5068715"/>
              <a:gd name="connsiteX40" fmla="*/ 785894 w 2875607"/>
              <a:gd name="connsiteY40" fmla="*/ 1422494 h 5068715"/>
              <a:gd name="connsiteX41" fmla="*/ 813654 w 2875607"/>
              <a:gd name="connsiteY41" fmla="*/ 1443394 h 5068715"/>
              <a:gd name="connsiteX42" fmla="*/ 877339 w 2875607"/>
              <a:gd name="connsiteY42" fmla="*/ 1552469 h 5068715"/>
              <a:gd name="connsiteX43" fmla="*/ 877339 w 2875607"/>
              <a:gd name="connsiteY43" fmla="*/ 1557368 h 5068715"/>
              <a:gd name="connsiteX44" fmla="*/ 1064474 w 2875607"/>
              <a:gd name="connsiteY44" fmla="*/ 1888511 h 5068715"/>
              <a:gd name="connsiteX45" fmla="*/ 1065127 w 2875607"/>
              <a:gd name="connsiteY45" fmla="*/ 1916270 h 5068715"/>
              <a:gd name="connsiteX46" fmla="*/ 1141549 w 2875607"/>
              <a:gd name="connsiteY46" fmla="*/ 2025671 h 5068715"/>
              <a:gd name="connsiteX47" fmla="*/ 1296351 w 2875607"/>
              <a:gd name="connsiteY47" fmla="*/ 2315014 h 5068715"/>
              <a:gd name="connsiteX48" fmla="*/ 2210798 w 2875607"/>
              <a:gd name="connsiteY48" fmla="*/ 3878311 h 5068715"/>
              <a:gd name="connsiteX49" fmla="*/ 2768937 w 2875607"/>
              <a:gd name="connsiteY49" fmla="*/ 4955017 h 5068715"/>
              <a:gd name="connsiteX50" fmla="*/ 2803882 w 2875607"/>
              <a:gd name="connsiteY50" fmla="*/ 5039926 h 5068715"/>
              <a:gd name="connsiteX51" fmla="*/ 2830989 w 2875607"/>
              <a:gd name="connsiteY51" fmla="*/ 4858025 h 5068715"/>
              <a:gd name="connsiteX52" fmla="*/ 1821832 w 2875607"/>
              <a:gd name="connsiteY52" fmla="*/ 3061882 h 5068715"/>
              <a:gd name="connsiteX53" fmla="*/ 1773170 w 2875607"/>
              <a:gd name="connsiteY53" fmla="*/ 3004406 h 5068715"/>
              <a:gd name="connsiteX54" fmla="*/ 1779375 w 2875607"/>
              <a:gd name="connsiteY54" fmla="*/ 2987424 h 5068715"/>
              <a:gd name="connsiteX55" fmla="*/ 1766965 w 2875607"/>
              <a:gd name="connsiteY55" fmla="*/ 2989057 h 5068715"/>
              <a:gd name="connsiteX56" fmla="*/ 1717323 w 2875607"/>
              <a:gd name="connsiteY56" fmla="*/ 2941051 h 5068715"/>
              <a:gd name="connsiteX57" fmla="*/ 1715037 w 2875607"/>
              <a:gd name="connsiteY57" fmla="*/ 2911660 h 5068715"/>
              <a:gd name="connsiteX58" fmla="*/ 1724835 w 2875607"/>
              <a:gd name="connsiteY58" fmla="*/ 2903822 h 5068715"/>
              <a:gd name="connsiteX59" fmla="*/ 1650373 w 2875607"/>
              <a:gd name="connsiteY59" fmla="*/ 2821526 h 5068715"/>
              <a:gd name="connsiteX60" fmla="*/ 1659844 w 2875607"/>
              <a:gd name="connsiteY60" fmla="*/ 2787236 h 5068715"/>
              <a:gd name="connsiteX61" fmla="*/ 1386816 w 2875607"/>
              <a:gd name="connsiteY61" fmla="*/ 2315014 h 5068715"/>
              <a:gd name="connsiteX62" fmla="*/ 1148080 w 2875607"/>
              <a:gd name="connsiteY62" fmla="*/ 1896676 h 5068715"/>
              <a:gd name="connsiteX63" fmla="*/ 886157 w 2875607"/>
              <a:gd name="connsiteY63" fmla="*/ 1455804 h 5068715"/>
              <a:gd name="connsiteX64" fmla="*/ 882564 w 2875607"/>
              <a:gd name="connsiteY64" fmla="*/ 1486502 h 5068715"/>
              <a:gd name="connsiteX65" fmla="*/ 928287 w 2875607"/>
              <a:gd name="connsiteY65" fmla="*/ 1553776 h 5068715"/>
              <a:gd name="connsiteX66" fmla="*/ 977601 w 2875607"/>
              <a:gd name="connsiteY66" fmla="*/ 1609293 h 5068715"/>
              <a:gd name="connsiteX67" fmla="*/ 956373 w 2875607"/>
              <a:gd name="connsiteY67" fmla="*/ 1592638 h 5068715"/>
              <a:gd name="connsiteX68" fmla="*/ 997197 w 2875607"/>
              <a:gd name="connsiteY68" fmla="*/ 1652074 h 5068715"/>
              <a:gd name="connsiteX69" fmla="*/ 979234 w 2875607"/>
              <a:gd name="connsiteY69" fmla="*/ 1673301 h 5068715"/>
              <a:gd name="connsiteX70" fmla="*/ 987726 w 2875607"/>
              <a:gd name="connsiteY70" fmla="*/ 1689956 h 5068715"/>
              <a:gd name="connsiteX71" fmla="*/ 1013526 w 2875607"/>
              <a:gd name="connsiteY71" fmla="*/ 1687343 h 5068715"/>
              <a:gd name="connsiteX72" fmla="*/ 1045532 w 2875607"/>
              <a:gd name="connsiteY72" fmla="*/ 1719021 h 5068715"/>
              <a:gd name="connsiteX73" fmla="*/ 1046838 w 2875607"/>
              <a:gd name="connsiteY73" fmla="*/ 1760495 h 5068715"/>
              <a:gd name="connsiteX74" fmla="*/ 1029529 w 2875607"/>
              <a:gd name="connsiteY74" fmla="*/ 1749718 h 5068715"/>
              <a:gd name="connsiteX75" fmla="*/ 1037367 w 2875607"/>
              <a:gd name="connsiteY75" fmla="*/ 1770619 h 5068715"/>
              <a:gd name="connsiteX76" fmla="*/ 1084722 w 2875607"/>
              <a:gd name="connsiteY76" fmla="*/ 1785641 h 5068715"/>
              <a:gd name="connsiteX77" fmla="*/ 1082436 w 2875607"/>
              <a:gd name="connsiteY77" fmla="*/ 1785968 h 5068715"/>
              <a:gd name="connsiteX78" fmla="*/ 1064474 w 2875607"/>
              <a:gd name="connsiteY78" fmla="*/ 1789234 h 5068715"/>
              <a:gd name="connsiteX79" fmla="*/ 1134364 w 2875607"/>
              <a:gd name="connsiteY79" fmla="*/ 1896349 h 5068715"/>
              <a:gd name="connsiteX80" fmla="*/ 1148080 w 2875607"/>
              <a:gd name="connsiteY80" fmla="*/ 1896676 h 5068715"/>
              <a:gd name="connsiteX81" fmla="*/ 910978 w 2875607"/>
              <a:gd name="connsiteY81" fmla="*/ 1476378 h 5068715"/>
              <a:gd name="connsiteX82" fmla="*/ 898567 w 2875607"/>
              <a:gd name="connsiteY82" fmla="*/ 1458417 h 5068715"/>
              <a:gd name="connsiteX83" fmla="*/ 896281 w 2875607"/>
              <a:gd name="connsiteY83" fmla="*/ 1472786 h 5068715"/>
              <a:gd name="connsiteX84" fmla="*/ 910978 w 2875607"/>
              <a:gd name="connsiteY84" fmla="*/ 1476378 h 5068715"/>
              <a:gd name="connsiteX85" fmla="*/ 1162124 w 2875607"/>
              <a:gd name="connsiteY85" fmla="*/ 1916596 h 5068715"/>
              <a:gd name="connsiteX86" fmla="*/ 1160491 w 2875607"/>
              <a:gd name="connsiteY86" fmla="*/ 1913984 h 5068715"/>
              <a:gd name="connsiteX87" fmla="*/ 1148080 w 2875607"/>
              <a:gd name="connsiteY87" fmla="*/ 1894716 h 5068715"/>
              <a:gd name="connsiteX88" fmla="*/ 1117055 w 2875607"/>
              <a:gd name="connsiteY88" fmla="*/ 1908106 h 5068715"/>
              <a:gd name="connsiteX89" fmla="*/ 1114769 w 2875607"/>
              <a:gd name="connsiteY89" fmla="*/ 1924761 h 5068715"/>
              <a:gd name="connsiteX90" fmla="*/ 1162124 w 2875607"/>
              <a:gd name="connsiteY90" fmla="*/ 1916596 h 5068715"/>
              <a:gd name="connsiteX91" fmla="*/ 1386816 w 2875607"/>
              <a:gd name="connsiteY91" fmla="*/ 2315014 h 5068715"/>
              <a:gd name="connsiteX92" fmla="*/ 1385183 w 2875607"/>
              <a:gd name="connsiteY92" fmla="*/ 2311748 h 5068715"/>
              <a:gd name="connsiteX93" fmla="*/ 1322152 w 2875607"/>
              <a:gd name="connsiteY93" fmla="*/ 2209531 h 5068715"/>
              <a:gd name="connsiteX94" fmla="*/ 1327377 w 2875607"/>
              <a:gd name="connsiteY94" fmla="*/ 2283336 h 5068715"/>
              <a:gd name="connsiteX95" fmla="*/ 1386816 w 2875607"/>
              <a:gd name="connsiteY95" fmla="*/ 2315014 h 5068715"/>
              <a:gd name="connsiteX96" fmla="*/ 1217644 w 2875607"/>
              <a:gd name="connsiteY96" fmla="*/ 2016201 h 5068715"/>
              <a:gd name="connsiteX97" fmla="*/ 1168656 w 2875607"/>
              <a:gd name="connsiteY97" fmla="*/ 1930312 h 5068715"/>
              <a:gd name="connsiteX98" fmla="*/ 1168002 w 2875607"/>
              <a:gd name="connsiteY98" fmla="*/ 1940436 h 5068715"/>
              <a:gd name="connsiteX99" fmla="*/ 1156898 w 2875607"/>
              <a:gd name="connsiteY99" fmla="*/ 1939783 h 5068715"/>
              <a:gd name="connsiteX100" fmla="*/ 1217644 w 2875607"/>
              <a:gd name="connsiteY100" fmla="*/ 2016201 h 5068715"/>
              <a:gd name="connsiteX101" fmla="*/ 1316273 w 2875607"/>
              <a:gd name="connsiteY101" fmla="*/ 2192223 h 5068715"/>
              <a:gd name="connsiteX102" fmla="*/ 1296678 w 2875607"/>
              <a:gd name="connsiteY102" fmla="*/ 2148789 h 5068715"/>
              <a:gd name="connsiteX103" fmla="*/ 1286227 w 2875607"/>
              <a:gd name="connsiteY103" fmla="*/ 2145523 h 5068715"/>
              <a:gd name="connsiteX104" fmla="*/ 1286880 w 2875607"/>
              <a:gd name="connsiteY104" fmla="*/ 2159239 h 5068715"/>
              <a:gd name="connsiteX105" fmla="*/ 1262713 w 2875607"/>
              <a:gd name="connsiteY105" fmla="*/ 2147482 h 5068715"/>
              <a:gd name="connsiteX106" fmla="*/ 1316273 w 2875607"/>
              <a:gd name="connsiteY106" fmla="*/ 2192223 h 506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875607" h="5068715">
                <a:moveTo>
                  <a:pt x="1386816" y="2315014"/>
                </a:moveTo>
                <a:cubicBezTo>
                  <a:pt x="1350892" y="2283010"/>
                  <a:pt x="1371467" y="2308156"/>
                  <a:pt x="1327377" y="2283336"/>
                </a:cubicBezTo>
                <a:cubicBezTo>
                  <a:pt x="1320846" y="2145196"/>
                  <a:pt x="1288187" y="2210837"/>
                  <a:pt x="1262713" y="2147482"/>
                </a:cubicBezTo>
                <a:cubicBezTo>
                  <a:pt x="1281328" y="2146176"/>
                  <a:pt x="1280675" y="2147809"/>
                  <a:pt x="1286880" y="2159239"/>
                </a:cubicBezTo>
                <a:cubicBezTo>
                  <a:pt x="1282961" y="2074984"/>
                  <a:pt x="1152326" y="1977992"/>
                  <a:pt x="1156898" y="1939783"/>
                </a:cubicBezTo>
                <a:cubicBezTo>
                  <a:pt x="1166043" y="1936191"/>
                  <a:pt x="1158858" y="1936191"/>
                  <a:pt x="1168002" y="1940436"/>
                </a:cubicBezTo>
                <a:lnTo>
                  <a:pt x="1162124" y="1916596"/>
                </a:lnTo>
                <a:cubicBezTo>
                  <a:pt x="1145468" y="1915617"/>
                  <a:pt x="1131424" y="1921168"/>
                  <a:pt x="1114769" y="1924761"/>
                </a:cubicBezTo>
                <a:cubicBezTo>
                  <a:pt x="1114442" y="1922475"/>
                  <a:pt x="1115748" y="1914310"/>
                  <a:pt x="1117055" y="1908106"/>
                </a:cubicBezTo>
                <a:cubicBezTo>
                  <a:pt x="1135997" y="1907126"/>
                  <a:pt x="1133711" y="1907126"/>
                  <a:pt x="1148080" y="1894716"/>
                </a:cubicBezTo>
                <a:lnTo>
                  <a:pt x="1148080" y="1896676"/>
                </a:lnTo>
                <a:lnTo>
                  <a:pt x="1134364" y="1896349"/>
                </a:lnTo>
                <a:cubicBezTo>
                  <a:pt x="1134364" y="1896349"/>
                  <a:pt x="1089295" y="1807522"/>
                  <a:pt x="1064474" y="1789234"/>
                </a:cubicBezTo>
                <a:lnTo>
                  <a:pt x="1082436" y="1785968"/>
                </a:lnTo>
                <a:cubicBezTo>
                  <a:pt x="1081783" y="1785968"/>
                  <a:pt x="1084069" y="1785968"/>
                  <a:pt x="1084722" y="1785641"/>
                </a:cubicBezTo>
                <a:cubicBezTo>
                  <a:pt x="1076231" y="1765720"/>
                  <a:pt x="1088641" y="1781722"/>
                  <a:pt x="1037367" y="1770619"/>
                </a:cubicBezTo>
                <a:lnTo>
                  <a:pt x="1029529" y="1749718"/>
                </a:lnTo>
                <a:cubicBezTo>
                  <a:pt x="1042593" y="1752984"/>
                  <a:pt x="1030509" y="1757230"/>
                  <a:pt x="1046838" y="1760495"/>
                </a:cubicBezTo>
                <a:lnTo>
                  <a:pt x="1045532" y="1719021"/>
                </a:lnTo>
                <a:cubicBezTo>
                  <a:pt x="1027896" y="1705631"/>
                  <a:pt x="1014179" y="1713142"/>
                  <a:pt x="1013526" y="1687343"/>
                </a:cubicBezTo>
                <a:lnTo>
                  <a:pt x="987726" y="1689956"/>
                </a:lnTo>
                <a:lnTo>
                  <a:pt x="979234" y="1673301"/>
                </a:lnTo>
                <a:cubicBezTo>
                  <a:pt x="992298" y="1661218"/>
                  <a:pt x="988379" y="1671341"/>
                  <a:pt x="997197" y="1652074"/>
                </a:cubicBezTo>
                <a:cubicBezTo>
                  <a:pt x="972376" y="1620070"/>
                  <a:pt x="955394" y="1626274"/>
                  <a:pt x="956373" y="1592638"/>
                </a:cubicBezTo>
                <a:cubicBezTo>
                  <a:pt x="986419" y="1597863"/>
                  <a:pt x="958333" y="1590678"/>
                  <a:pt x="977601" y="1609293"/>
                </a:cubicBezTo>
                <a:cubicBezTo>
                  <a:pt x="965844" y="1574023"/>
                  <a:pt x="954087" y="1560960"/>
                  <a:pt x="928287" y="1553776"/>
                </a:cubicBezTo>
                <a:cubicBezTo>
                  <a:pt x="921428" y="1517526"/>
                  <a:pt x="910651" y="1503810"/>
                  <a:pt x="882564" y="1486502"/>
                </a:cubicBezTo>
                <a:lnTo>
                  <a:pt x="886157" y="1455804"/>
                </a:lnTo>
                <a:lnTo>
                  <a:pt x="909018" y="1479317"/>
                </a:lnTo>
                <a:lnTo>
                  <a:pt x="910978" y="1476378"/>
                </a:lnTo>
                <a:cubicBezTo>
                  <a:pt x="896281" y="1470173"/>
                  <a:pt x="908365" y="1474745"/>
                  <a:pt x="896281" y="1472786"/>
                </a:cubicBezTo>
                <a:cubicBezTo>
                  <a:pt x="905426" y="1416289"/>
                  <a:pt x="764666" y="1250717"/>
                  <a:pt x="764666" y="1242226"/>
                </a:cubicBezTo>
                <a:cubicBezTo>
                  <a:pt x="770218" y="1255616"/>
                  <a:pt x="766626" y="1249084"/>
                  <a:pt x="779036" y="1253330"/>
                </a:cubicBezTo>
                <a:cubicBezTo>
                  <a:pt x="766952" y="1153072"/>
                  <a:pt x="162438" y="242265"/>
                  <a:pt x="108551" y="57425"/>
                </a:cubicBezTo>
                <a:cubicBezTo>
                  <a:pt x="83077" y="-30423"/>
                  <a:pt x="-57683" y="-22911"/>
                  <a:pt x="26577" y="117841"/>
                </a:cubicBezTo>
                <a:cubicBezTo>
                  <a:pt x="95487" y="233447"/>
                  <a:pt x="664404" y="1230143"/>
                  <a:pt x="685958" y="1241900"/>
                </a:cubicBezTo>
                <a:cubicBezTo>
                  <a:pt x="704247" y="1252024"/>
                  <a:pt x="747357" y="1316358"/>
                  <a:pt x="740499" y="1345096"/>
                </a:cubicBezTo>
                <a:cubicBezTo>
                  <a:pt x="747357" y="1342810"/>
                  <a:pt x="754868" y="1343790"/>
                  <a:pt x="749970" y="1339218"/>
                </a:cubicBezTo>
                <a:cubicBezTo>
                  <a:pt x="751929" y="1357506"/>
                  <a:pt x="760747" y="1367956"/>
                  <a:pt x="778056" y="1369916"/>
                </a:cubicBezTo>
                <a:cubicBezTo>
                  <a:pt x="764666" y="1371549"/>
                  <a:pt x="783282" y="1381672"/>
                  <a:pt x="792753" y="1418902"/>
                </a:cubicBezTo>
                <a:lnTo>
                  <a:pt x="785894" y="1422494"/>
                </a:lnTo>
                <a:cubicBezTo>
                  <a:pt x="792753" y="1428372"/>
                  <a:pt x="788834" y="1441435"/>
                  <a:pt x="813654" y="1443394"/>
                </a:cubicBezTo>
                <a:cubicBezTo>
                  <a:pt x="808429" y="1465601"/>
                  <a:pt x="870481" y="1542999"/>
                  <a:pt x="877339" y="1552469"/>
                </a:cubicBezTo>
                <a:cubicBezTo>
                  <a:pt x="884524" y="1551816"/>
                  <a:pt x="875053" y="1548550"/>
                  <a:pt x="877339" y="1557368"/>
                </a:cubicBezTo>
                <a:cubicBezTo>
                  <a:pt x="883544" y="1582514"/>
                  <a:pt x="1054023" y="1883286"/>
                  <a:pt x="1064474" y="1888511"/>
                </a:cubicBezTo>
                <a:lnTo>
                  <a:pt x="1065127" y="1916270"/>
                </a:lnTo>
                <a:cubicBezTo>
                  <a:pt x="1106604" y="1934558"/>
                  <a:pt x="1097786" y="2013915"/>
                  <a:pt x="1141549" y="2025671"/>
                </a:cubicBezTo>
                <a:cubicBezTo>
                  <a:pt x="1128812" y="2034489"/>
                  <a:pt x="1283288" y="2275498"/>
                  <a:pt x="1296351" y="2315014"/>
                </a:cubicBezTo>
                <a:cubicBezTo>
                  <a:pt x="1319866" y="2386859"/>
                  <a:pt x="2153319" y="3788177"/>
                  <a:pt x="2210798" y="3878311"/>
                </a:cubicBezTo>
                <a:cubicBezTo>
                  <a:pt x="2360049" y="4110503"/>
                  <a:pt x="2680105" y="4739480"/>
                  <a:pt x="2768937" y="4955017"/>
                </a:cubicBezTo>
                <a:cubicBezTo>
                  <a:pt x="2776775" y="4974285"/>
                  <a:pt x="2792778" y="5028822"/>
                  <a:pt x="2803882" y="5039926"/>
                </a:cubicBezTo>
                <a:cubicBezTo>
                  <a:pt x="2879650" y="5116670"/>
                  <a:pt x="2906431" y="5035354"/>
                  <a:pt x="2830989" y="4858025"/>
                </a:cubicBezTo>
                <a:cubicBezTo>
                  <a:pt x="2650059" y="4434136"/>
                  <a:pt x="2106616" y="3539656"/>
                  <a:pt x="1821832" y="3061882"/>
                </a:cubicBezTo>
                <a:cubicBezTo>
                  <a:pt x="1810401" y="3042941"/>
                  <a:pt x="1794072" y="3002773"/>
                  <a:pt x="1773170" y="3004406"/>
                </a:cubicBezTo>
                <a:cubicBezTo>
                  <a:pt x="1781335" y="2996895"/>
                  <a:pt x="1779049" y="3001793"/>
                  <a:pt x="1779375" y="2987424"/>
                </a:cubicBezTo>
                <a:cubicBezTo>
                  <a:pt x="1772190" y="2988404"/>
                  <a:pt x="1770231" y="2989384"/>
                  <a:pt x="1766965" y="2989057"/>
                </a:cubicBezTo>
                <a:cubicBezTo>
                  <a:pt x="1791459" y="2966524"/>
                  <a:pt x="1732020" y="2949215"/>
                  <a:pt x="1717323" y="2941051"/>
                </a:cubicBezTo>
                <a:cubicBezTo>
                  <a:pt x="1735939" y="2931580"/>
                  <a:pt x="1744430" y="2914925"/>
                  <a:pt x="1715037" y="2911660"/>
                </a:cubicBezTo>
                <a:lnTo>
                  <a:pt x="1724835" y="2903822"/>
                </a:lnTo>
                <a:cubicBezTo>
                  <a:pt x="1697728" y="2845692"/>
                  <a:pt x="1683685" y="2849284"/>
                  <a:pt x="1650373" y="2821526"/>
                </a:cubicBezTo>
                <a:cubicBezTo>
                  <a:pt x="1642861" y="2814668"/>
                  <a:pt x="1661477" y="2814015"/>
                  <a:pt x="1659844" y="2787236"/>
                </a:cubicBezTo>
                <a:cubicBezTo>
                  <a:pt x="1614448" y="2748374"/>
                  <a:pt x="1395308" y="2344732"/>
                  <a:pt x="1386816" y="2315014"/>
                </a:cubicBezTo>
                <a:close/>
                <a:moveTo>
                  <a:pt x="1148080" y="1896676"/>
                </a:moveTo>
                <a:cubicBezTo>
                  <a:pt x="1131098" y="1838872"/>
                  <a:pt x="919795" y="1467561"/>
                  <a:pt x="886157" y="1455804"/>
                </a:cubicBezTo>
                <a:lnTo>
                  <a:pt x="882564" y="1486502"/>
                </a:lnTo>
                <a:cubicBezTo>
                  <a:pt x="903466" y="1499565"/>
                  <a:pt x="921102" y="1515240"/>
                  <a:pt x="928287" y="1553776"/>
                </a:cubicBezTo>
                <a:cubicBezTo>
                  <a:pt x="954087" y="1560960"/>
                  <a:pt x="965844" y="1574023"/>
                  <a:pt x="977601" y="1609293"/>
                </a:cubicBezTo>
                <a:cubicBezTo>
                  <a:pt x="958333" y="1590678"/>
                  <a:pt x="986419" y="1597863"/>
                  <a:pt x="956373" y="1592638"/>
                </a:cubicBezTo>
                <a:cubicBezTo>
                  <a:pt x="955394" y="1625948"/>
                  <a:pt x="984460" y="1635745"/>
                  <a:pt x="997197" y="1652074"/>
                </a:cubicBezTo>
                <a:cubicBezTo>
                  <a:pt x="988379" y="1671341"/>
                  <a:pt x="992298" y="1661218"/>
                  <a:pt x="979234" y="1673301"/>
                </a:cubicBezTo>
                <a:lnTo>
                  <a:pt x="987726" y="1689956"/>
                </a:lnTo>
                <a:lnTo>
                  <a:pt x="1013526" y="1687343"/>
                </a:lnTo>
                <a:cubicBezTo>
                  <a:pt x="1014179" y="1713142"/>
                  <a:pt x="1027896" y="1705631"/>
                  <a:pt x="1045532" y="1719021"/>
                </a:cubicBezTo>
                <a:lnTo>
                  <a:pt x="1046838" y="1760495"/>
                </a:lnTo>
                <a:cubicBezTo>
                  <a:pt x="1030509" y="1757230"/>
                  <a:pt x="1042593" y="1752984"/>
                  <a:pt x="1029529" y="1749718"/>
                </a:cubicBezTo>
                <a:lnTo>
                  <a:pt x="1037367" y="1770619"/>
                </a:lnTo>
                <a:cubicBezTo>
                  <a:pt x="1088641" y="1781722"/>
                  <a:pt x="1076231" y="1765720"/>
                  <a:pt x="1084722" y="1785641"/>
                </a:cubicBezTo>
                <a:cubicBezTo>
                  <a:pt x="1084069" y="1785968"/>
                  <a:pt x="1081783" y="1785968"/>
                  <a:pt x="1082436" y="1785968"/>
                </a:cubicBezTo>
                <a:lnTo>
                  <a:pt x="1064474" y="1789234"/>
                </a:lnTo>
                <a:cubicBezTo>
                  <a:pt x="1088641" y="1806868"/>
                  <a:pt x="1134364" y="1896676"/>
                  <a:pt x="1134364" y="1896349"/>
                </a:cubicBezTo>
                <a:lnTo>
                  <a:pt x="1148080" y="1896676"/>
                </a:lnTo>
                <a:close/>
                <a:moveTo>
                  <a:pt x="910978" y="1476378"/>
                </a:moveTo>
                <a:lnTo>
                  <a:pt x="898567" y="1458417"/>
                </a:lnTo>
                <a:lnTo>
                  <a:pt x="896281" y="1472786"/>
                </a:lnTo>
                <a:cubicBezTo>
                  <a:pt x="908365" y="1474745"/>
                  <a:pt x="896281" y="1470173"/>
                  <a:pt x="910978" y="1476378"/>
                </a:cubicBezTo>
                <a:close/>
                <a:moveTo>
                  <a:pt x="1162124" y="1916596"/>
                </a:moveTo>
                <a:cubicBezTo>
                  <a:pt x="1161797" y="1915617"/>
                  <a:pt x="1159838" y="1914310"/>
                  <a:pt x="1160491" y="1913984"/>
                </a:cubicBezTo>
                <a:lnTo>
                  <a:pt x="1148080" y="1894716"/>
                </a:lnTo>
                <a:cubicBezTo>
                  <a:pt x="1133711" y="1907126"/>
                  <a:pt x="1135344" y="1907126"/>
                  <a:pt x="1117055" y="1908106"/>
                </a:cubicBezTo>
                <a:cubicBezTo>
                  <a:pt x="1115748" y="1914310"/>
                  <a:pt x="1114442" y="1922475"/>
                  <a:pt x="1114769" y="1924761"/>
                </a:cubicBezTo>
                <a:cubicBezTo>
                  <a:pt x="1131424" y="1921168"/>
                  <a:pt x="1145468" y="1915617"/>
                  <a:pt x="1162124" y="1916596"/>
                </a:cubicBezTo>
                <a:close/>
                <a:moveTo>
                  <a:pt x="1386816" y="2315014"/>
                </a:moveTo>
                <a:cubicBezTo>
                  <a:pt x="1386490" y="2313707"/>
                  <a:pt x="1384530" y="2312401"/>
                  <a:pt x="1385183" y="2311748"/>
                </a:cubicBezTo>
                <a:cubicBezTo>
                  <a:pt x="1362322" y="2267661"/>
                  <a:pt x="1344360" y="2249373"/>
                  <a:pt x="1322152" y="2209531"/>
                </a:cubicBezTo>
                <a:lnTo>
                  <a:pt x="1327377" y="2283336"/>
                </a:lnTo>
                <a:cubicBezTo>
                  <a:pt x="1371467" y="2308156"/>
                  <a:pt x="1350892" y="2283010"/>
                  <a:pt x="1386816" y="2315014"/>
                </a:cubicBezTo>
                <a:close/>
                <a:moveTo>
                  <a:pt x="1217644" y="2016201"/>
                </a:moveTo>
                <a:cubicBezTo>
                  <a:pt x="1216011" y="2009996"/>
                  <a:pt x="1184985" y="1944682"/>
                  <a:pt x="1168656" y="1930312"/>
                </a:cubicBezTo>
                <a:lnTo>
                  <a:pt x="1168002" y="1940436"/>
                </a:lnTo>
                <a:cubicBezTo>
                  <a:pt x="1158858" y="1936191"/>
                  <a:pt x="1166043" y="1936191"/>
                  <a:pt x="1156898" y="1939783"/>
                </a:cubicBezTo>
                <a:cubicBezTo>
                  <a:pt x="1152326" y="1979298"/>
                  <a:pt x="1190864" y="1996606"/>
                  <a:pt x="1217644" y="2016201"/>
                </a:cubicBezTo>
                <a:close/>
                <a:moveTo>
                  <a:pt x="1316273" y="2192223"/>
                </a:moveTo>
                <a:cubicBezTo>
                  <a:pt x="1315294" y="2156626"/>
                  <a:pt x="1314967" y="2209204"/>
                  <a:pt x="1296678" y="2148789"/>
                </a:cubicBezTo>
                <a:lnTo>
                  <a:pt x="1286227" y="2145523"/>
                </a:lnTo>
                <a:lnTo>
                  <a:pt x="1286880" y="2159239"/>
                </a:lnTo>
                <a:cubicBezTo>
                  <a:pt x="1280675" y="2147809"/>
                  <a:pt x="1281328" y="2146176"/>
                  <a:pt x="1262713" y="2147482"/>
                </a:cubicBezTo>
                <a:cubicBezTo>
                  <a:pt x="1274797" y="2177854"/>
                  <a:pt x="1285247" y="2170016"/>
                  <a:pt x="1316273" y="2192223"/>
                </a:cubicBezTo>
                <a:close/>
              </a:path>
            </a:pathLst>
          </a:custGeom>
          <a:solidFill>
            <a:schemeClr val="bg1"/>
          </a:solidFill>
          <a:ln w="3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Frihåndsform: figur 61">
            <a:extLst>
              <a:ext uri="{FF2B5EF4-FFF2-40B4-BE49-F238E27FC236}">
                <a16:creationId xmlns:a16="http://schemas.microsoft.com/office/drawing/2014/main" id="{081FBBF9-37A7-4FD8-B014-6CAE645337F0}"/>
              </a:ext>
            </a:extLst>
          </p:cNvPr>
          <p:cNvSpPr/>
          <p:nvPr/>
        </p:nvSpPr>
        <p:spPr>
          <a:xfrm>
            <a:off x="5835236" y="1575042"/>
            <a:ext cx="2790380" cy="4421037"/>
          </a:xfrm>
          <a:custGeom>
            <a:avLst/>
            <a:gdLst>
              <a:gd name="connsiteX0" fmla="*/ 1010060 w 3052618"/>
              <a:gd name="connsiteY0" fmla="*/ 3193453 h 4836522"/>
              <a:gd name="connsiteX1" fmla="*/ 1010060 w 3052618"/>
              <a:gd name="connsiteY1" fmla="*/ 3193453 h 4836522"/>
              <a:gd name="connsiteX2" fmla="*/ 864402 w 3052618"/>
              <a:gd name="connsiteY2" fmla="*/ 3458303 h 4836522"/>
              <a:gd name="connsiteX3" fmla="*/ 864402 w 3052618"/>
              <a:gd name="connsiteY3" fmla="*/ 3458303 h 4836522"/>
              <a:gd name="connsiteX4" fmla="*/ 1130571 w 3052618"/>
              <a:gd name="connsiteY4" fmla="*/ 3010247 h 4836522"/>
              <a:gd name="connsiteX5" fmla="*/ 1323585 w 3052618"/>
              <a:gd name="connsiteY5" fmla="*/ 2661795 h 4836522"/>
              <a:gd name="connsiteX6" fmla="*/ 2020197 w 3052618"/>
              <a:gd name="connsiteY6" fmla="*/ 1555371 h 4836522"/>
              <a:gd name="connsiteX7" fmla="*/ 3033273 w 3052618"/>
              <a:gd name="connsiteY7" fmla="*/ 89392 h 4836522"/>
              <a:gd name="connsiteX8" fmla="*/ 2638755 w 3052618"/>
              <a:gd name="connsiteY8" fmla="*/ 482910 h 4836522"/>
              <a:gd name="connsiteX9" fmla="*/ 1584529 w 3052618"/>
              <a:gd name="connsiteY9" fmla="*/ 2131443 h 4836522"/>
              <a:gd name="connsiteX10" fmla="*/ 673021 w 3052618"/>
              <a:gd name="connsiteY10" fmla="*/ 3668288 h 4836522"/>
              <a:gd name="connsiteX11" fmla="*/ 108677 w 3052618"/>
              <a:gd name="connsiteY11" fmla="*/ 4639512 h 4836522"/>
              <a:gd name="connsiteX12" fmla="*/ 17559 w 3052618"/>
              <a:gd name="connsiteY12" fmla="*/ 4818146 h 4836522"/>
              <a:gd name="connsiteX13" fmla="*/ 153420 w 3052618"/>
              <a:gd name="connsiteY13" fmla="*/ 4732911 h 4836522"/>
              <a:gd name="connsiteX14" fmla="*/ 799411 w 3052618"/>
              <a:gd name="connsiteY14" fmla="*/ 3579134 h 4836522"/>
              <a:gd name="connsiteX15" fmla="*/ 804310 w 3052618"/>
              <a:gd name="connsiteY15" fmla="*/ 3546477 h 4836522"/>
              <a:gd name="connsiteX16" fmla="*/ 814761 w 3052618"/>
              <a:gd name="connsiteY16" fmla="*/ 3537333 h 4836522"/>
              <a:gd name="connsiteX17" fmla="*/ 797125 w 3052618"/>
              <a:gd name="connsiteY17" fmla="*/ 3521004 h 4836522"/>
              <a:gd name="connsiteX18" fmla="*/ 817047 w 3052618"/>
              <a:gd name="connsiteY18" fmla="*/ 3504349 h 4836522"/>
              <a:gd name="connsiteX19" fmla="*/ 836315 w 3052618"/>
              <a:gd name="connsiteY19" fmla="*/ 3490307 h 4836522"/>
              <a:gd name="connsiteX20" fmla="*/ 849706 w 3052618"/>
              <a:gd name="connsiteY20" fmla="*/ 3495858 h 4836522"/>
              <a:gd name="connsiteX21" fmla="*/ 958459 w 3052618"/>
              <a:gd name="connsiteY21" fmla="*/ 3310366 h 4836522"/>
              <a:gd name="connsiteX22" fmla="*/ 949315 w 3052618"/>
              <a:gd name="connsiteY22" fmla="*/ 3296323 h 4836522"/>
              <a:gd name="connsiteX23" fmla="*/ 1095953 w 3052618"/>
              <a:gd name="connsiteY23" fmla="*/ 3077847 h 4836522"/>
              <a:gd name="connsiteX24" fmla="*/ 1130571 w 3052618"/>
              <a:gd name="connsiteY24" fmla="*/ 3010247 h 483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52618" h="4836522">
                <a:moveTo>
                  <a:pt x="1010060" y="3193453"/>
                </a:moveTo>
                <a:lnTo>
                  <a:pt x="1010060" y="3193453"/>
                </a:lnTo>
                <a:close/>
                <a:moveTo>
                  <a:pt x="864402" y="3458303"/>
                </a:moveTo>
                <a:cubicBezTo>
                  <a:pt x="867668" y="3462222"/>
                  <a:pt x="864402" y="3458303"/>
                  <a:pt x="864402" y="3458303"/>
                </a:cubicBezTo>
                <a:close/>
                <a:moveTo>
                  <a:pt x="1130571" y="3010247"/>
                </a:moveTo>
                <a:cubicBezTo>
                  <a:pt x="1130571" y="3010247"/>
                  <a:pt x="1355264" y="2683675"/>
                  <a:pt x="1323585" y="2661795"/>
                </a:cubicBezTo>
                <a:cubicBezTo>
                  <a:pt x="1430053" y="2581458"/>
                  <a:pt x="1897073" y="1739231"/>
                  <a:pt x="2020197" y="1555371"/>
                </a:cubicBezTo>
                <a:cubicBezTo>
                  <a:pt x="2339600" y="1077924"/>
                  <a:pt x="2662596" y="545612"/>
                  <a:pt x="3033273" y="89392"/>
                </a:cubicBezTo>
                <a:cubicBezTo>
                  <a:pt x="3062993" y="52816"/>
                  <a:pt x="3123085" y="-240119"/>
                  <a:pt x="2638755" y="482910"/>
                </a:cubicBezTo>
                <a:cubicBezTo>
                  <a:pt x="2256320" y="1054084"/>
                  <a:pt x="1935284" y="1536756"/>
                  <a:pt x="1584529" y="2131443"/>
                </a:cubicBezTo>
                <a:cubicBezTo>
                  <a:pt x="1428746" y="2395313"/>
                  <a:pt x="725929" y="3552029"/>
                  <a:pt x="673021" y="3668288"/>
                </a:cubicBezTo>
                <a:cubicBezTo>
                  <a:pt x="596600" y="3837126"/>
                  <a:pt x="199469" y="4483084"/>
                  <a:pt x="108677" y="4639512"/>
                </a:cubicBezTo>
                <a:cubicBezTo>
                  <a:pt x="55443" y="4731605"/>
                  <a:pt x="-39267" y="4770793"/>
                  <a:pt x="17559" y="4818146"/>
                </a:cubicBezTo>
                <a:cubicBezTo>
                  <a:pt x="78305" y="4868765"/>
                  <a:pt x="105411" y="4807043"/>
                  <a:pt x="153420" y="4732911"/>
                </a:cubicBezTo>
                <a:cubicBezTo>
                  <a:pt x="167790" y="4710378"/>
                  <a:pt x="799084" y="3579134"/>
                  <a:pt x="799411" y="3579134"/>
                </a:cubicBezTo>
                <a:cubicBezTo>
                  <a:pt x="810842" y="3568031"/>
                  <a:pt x="813454" y="3559866"/>
                  <a:pt x="804310" y="3546477"/>
                </a:cubicBezTo>
                <a:cubicBezTo>
                  <a:pt x="815087" y="3541578"/>
                  <a:pt x="808882" y="3546150"/>
                  <a:pt x="814761" y="3537333"/>
                </a:cubicBezTo>
                <a:lnTo>
                  <a:pt x="797125" y="3521004"/>
                </a:lnTo>
                <a:lnTo>
                  <a:pt x="817047" y="3504349"/>
                </a:lnTo>
                <a:cubicBezTo>
                  <a:pt x="817373" y="3504349"/>
                  <a:pt x="853625" y="3526556"/>
                  <a:pt x="836315" y="3490307"/>
                </a:cubicBezTo>
                <a:cubicBezTo>
                  <a:pt x="838928" y="3490633"/>
                  <a:pt x="844154" y="3493899"/>
                  <a:pt x="849706" y="3495858"/>
                </a:cubicBezTo>
                <a:cubicBezTo>
                  <a:pt x="850685" y="3480183"/>
                  <a:pt x="954214" y="3313958"/>
                  <a:pt x="958459" y="3310366"/>
                </a:cubicBezTo>
                <a:cubicBezTo>
                  <a:pt x="954867" y="3296976"/>
                  <a:pt x="964011" y="3305141"/>
                  <a:pt x="949315" y="3296323"/>
                </a:cubicBezTo>
                <a:cubicBezTo>
                  <a:pt x="972829" y="3294037"/>
                  <a:pt x="1080277" y="3086991"/>
                  <a:pt x="1095953" y="3077847"/>
                </a:cubicBezTo>
                <a:cubicBezTo>
                  <a:pt x="1095300" y="3075888"/>
                  <a:pt x="1129918" y="3010573"/>
                  <a:pt x="1130571" y="3010247"/>
                </a:cubicBezTo>
                <a:close/>
              </a:path>
            </a:pathLst>
          </a:custGeom>
          <a:solidFill>
            <a:schemeClr val="bg1"/>
          </a:solidFill>
          <a:ln w="3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Frihåndsform: figur 62">
            <a:extLst>
              <a:ext uri="{FF2B5EF4-FFF2-40B4-BE49-F238E27FC236}">
                <a16:creationId xmlns:a16="http://schemas.microsoft.com/office/drawing/2014/main" id="{A990BD66-27C2-4F2F-BC6E-8A3DAF332AEE}"/>
              </a:ext>
            </a:extLst>
          </p:cNvPr>
          <p:cNvSpPr/>
          <p:nvPr/>
        </p:nvSpPr>
        <p:spPr>
          <a:xfrm>
            <a:off x="3214565" y="1418237"/>
            <a:ext cx="5476259" cy="203385"/>
          </a:xfrm>
          <a:custGeom>
            <a:avLst/>
            <a:gdLst>
              <a:gd name="connsiteX0" fmla="*/ 2340055 w 5614375"/>
              <a:gd name="connsiteY0" fmla="*/ 92939 h 169490"/>
              <a:gd name="connsiteX1" fmla="*/ 5556621 w 5614375"/>
              <a:gd name="connsiteY1" fmla="*/ 166091 h 169490"/>
              <a:gd name="connsiteX2" fmla="*/ 3017072 w 5614375"/>
              <a:gd name="connsiteY2" fmla="*/ 25992 h 169490"/>
              <a:gd name="connsiteX3" fmla="*/ 2628106 w 5614375"/>
              <a:gd name="connsiteY3" fmla="*/ 23706 h 169490"/>
              <a:gd name="connsiteX4" fmla="*/ 2578464 w 5614375"/>
              <a:gd name="connsiteY4" fmla="*/ 80529 h 169490"/>
              <a:gd name="connsiteX5" fmla="*/ 2591854 w 5614375"/>
              <a:gd name="connsiteY5" fmla="*/ 35789 h 169490"/>
              <a:gd name="connsiteX6" fmla="*/ 2495838 w 5614375"/>
              <a:gd name="connsiteY6" fmla="*/ 55056 h 169490"/>
              <a:gd name="connsiteX7" fmla="*/ 2393615 w 5614375"/>
              <a:gd name="connsiteY7" fmla="*/ 34482 h 169490"/>
              <a:gd name="connsiteX8" fmla="*/ 2375327 w 5614375"/>
              <a:gd name="connsiteY8" fmla="*/ 51464 h 169490"/>
              <a:gd name="connsiteX9" fmla="*/ 2385451 w 5614375"/>
              <a:gd name="connsiteY9" fmla="*/ 38401 h 169490"/>
              <a:gd name="connsiteX10" fmla="*/ 2358344 w 5614375"/>
              <a:gd name="connsiteY10" fmla="*/ 39054 h 169490"/>
              <a:gd name="connsiteX11" fmla="*/ 2368795 w 5614375"/>
              <a:gd name="connsiteY11" fmla="*/ 48198 h 169490"/>
              <a:gd name="connsiteX12" fmla="*/ 2335483 w 5614375"/>
              <a:gd name="connsiteY12" fmla="*/ 67140 h 169490"/>
              <a:gd name="connsiteX13" fmla="*/ 2304457 w 5614375"/>
              <a:gd name="connsiteY13" fmla="*/ 29584 h 169490"/>
              <a:gd name="connsiteX14" fmla="*/ 2294659 w 5614375"/>
              <a:gd name="connsiteY14" fmla="*/ 58322 h 169490"/>
              <a:gd name="connsiteX15" fmla="*/ 2306416 w 5614375"/>
              <a:gd name="connsiteY15" fmla="*/ 61588 h 169490"/>
              <a:gd name="connsiteX16" fmla="*/ 2318827 w 5614375"/>
              <a:gd name="connsiteY16" fmla="*/ 72691 h 169490"/>
              <a:gd name="connsiteX17" fmla="*/ 2304784 w 5614375"/>
              <a:gd name="connsiteY17" fmla="*/ 89020 h 169490"/>
              <a:gd name="connsiteX18" fmla="*/ 2340055 w 5614375"/>
              <a:gd name="connsiteY18" fmla="*/ 92939 h 169490"/>
              <a:gd name="connsiteX19" fmla="*/ 2010854 w 5614375"/>
              <a:gd name="connsiteY19" fmla="*/ 72691 h 169490"/>
              <a:gd name="connsiteX20" fmla="*/ 2022938 w 5614375"/>
              <a:gd name="connsiteY20" fmla="*/ 68119 h 169490"/>
              <a:gd name="connsiteX21" fmla="*/ 1994525 w 5614375"/>
              <a:gd name="connsiteY21" fmla="*/ 36442 h 169490"/>
              <a:gd name="connsiteX22" fmla="*/ 2003343 w 5614375"/>
              <a:gd name="connsiteY22" fmla="*/ 60608 h 169490"/>
              <a:gd name="connsiteX23" fmla="*/ 1986034 w 5614375"/>
              <a:gd name="connsiteY23" fmla="*/ 31543 h 169490"/>
              <a:gd name="connsiteX24" fmla="*/ 2050045 w 5614375"/>
              <a:gd name="connsiteY24" fmla="*/ 32196 h 169490"/>
              <a:gd name="connsiteX25" fmla="*/ 2035022 w 5614375"/>
              <a:gd name="connsiteY25" fmla="*/ 46239 h 169490"/>
              <a:gd name="connsiteX26" fmla="*/ 2046779 w 5614375"/>
              <a:gd name="connsiteY26" fmla="*/ 77916 h 169490"/>
              <a:gd name="connsiteX27" fmla="*/ 2053964 w 5614375"/>
              <a:gd name="connsiteY27" fmla="*/ 75630 h 169490"/>
              <a:gd name="connsiteX28" fmla="*/ 2083030 w 5614375"/>
              <a:gd name="connsiteY28" fmla="*/ 42647 h 169490"/>
              <a:gd name="connsiteX29" fmla="*/ 2054290 w 5614375"/>
              <a:gd name="connsiteY29" fmla="*/ 35789 h 169490"/>
              <a:gd name="connsiteX30" fmla="*/ 2102626 w 5614375"/>
              <a:gd name="connsiteY30" fmla="*/ 31217 h 169490"/>
              <a:gd name="connsiteX31" fmla="*/ 2106545 w 5614375"/>
              <a:gd name="connsiteY31" fmla="*/ 25012 h 169490"/>
              <a:gd name="connsiteX32" fmla="*/ 2185252 w 5614375"/>
              <a:gd name="connsiteY32" fmla="*/ 25665 h 169490"/>
              <a:gd name="connsiteX33" fmla="*/ 2190804 w 5614375"/>
              <a:gd name="connsiteY33" fmla="*/ 41340 h 169490"/>
              <a:gd name="connsiteX34" fmla="*/ 2240446 w 5614375"/>
              <a:gd name="connsiteY34" fmla="*/ 34809 h 169490"/>
              <a:gd name="connsiteX35" fmla="*/ 2256449 w 5614375"/>
              <a:gd name="connsiteY35" fmla="*/ 34809 h 169490"/>
              <a:gd name="connsiteX36" fmla="*/ 2261347 w 5614375"/>
              <a:gd name="connsiteY36" fmla="*/ 49831 h 169490"/>
              <a:gd name="connsiteX37" fmla="*/ 2268206 w 5614375"/>
              <a:gd name="connsiteY37" fmla="*/ 36115 h 169490"/>
              <a:gd name="connsiteX38" fmla="*/ 2290740 w 5614375"/>
              <a:gd name="connsiteY38" fmla="*/ 31870 h 169490"/>
              <a:gd name="connsiteX39" fmla="*/ 2274737 w 5614375"/>
              <a:gd name="connsiteY39" fmla="*/ 49831 h 169490"/>
              <a:gd name="connsiteX40" fmla="*/ 2287474 w 5614375"/>
              <a:gd name="connsiteY40" fmla="*/ 56689 h 169490"/>
              <a:gd name="connsiteX41" fmla="*/ 2267226 w 5614375"/>
              <a:gd name="connsiteY41" fmla="*/ 69426 h 169490"/>
              <a:gd name="connsiteX42" fmla="*/ 2267879 w 5614375"/>
              <a:gd name="connsiteY42" fmla="*/ 78243 h 169490"/>
              <a:gd name="connsiteX43" fmla="*/ 2282902 w 5614375"/>
              <a:gd name="connsiteY43" fmla="*/ 78570 h 169490"/>
              <a:gd name="connsiteX44" fmla="*/ 2290414 w 5614375"/>
              <a:gd name="connsiteY44" fmla="*/ 60935 h 169490"/>
              <a:gd name="connsiteX45" fmla="*/ 2299232 w 5614375"/>
              <a:gd name="connsiteY45" fmla="*/ 84774 h 169490"/>
              <a:gd name="connsiteX46" fmla="*/ 2099360 w 5614375"/>
              <a:gd name="connsiteY46" fmla="*/ 84774 h 169490"/>
              <a:gd name="connsiteX47" fmla="*/ 1880219 w 5614375"/>
              <a:gd name="connsiteY47" fmla="*/ 77916 h 169490"/>
              <a:gd name="connsiteX48" fmla="*/ 1923329 w 5614375"/>
              <a:gd name="connsiteY48" fmla="*/ 66813 h 169490"/>
              <a:gd name="connsiteX49" fmla="*/ 1922349 w 5614375"/>
              <a:gd name="connsiteY49" fmla="*/ 37422 h 169490"/>
              <a:gd name="connsiteX50" fmla="*/ 1928227 w 5614375"/>
              <a:gd name="connsiteY50" fmla="*/ 70079 h 169490"/>
              <a:gd name="connsiteX51" fmla="*/ 1975583 w 5614375"/>
              <a:gd name="connsiteY51" fmla="*/ 60935 h 169490"/>
              <a:gd name="connsiteX52" fmla="*/ 1982441 w 5614375"/>
              <a:gd name="connsiteY52" fmla="*/ 68446 h 169490"/>
              <a:gd name="connsiteX53" fmla="*/ 2010854 w 5614375"/>
              <a:gd name="connsiteY53" fmla="*/ 72691 h 169490"/>
              <a:gd name="connsiteX54" fmla="*/ 1796939 w 5614375"/>
              <a:gd name="connsiteY54" fmla="*/ 39054 h 169490"/>
              <a:gd name="connsiteX55" fmla="*/ 1785182 w 5614375"/>
              <a:gd name="connsiteY55" fmla="*/ 64200 h 169490"/>
              <a:gd name="connsiteX56" fmla="*/ 1805104 w 5614375"/>
              <a:gd name="connsiteY56" fmla="*/ 28278 h 169490"/>
              <a:gd name="connsiteX57" fmla="*/ 1824046 w 5614375"/>
              <a:gd name="connsiteY57" fmla="*/ 20440 h 169490"/>
              <a:gd name="connsiteX58" fmla="*/ 1832211 w 5614375"/>
              <a:gd name="connsiteY58" fmla="*/ 41667 h 169490"/>
              <a:gd name="connsiteX59" fmla="*/ 1913204 w 5614375"/>
              <a:gd name="connsiteY59" fmla="*/ 35462 h 169490"/>
              <a:gd name="connsiteX60" fmla="*/ 1895569 w 5614375"/>
              <a:gd name="connsiteY60" fmla="*/ 42647 h 169490"/>
              <a:gd name="connsiteX61" fmla="*/ 1870421 w 5614375"/>
              <a:gd name="connsiteY61" fmla="*/ 55710 h 169490"/>
              <a:gd name="connsiteX62" fmla="*/ 1876953 w 5614375"/>
              <a:gd name="connsiteY62" fmla="*/ 79223 h 169490"/>
              <a:gd name="connsiteX63" fmla="*/ 1751543 w 5614375"/>
              <a:gd name="connsiteY63" fmla="*/ 74324 h 169490"/>
              <a:gd name="connsiteX64" fmla="*/ 1796939 w 5614375"/>
              <a:gd name="connsiteY64" fmla="*/ 39054 h 169490"/>
              <a:gd name="connsiteX65" fmla="*/ 1621561 w 5614375"/>
              <a:gd name="connsiteY65" fmla="*/ 60282 h 169490"/>
              <a:gd name="connsiteX66" fmla="*/ 1600986 w 5614375"/>
              <a:gd name="connsiteY66" fmla="*/ 54077 h 169490"/>
              <a:gd name="connsiteX67" fmla="*/ 1620908 w 5614375"/>
              <a:gd name="connsiteY67" fmla="*/ 32196 h 169490"/>
              <a:gd name="connsiteX68" fmla="*/ 1616989 w 5614375"/>
              <a:gd name="connsiteY68" fmla="*/ 23706 h 169490"/>
              <a:gd name="connsiteX69" fmla="*/ 1694390 w 5614375"/>
              <a:gd name="connsiteY69" fmla="*/ 27624 h 169490"/>
              <a:gd name="connsiteX70" fmla="*/ 1695044 w 5614375"/>
              <a:gd name="connsiteY70" fmla="*/ 51791 h 169490"/>
              <a:gd name="connsiteX71" fmla="*/ 1711046 w 5614375"/>
              <a:gd name="connsiteY71" fmla="*/ 37748 h 169490"/>
              <a:gd name="connsiteX72" fmla="*/ 1687532 w 5614375"/>
              <a:gd name="connsiteY72" fmla="*/ 79876 h 169490"/>
              <a:gd name="connsiteX73" fmla="*/ 1593148 w 5614375"/>
              <a:gd name="connsiteY73" fmla="*/ 63874 h 169490"/>
              <a:gd name="connsiteX74" fmla="*/ 1621561 w 5614375"/>
              <a:gd name="connsiteY74" fmla="*/ 60282 h 169490"/>
              <a:gd name="connsiteX75" fmla="*/ 1512807 w 5614375"/>
              <a:gd name="connsiteY75" fmla="*/ 47219 h 169490"/>
              <a:gd name="connsiteX76" fmla="*/ 1519666 w 5614375"/>
              <a:gd name="connsiteY76" fmla="*/ 32196 h 169490"/>
              <a:gd name="connsiteX77" fmla="*/ 1592495 w 5614375"/>
              <a:gd name="connsiteY77" fmla="*/ 69752 h 169490"/>
              <a:gd name="connsiteX78" fmla="*/ 1421036 w 5614375"/>
              <a:gd name="connsiteY78" fmla="*/ 56689 h 169490"/>
              <a:gd name="connsiteX79" fmla="*/ 1438345 w 5614375"/>
              <a:gd name="connsiteY79" fmla="*/ 64200 h 169490"/>
              <a:gd name="connsiteX80" fmla="*/ 1474923 w 5614375"/>
              <a:gd name="connsiteY80" fmla="*/ 59302 h 169490"/>
              <a:gd name="connsiteX81" fmla="*/ 1474597 w 5614375"/>
              <a:gd name="connsiteY81" fmla="*/ 44280 h 169490"/>
              <a:gd name="connsiteX82" fmla="*/ 1457287 w 5614375"/>
              <a:gd name="connsiteY82" fmla="*/ 49178 h 169490"/>
              <a:gd name="connsiteX83" fmla="*/ 1461860 w 5614375"/>
              <a:gd name="connsiteY83" fmla="*/ 25992 h 169490"/>
              <a:gd name="connsiteX84" fmla="*/ 1444224 w 5614375"/>
              <a:gd name="connsiteY84" fmla="*/ 36115 h 169490"/>
              <a:gd name="connsiteX85" fmla="*/ 1414178 w 5614375"/>
              <a:gd name="connsiteY85" fmla="*/ 14562 h 169490"/>
              <a:gd name="connsiteX86" fmla="*/ 1521952 w 5614375"/>
              <a:gd name="connsiteY86" fmla="*/ 19787 h 169490"/>
              <a:gd name="connsiteX87" fmla="*/ 1497784 w 5614375"/>
              <a:gd name="connsiteY87" fmla="*/ 32196 h 169490"/>
              <a:gd name="connsiteX88" fmla="*/ 1526524 w 5614375"/>
              <a:gd name="connsiteY88" fmla="*/ 56689 h 169490"/>
              <a:gd name="connsiteX89" fmla="*/ 1533383 w 5614375"/>
              <a:gd name="connsiteY89" fmla="*/ 42320 h 169490"/>
              <a:gd name="connsiteX90" fmla="*/ 1512807 w 5614375"/>
              <a:gd name="connsiteY90" fmla="*/ 47219 h 169490"/>
              <a:gd name="connsiteX91" fmla="*/ 1399481 w 5614375"/>
              <a:gd name="connsiteY91" fmla="*/ 75957 h 169490"/>
              <a:gd name="connsiteX92" fmla="*/ 2401454 w 5614375"/>
              <a:gd name="connsiteY92" fmla="*/ 95551 h 169490"/>
              <a:gd name="connsiteX93" fmla="*/ 2304784 w 5614375"/>
              <a:gd name="connsiteY93" fmla="*/ 89020 h 169490"/>
              <a:gd name="connsiteX94" fmla="*/ 2318827 w 5614375"/>
              <a:gd name="connsiteY94" fmla="*/ 72691 h 169490"/>
              <a:gd name="connsiteX95" fmla="*/ 2306416 w 5614375"/>
              <a:gd name="connsiteY95" fmla="*/ 61588 h 169490"/>
              <a:gd name="connsiteX96" fmla="*/ 2294659 w 5614375"/>
              <a:gd name="connsiteY96" fmla="*/ 58322 h 169490"/>
              <a:gd name="connsiteX97" fmla="*/ 2304457 w 5614375"/>
              <a:gd name="connsiteY97" fmla="*/ 29584 h 169490"/>
              <a:gd name="connsiteX98" fmla="*/ 2335483 w 5614375"/>
              <a:gd name="connsiteY98" fmla="*/ 67140 h 169490"/>
              <a:gd name="connsiteX99" fmla="*/ 2368795 w 5614375"/>
              <a:gd name="connsiteY99" fmla="*/ 48198 h 169490"/>
              <a:gd name="connsiteX100" fmla="*/ 2358344 w 5614375"/>
              <a:gd name="connsiteY100" fmla="*/ 39054 h 169490"/>
              <a:gd name="connsiteX101" fmla="*/ 2385451 w 5614375"/>
              <a:gd name="connsiteY101" fmla="*/ 38401 h 169490"/>
              <a:gd name="connsiteX102" fmla="*/ 2375327 w 5614375"/>
              <a:gd name="connsiteY102" fmla="*/ 51464 h 169490"/>
              <a:gd name="connsiteX103" fmla="*/ 2393615 w 5614375"/>
              <a:gd name="connsiteY103" fmla="*/ 34482 h 169490"/>
              <a:gd name="connsiteX104" fmla="*/ 2495838 w 5614375"/>
              <a:gd name="connsiteY104" fmla="*/ 55056 h 169490"/>
              <a:gd name="connsiteX105" fmla="*/ 2591854 w 5614375"/>
              <a:gd name="connsiteY105" fmla="*/ 35789 h 169490"/>
              <a:gd name="connsiteX106" fmla="*/ 2578464 w 5614375"/>
              <a:gd name="connsiteY106" fmla="*/ 80529 h 169490"/>
              <a:gd name="connsiteX107" fmla="*/ 2628106 w 5614375"/>
              <a:gd name="connsiteY107" fmla="*/ 23706 h 169490"/>
              <a:gd name="connsiteX108" fmla="*/ 682621 w 5614375"/>
              <a:gd name="connsiteY108" fmla="*/ 16521 h 169490"/>
              <a:gd name="connsiteX109" fmla="*/ 689479 w 5614375"/>
              <a:gd name="connsiteY109" fmla="*/ 28604 h 169490"/>
              <a:gd name="connsiteX110" fmla="*/ 741080 w 5614375"/>
              <a:gd name="connsiteY110" fmla="*/ 18480 h 169490"/>
              <a:gd name="connsiteX111" fmla="*/ 742386 w 5614375"/>
              <a:gd name="connsiteY111" fmla="*/ 53424 h 169490"/>
              <a:gd name="connsiteX112" fmla="*/ 768187 w 5614375"/>
              <a:gd name="connsiteY112" fmla="*/ 30890 h 169490"/>
              <a:gd name="connsiteX113" fmla="*/ 742713 w 5614375"/>
              <a:gd name="connsiteY113" fmla="*/ 32196 h 169490"/>
              <a:gd name="connsiteX114" fmla="*/ 784516 w 5614375"/>
              <a:gd name="connsiteY114" fmla="*/ 17174 h 169490"/>
              <a:gd name="connsiteX115" fmla="*/ 789088 w 5614375"/>
              <a:gd name="connsiteY115" fmla="*/ 29584 h 169490"/>
              <a:gd name="connsiteX116" fmla="*/ 877594 w 5614375"/>
              <a:gd name="connsiteY116" fmla="*/ 26645 h 169490"/>
              <a:gd name="connsiteX117" fmla="*/ 1023905 w 5614375"/>
              <a:gd name="connsiteY117" fmla="*/ 35789 h 169490"/>
              <a:gd name="connsiteX118" fmla="*/ 1007902 w 5614375"/>
              <a:gd name="connsiteY118" fmla="*/ 14562 h 169490"/>
              <a:gd name="connsiteX119" fmla="*/ 1046440 w 5614375"/>
              <a:gd name="connsiteY119" fmla="*/ 17827 h 169490"/>
              <a:gd name="connsiteX120" fmla="*/ 1043827 w 5614375"/>
              <a:gd name="connsiteY120" fmla="*/ 29257 h 169490"/>
              <a:gd name="connsiteX121" fmla="*/ 1061789 w 5614375"/>
              <a:gd name="connsiteY121" fmla="*/ 42647 h 169490"/>
              <a:gd name="connsiteX122" fmla="*/ 1048073 w 5614375"/>
              <a:gd name="connsiteY122" fmla="*/ 48198 h 169490"/>
              <a:gd name="connsiteX123" fmla="*/ 1030763 w 5614375"/>
              <a:gd name="connsiteY123" fmla="*/ 38075 h 169490"/>
              <a:gd name="connsiteX124" fmla="*/ 1035989 w 5614375"/>
              <a:gd name="connsiteY124" fmla="*/ 58649 h 169490"/>
              <a:gd name="connsiteX125" fmla="*/ 1089549 w 5614375"/>
              <a:gd name="connsiteY125" fmla="*/ 58975 h 169490"/>
              <a:gd name="connsiteX126" fmla="*/ 1088570 w 5614375"/>
              <a:gd name="connsiteY126" fmla="*/ 46566 h 169490"/>
              <a:gd name="connsiteX127" fmla="*/ 1072567 w 5614375"/>
              <a:gd name="connsiteY127" fmla="*/ 54730 h 169490"/>
              <a:gd name="connsiteX128" fmla="*/ 1063749 w 5614375"/>
              <a:gd name="connsiteY128" fmla="*/ 34156 h 169490"/>
              <a:gd name="connsiteX129" fmla="*/ 1092489 w 5614375"/>
              <a:gd name="connsiteY129" fmla="*/ 27951 h 169490"/>
              <a:gd name="connsiteX130" fmla="*/ 1107838 w 5614375"/>
              <a:gd name="connsiteY130" fmla="*/ 57996 h 169490"/>
              <a:gd name="connsiteX131" fmla="*/ 1122208 w 5614375"/>
              <a:gd name="connsiteY131" fmla="*/ 49831 h 169490"/>
              <a:gd name="connsiteX132" fmla="*/ 1135925 w 5614375"/>
              <a:gd name="connsiteY132" fmla="*/ 67140 h 169490"/>
              <a:gd name="connsiteX133" fmla="*/ 671517 w 5614375"/>
              <a:gd name="connsiteY133" fmla="*/ 77590 h 169490"/>
              <a:gd name="connsiteX134" fmla="*/ 671517 w 5614375"/>
              <a:gd name="connsiteY134" fmla="*/ 83142 h 169490"/>
              <a:gd name="connsiteX135" fmla="*/ 1301505 w 5614375"/>
              <a:gd name="connsiteY135" fmla="*/ 72365 h 169490"/>
              <a:gd name="connsiteX136" fmla="*/ 1261988 w 5614375"/>
              <a:gd name="connsiteY136" fmla="*/ 68446 h 169490"/>
              <a:gd name="connsiteX137" fmla="*/ 1261988 w 5614375"/>
              <a:gd name="connsiteY137" fmla="*/ 65507 h 169490"/>
              <a:gd name="connsiteX138" fmla="*/ 1253497 w 5614375"/>
              <a:gd name="connsiteY138" fmla="*/ 52117 h 169490"/>
              <a:gd name="connsiteX139" fmla="*/ 1252517 w 5614375"/>
              <a:gd name="connsiteY139" fmla="*/ 69752 h 169490"/>
              <a:gd name="connsiteX140" fmla="*/ 1245985 w 5614375"/>
              <a:gd name="connsiteY140" fmla="*/ 60282 h 169490"/>
              <a:gd name="connsiteX141" fmla="*/ 1168257 w 5614375"/>
              <a:gd name="connsiteY141" fmla="*/ 67466 h 169490"/>
              <a:gd name="connsiteX142" fmla="*/ 1191771 w 5614375"/>
              <a:gd name="connsiteY142" fmla="*/ 42320 h 169490"/>
              <a:gd name="connsiteX143" fmla="*/ 1231289 w 5614375"/>
              <a:gd name="connsiteY143" fmla="*/ 61261 h 169490"/>
              <a:gd name="connsiteX144" fmla="*/ 1232595 w 5614375"/>
              <a:gd name="connsiteY144" fmla="*/ 32196 h 169490"/>
              <a:gd name="connsiteX145" fmla="*/ 1240760 w 5614375"/>
              <a:gd name="connsiteY145" fmla="*/ 47872 h 169490"/>
              <a:gd name="connsiteX146" fmla="*/ 1257089 w 5614375"/>
              <a:gd name="connsiteY146" fmla="*/ 39054 h 169490"/>
              <a:gd name="connsiteX147" fmla="*/ 1243372 w 5614375"/>
              <a:gd name="connsiteY147" fmla="*/ 16194 h 169490"/>
              <a:gd name="connsiteX148" fmla="*/ 1280930 w 5614375"/>
              <a:gd name="connsiteY148" fmla="*/ 18807 h 169490"/>
              <a:gd name="connsiteX149" fmla="*/ 1292687 w 5614375"/>
              <a:gd name="connsiteY149" fmla="*/ 16848 h 169490"/>
              <a:gd name="connsiteX150" fmla="*/ 1411892 w 5614375"/>
              <a:gd name="connsiteY150" fmla="*/ 29910 h 169490"/>
              <a:gd name="connsiteX151" fmla="*/ 1408952 w 5614375"/>
              <a:gd name="connsiteY151" fmla="*/ 28604 h 169490"/>
              <a:gd name="connsiteX152" fmla="*/ 1385765 w 5614375"/>
              <a:gd name="connsiteY152" fmla="*/ 22073 h 169490"/>
              <a:gd name="connsiteX153" fmla="*/ 1373354 w 5614375"/>
              <a:gd name="connsiteY153" fmla="*/ 46239 h 169490"/>
              <a:gd name="connsiteX154" fmla="*/ 1403074 w 5614375"/>
              <a:gd name="connsiteY154" fmla="*/ 38728 h 169490"/>
              <a:gd name="connsiteX155" fmla="*/ 1410259 w 5614375"/>
              <a:gd name="connsiteY155" fmla="*/ 67466 h 169490"/>
              <a:gd name="connsiteX156" fmla="*/ 1399481 w 5614375"/>
              <a:gd name="connsiteY156" fmla="*/ 75957 h 169490"/>
              <a:gd name="connsiteX157" fmla="*/ 1118289 w 5614375"/>
              <a:gd name="connsiteY157" fmla="*/ 25012 h 169490"/>
              <a:gd name="connsiteX158" fmla="*/ 1086610 w 5614375"/>
              <a:gd name="connsiteY158" fmla="*/ 18154 h 169490"/>
              <a:gd name="connsiteX159" fmla="*/ 1237494 w 5614375"/>
              <a:gd name="connsiteY159" fmla="*/ 25665 h 169490"/>
              <a:gd name="connsiteX160" fmla="*/ 1216592 w 5614375"/>
              <a:gd name="connsiteY160" fmla="*/ 27951 h 169490"/>
              <a:gd name="connsiteX161" fmla="*/ 1224104 w 5614375"/>
              <a:gd name="connsiteY161" fmla="*/ 52444 h 169490"/>
              <a:gd name="connsiteX162" fmla="*/ 1212020 w 5614375"/>
              <a:gd name="connsiteY162" fmla="*/ 25992 h 169490"/>
              <a:gd name="connsiteX163" fmla="*/ 1165644 w 5614375"/>
              <a:gd name="connsiteY163" fmla="*/ 44933 h 169490"/>
              <a:gd name="connsiteX164" fmla="*/ 1156173 w 5614375"/>
              <a:gd name="connsiteY164" fmla="*/ 37422 h 169490"/>
              <a:gd name="connsiteX165" fmla="*/ 1142457 w 5614375"/>
              <a:gd name="connsiteY165" fmla="*/ 68119 h 169490"/>
              <a:gd name="connsiteX166" fmla="*/ 1122208 w 5614375"/>
              <a:gd name="connsiteY166" fmla="*/ 42973 h 169490"/>
              <a:gd name="connsiteX167" fmla="*/ 1118289 w 5614375"/>
              <a:gd name="connsiteY167" fmla="*/ 25012 h 169490"/>
              <a:gd name="connsiteX168" fmla="*/ 313576 w 5614375"/>
              <a:gd name="connsiteY168" fmla="*/ 94898 h 169490"/>
              <a:gd name="connsiteX169" fmla="*/ 566355 w 5614375"/>
              <a:gd name="connsiteY169" fmla="*/ 78243 h 169490"/>
              <a:gd name="connsiteX170" fmla="*/ 558517 w 5614375"/>
              <a:gd name="connsiteY170" fmla="*/ 55710 h 169490"/>
              <a:gd name="connsiteX171" fmla="*/ 580725 w 5614375"/>
              <a:gd name="connsiteY171" fmla="*/ 51464 h 169490"/>
              <a:gd name="connsiteX172" fmla="*/ 594768 w 5614375"/>
              <a:gd name="connsiteY172" fmla="*/ 79223 h 169490"/>
              <a:gd name="connsiteX173" fmla="*/ 619916 w 5614375"/>
              <a:gd name="connsiteY173" fmla="*/ 77590 h 169490"/>
              <a:gd name="connsiteX174" fmla="*/ 11156 w 5614375"/>
              <a:gd name="connsiteY174" fmla="*/ 28604 h 169490"/>
              <a:gd name="connsiteX175" fmla="*/ 313576 w 5614375"/>
              <a:gd name="connsiteY175" fmla="*/ 94898 h 169490"/>
              <a:gd name="connsiteX176" fmla="*/ 682621 w 5614375"/>
              <a:gd name="connsiteY176" fmla="*/ 16521 h 169490"/>
              <a:gd name="connsiteX177" fmla="*/ 278305 w 5614375"/>
              <a:gd name="connsiteY177" fmla="*/ 14562 h 169490"/>
              <a:gd name="connsiteX178" fmla="*/ 619916 w 5614375"/>
              <a:gd name="connsiteY178" fmla="*/ 77590 h 169490"/>
              <a:gd name="connsiteX179" fmla="*/ 594768 w 5614375"/>
              <a:gd name="connsiteY179" fmla="*/ 79223 h 169490"/>
              <a:gd name="connsiteX180" fmla="*/ 580725 w 5614375"/>
              <a:gd name="connsiteY180" fmla="*/ 51464 h 169490"/>
              <a:gd name="connsiteX181" fmla="*/ 558517 w 5614375"/>
              <a:gd name="connsiteY181" fmla="*/ 55710 h 169490"/>
              <a:gd name="connsiteX182" fmla="*/ 566355 w 5614375"/>
              <a:gd name="connsiteY182" fmla="*/ 78243 h 169490"/>
              <a:gd name="connsiteX183" fmla="*/ 313576 w 5614375"/>
              <a:gd name="connsiteY183" fmla="*/ 94898 h 169490"/>
              <a:gd name="connsiteX184" fmla="*/ 671517 w 5614375"/>
              <a:gd name="connsiteY184" fmla="*/ 83142 h 169490"/>
              <a:gd name="connsiteX185" fmla="*/ 671517 w 5614375"/>
              <a:gd name="connsiteY185" fmla="*/ 77590 h 169490"/>
              <a:gd name="connsiteX186" fmla="*/ 1135925 w 5614375"/>
              <a:gd name="connsiteY186" fmla="*/ 67140 h 169490"/>
              <a:gd name="connsiteX187" fmla="*/ 1122208 w 5614375"/>
              <a:gd name="connsiteY187" fmla="*/ 49831 h 169490"/>
              <a:gd name="connsiteX188" fmla="*/ 1107838 w 5614375"/>
              <a:gd name="connsiteY188" fmla="*/ 57996 h 169490"/>
              <a:gd name="connsiteX189" fmla="*/ 1092489 w 5614375"/>
              <a:gd name="connsiteY189" fmla="*/ 27951 h 169490"/>
              <a:gd name="connsiteX190" fmla="*/ 1063749 w 5614375"/>
              <a:gd name="connsiteY190" fmla="*/ 34156 h 169490"/>
              <a:gd name="connsiteX191" fmla="*/ 1072567 w 5614375"/>
              <a:gd name="connsiteY191" fmla="*/ 54730 h 169490"/>
              <a:gd name="connsiteX192" fmla="*/ 1088570 w 5614375"/>
              <a:gd name="connsiteY192" fmla="*/ 46566 h 169490"/>
              <a:gd name="connsiteX193" fmla="*/ 1089549 w 5614375"/>
              <a:gd name="connsiteY193" fmla="*/ 58975 h 169490"/>
              <a:gd name="connsiteX194" fmla="*/ 1035989 w 5614375"/>
              <a:gd name="connsiteY194" fmla="*/ 58649 h 169490"/>
              <a:gd name="connsiteX195" fmla="*/ 1030763 w 5614375"/>
              <a:gd name="connsiteY195" fmla="*/ 38075 h 169490"/>
              <a:gd name="connsiteX196" fmla="*/ 1048073 w 5614375"/>
              <a:gd name="connsiteY196" fmla="*/ 48198 h 169490"/>
              <a:gd name="connsiteX197" fmla="*/ 1061789 w 5614375"/>
              <a:gd name="connsiteY197" fmla="*/ 42647 h 169490"/>
              <a:gd name="connsiteX198" fmla="*/ 1043827 w 5614375"/>
              <a:gd name="connsiteY198" fmla="*/ 29257 h 169490"/>
              <a:gd name="connsiteX199" fmla="*/ 1046440 w 5614375"/>
              <a:gd name="connsiteY199" fmla="*/ 17827 h 169490"/>
              <a:gd name="connsiteX200" fmla="*/ 1007902 w 5614375"/>
              <a:gd name="connsiteY200" fmla="*/ 14562 h 169490"/>
              <a:gd name="connsiteX201" fmla="*/ 1023905 w 5614375"/>
              <a:gd name="connsiteY201" fmla="*/ 35789 h 169490"/>
              <a:gd name="connsiteX202" fmla="*/ 877594 w 5614375"/>
              <a:gd name="connsiteY202" fmla="*/ 26645 h 169490"/>
              <a:gd name="connsiteX203" fmla="*/ 789088 w 5614375"/>
              <a:gd name="connsiteY203" fmla="*/ 29584 h 169490"/>
              <a:gd name="connsiteX204" fmla="*/ 784516 w 5614375"/>
              <a:gd name="connsiteY204" fmla="*/ 17174 h 169490"/>
              <a:gd name="connsiteX205" fmla="*/ 742713 w 5614375"/>
              <a:gd name="connsiteY205" fmla="*/ 32196 h 169490"/>
              <a:gd name="connsiteX206" fmla="*/ 768187 w 5614375"/>
              <a:gd name="connsiteY206" fmla="*/ 30890 h 169490"/>
              <a:gd name="connsiteX207" fmla="*/ 742386 w 5614375"/>
              <a:gd name="connsiteY207" fmla="*/ 53424 h 169490"/>
              <a:gd name="connsiteX208" fmla="*/ 741080 w 5614375"/>
              <a:gd name="connsiteY208" fmla="*/ 18480 h 169490"/>
              <a:gd name="connsiteX209" fmla="*/ 689479 w 5614375"/>
              <a:gd name="connsiteY209" fmla="*/ 28604 h 169490"/>
              <a:gd name="connsiteX210" fmla="*/ 682621 w 5614375"/>
              <a:gd name="connsiteY210" fmla="*/ 16521 h 169490"/>
              <a:gd name="connsiteX211" fmla="*/ 671517 w 5614375"/>
              <a:gd name="connsiteY211" fmla="*/ 77590 h 169490"/>
              <a:gd name="connsiteX212" fmla="*/ 623182 w 5614375"/>
              <a:gd name="connsiteY212" fmla="*/ 67466 h 169490"/>
              <a:gd name="connsiteX213" fmla="*/ 637225 w 5614375"/>
              <a:gd name="connsiteY213" fmla="*/ 67466 h 169490"/>
              <a:gd name="connsiteX214" fmla="*/ 622855 w 5614375"/>
              <a:gd name="connsiteY214" fmla="*/ 53750 h 169490"/>
              <a:gd name="connsiteX215" fmla="*/ 623182 w 5614375"/>
              <a:gd name="connsiteY215" fmla="*/ 29910 h 169490"/>
              <a:gd name="connsiteX216" fmla="*/ 637878 w 5614375"/>
              <a:gd name="connsiteY216" fmla="*/ 17827 h 169490"/>
              <a:gd name="connsiteX217" fmla="*/ 662046 w 5614375"/>
              <a:gd name="connsiteY217" fmla="*/ 47872 h 169490"/>
              <a:gd name="connsiteX218" fmla="*/ 671517 w 5614375"/>
              <a:gd name="connsiteY218" fmla="*/ 77590 h 169490"/>
              <a:gd name="connsiteX219" fmla="*/ 2102626 w 5614375"/>
              <a:gd name="connsiteY219" fmla="*/ 31217 h 169490"/>
              <a:gd name="connsiteX220" fmla="*/ 2065394 w 5614375"/>
              <a:gd name="connsiteY220" fmla="*/ 33503 h 169490"/>
              <a:gd name="connsiteX221" fmla="*/ 2083030 w 5614375"/>
              <a:gd name="connsiteY221" fmla="*/ 38075 h 169490"/>
              <a:gd name="connsiteX222" fmla="*/ 2091848 w 5614375"/>
              <a:gd name="connsiteY222" fmla="*/ 73998 h 169490"/>
              <a:gd name="connsiteX223" fmla="*/ 2036655 w 5614375"/>
              <a:gd name="connsiteY223" fmla="*/ 76284 h 169490"/>
              <a:gd name="connsiteX224" fmla="*/ 2029143 w 5614375"/>
              <a:gd name="connsiteY224" fmla="*/ 53097 h 169490"/>
              <a:gd name="connsiteX225" fmla="*/ 2029143 w 5614375"/>
              <a:gd name="connsiteY225" fmla="*/ 70732 h 169490"/>
              <a:gd name="connsiteX226" fmla="*/ 2010854 w 5614375"/>
              <a:gd name="connsiteY226" fmla="*/ 72691 h 169490"/>
              <a:gd name="connsiteX227" fmla="*/ 1982441 w 5614375"/>
              <a:gd name="connsiteY227" fmla="*/ 68446 h 169490"/>
              <a:gd name="connsiteX228" fmla="*/ 1975583 w 5614375"/>
              <a:gd name="connsiteY228" fmla="*/ 60935 h 169490"/>
              <a:gd name="connsiteX229" fmla="*/ 1928227 w 5614375"/>
              <a:gd name="connsiteY229" fmla="*/ 70079 h 169490"/>
              <a:gd name="connsiteX230" fmla="*/ 1922349 w 5614375"/>
              <a:gd name="connsiteY230" fmla="*/ 37422 h 169490"/>
              <a:gd name="connsiteX231" fmla="*/ 1923329 w 5614375"/>
              <a:gd name="connsiteY231" fmla="*/ 66813 h 169490"/>
              <a:gd name="connsiteX232" fmla="*/ 1880219 w 5614375"/>
              <a:gd name="connsiteY232" fmla="*/ 77916 h 169490"/>
              <a:gd name="connsiteX233" fmla="*/ 2099360 w 5614375"/>
              <a:gd name="connsiteY233" fmla="*/ 84774 h 169490"/>
              <a:gd name="connsiteX234" fmla="*/ 2299232 w 5614375"/>
              <a:gd name="connsiteY234" fmla="*/ 84774 h 169490"/>
              <a:gd name="connsiteX235" fmla="*/ 2290414 w 5614375"/>
              <a:gd name="connsiteY235" fmla="*/ 60935 h 169490"/>
              <a:gd name="connsiteX236" fmla="*/ 2282902 w 5614375"/>
              <a:gd name="connsiteY236" fmla="*/ 78570 h 169490"/>
              <a:gd name="connsiteX237" fmla="*/ 2267879 w 5614375"/>
              <a:gd name="connsiteY237" fmla="*/ 78243 h 169490"/>
              <a:gd name="connsiteX238" fmla="*/ 2267226 w 5614375"/>
              <a:gd name="connsiteY238" fmla="*/ 69426 h 169490"/>
              <a:gd name="connsiteX239" fmla="*/ 2287474 w 5614375"/>
              <a:gd name="connsiteY239" fmla="*/ 56689 h 169490"/>
              <a:gd name="connsiteX240" fmla="*/ 2274737 w 5614375"/>
              <a:gd name="connsiteY240" fmla="*/ 49831 h 169490"/>
              <a:gd name="connsiteX241" fmla="*/ 2290740 w 5614375"/>
              <a:gd name="connsiteY241" fmla="*/ 31870 h 169490"/>
              <a:gd name="connsiteX242" fmla="*/ 2268206 w 5614375"/>
              <a:gd name="connsiteY242" fmla="*/ 36115 h 169490"/>
              <a:gd name="connsiteX243" fmla="*/ 2261347 w 5614375"/>
              <a:gd name="connsiteY243" fmla="*/ 49831 h 169490"/>
              <a:gd name="connsiteX244" fmla="*/ 2256449 w 5614375"/>
              <a:gd name="connsiteY244" fmla="*/ 34809 h 169490"/>
              <a:gd name="connsiteX245" fmla="*/ 2236853 w 5614375"/>
              <a:gd name="connsiteY245" fmla="*/ 34809 h 169490"/>
              <a:gd name="connsiteX246" fmla="*/ 2250570 w 5614375"/>
              <a:gd name="connsiteY246" fmla="*/ 49831 h 169490"/>
              <a:gd name="connsiteX247" fmla="*/ 2159125 w 5614375"/>
              <a:gd name="connsiteY247" fmla="*/ 77916 h 169490"/>
              <a:gd name="connsiteX248" fmla="*/ 2138224 w 5614375"/>
              <a:gd name="connsiteY248" fmla="*/ 63874 h 169490"/>
              <a:gd name="connsiteX249" fmla="*/ 2135284 w 5614375"/>
              <a:gd name="connsiteY249" fmla="*/ 51138 h 169490"/>
              <a:gd name="connsiteX250" fmla="*/ 2130712 w 5614375"/>
              <a:gd name="connsiteY250" fmla="*/ 29257 h 169490"/>
              <a:gd name="connsiteX251" fmla="*/ 2117322 w 5614375"/>
              <a:gd name="connsiteY251" fmla="*/ 33829 h 169490"/>
              <a:gd name="connsiteX252" fmla="*/ 2116995 w 5614375"/>
              <a:gd name="connsiteY252" fmla="*/ 76937 h 169490"/>
              <a:gd name="connsiteX253" fmla="*/ 2102626 w 5614375"/>
              <a:gd name="connsiteY253" fmla="*/ 31217 h 169490"/>
              <a:gd name="connsiteX254" fmla="*/ 1301505 w 5614375"/>
              <a:gd name="connsiteY254" fmla="*/ 72365 h 169490"/>
              <a:gd name="connsiteX255" fmla="*/ 1399481 w 5614375"/>
              <a:gd name="connsiteY255" fmla="*/ 75957 h 169490"/>
              <a:gd name="connsiteX256" fmla="*/ 1410259 w 5614375"/>
              <a:gd name="connsiteY256" fmla="*/ 67466 h 169490"/>
              <a:gd name="connsiteX257" fmla="*/ 1403074 w 5614375"/>
              <a:gd name="connsiteY257" fmla="*/ 38728 h 169490"/>
              <a:gd name="connsiteX258" fmla="*/ 1373354 w 5614375"/>
              <a:gd name="connsiteY258" fmla="*/ 46239 h 169490"/>
              <a:gd name="connsiteX259" fmla="*/ 1385765 w 5614375"/>
              <a:gd name="connsiteY259" fmla="*/ 22073 h 169490"/>
              <a:gd name="connsiteX260" fmla="*/ 1408952 w 5614375"/>
              <a:gd name="connsiteY260" fmla="*/ 28604 h 169490"/>
              <a:gd name="connsiteX261" fmla="*/ 1411892 w 5614375"/>
              <a:gd name="connsiteY261" fmla="*/ 29910 h 169490"/>
              <a:gd name="connsiteX262" fmla="*/ 1292687 w 5614375"/>
              <a:gd name="connsiteY262" fmla="*/ 16848 h 169490"/>
              <a:gd name="connsiteX263" fmla="*/ 1282236 w 5614375"/>
              <a:gd name="connsiteY263" fmla="*/ 19134 h 169490"/>
              <a:gd name="connsiteX264" fmla="*/ 1243372 w 5614375"/>
              <a:gd name="connsiteY264" fmla="*/ 16194 h 169490"/>
              <a:gd name="connsiteX265" fmla="*/ 1257089 w 5614375"/>
              <a:gd name="connsiteY265" fmla="*/ 39054 h 169490"/>
              <a:gd name="connsiteX266" fmla="*/ 1240760 w 5614375"/>
              <a:gd name="connsiteY266" fmla="*/ 47872 h 169490"/>
              <a:gd name="connsiteX267" fmla="*/ 1232595 w 5614375"/>
              <a:gd name="connsiteY267" fmla="*/ 32196 h 169490"/>
              <a:gd name="connsiteX268" fmla="*/ 1231289 w 5614375"/>
              <a:gd name="connsiteY268" fmla="*/ 61261 h 169490"/>
              <a:gd name="connsiteX269" fmla="*/ 1191771 w 5614375"/>
              <a:gd name="connsiteY269" fmla="*/ 42320 h 169490"/>
              <a:gd name="connsiteX270" fmla="*/ 1168257 w 5614375"/>
              <a:gd name="connsiteY270" fmla="*/ 67466 h 169490"/>
              <a:gd name="connsiteX271" fmla="*/ 1245985 w 5614375"/>
              <a:gd name="connsiteY271" fmla="*/ 60282 h 169490"/>
              <a:gd name="connsiteX272" fmla="*/ 1252517 w 5614375"/>
              <a:gd name="connsiteY272" fmla="*/ 69752 h 169490"/>
              <a:gd name="connsiteX273" fmla="*/ 1253497 w 5614375"/>
              <a:gd name="connsiteY273" fmla="*/ 52117 h 169490"/>
              <a:gd name="connsiteX274" fmla="*/ 1261988 w 5614375"/>
              <a:gd name="connsiteY274" fmla="*/ 65507 h 169490"/>
              <a:gd name="connsiteX275" fmla="*/ 1261988 w 5614375"/>
              <a:gd name="connsiteY275" fmla="*/ 68446 h 169490"/>
              <a:gd name="connsiteX276" fmla="*/ 1301505 w 5614375"/>
              <a:gd name="connsiteY276" fmla="*/ 72365 h 169490"/>
              <a:gd name="connsiteX277" fmla="*/ 1756116 w 5614375"/>
              <a:gd name="connsiteY277" fmla="*/ 68119 h 169490"/>
              <a:gd name="connsiteX278" fmla="*/ 1751543 w 5614375"/>
              <a:gd name="connsiteY278" fmla="*/ 74324 h 169490"/>
              <a:gd name="connsiteX279" fmla="*/ 1876953 w 5614375"/>
              <a:gd name="connsiteY279" fmla="*/ 79223 h 169490"/>
              <a:gd name="connsiteX280" fmla="*/ 1870421 w 5614375"/>
              <a:gd name="connsiteY280" fmla="*/ 55710 h 169490"/>
              <a:gd name="connsiteX281" fmla="*/ 1895569 w 5614375"/>
              <a:gd name="connsiteY281" fmla="*/ 42647 h 169490"/>
              <a:gd name="connsiteX282" fmla="*/ 1913204 w 5614375"/>
              <a:gd name="connsiteY282" fmla="*/ 35462 h 169490"/>
              <a:gd name="connsiteX283" fmla="*/ 1832211 w 5614375"/>
              <a:gd name="connsiteY283" fmla="*/ 41667 h 169490"/>
              <a:gd name="connsiteX284" fmla="*/ 1824046 w 5614375"/>
              <a:gd name="connsiteY284" fmla="*/ 20440 h 169490"/>
              <a:gd name="connsiteX285" fmla="*/ 1805104 w 5614375"/>
              <a:gd name="connsiteY285" fmla="*/ 28278 h 169490"/>
              <a:gd name="connsiteX286" fmla="*/ 1785182 w 5614375"/>
              <a:gd name="connsiteY286" fmla="*/ 64200 h 169490"/>
              <a:gd name="connsiteX287" fmla="*/ 1796939 w 5614375"/>
              <a:gd name="connsiteY287" fmla="*/ 39054 h 169490"/>
              <a:gd name="connsiteX288" fmla="*/ 1756116 w 5614375"/>
              <a:gd name="connsiteY288" fmla="*/ 68119 h 169490"/>
              <a:gd name="connsiteX289" fmla="*/ 1621561 w 5614375"/>
              <a:gd name="connsiteY289" fmla="*/ 60282 h 169490"/>
              <a:gd name="connsiteX290" fmla="*/ 1593148 w 5614375"/>
              <a:gd name="connsiteY290" fmla="*/ 63874 h 169490"/>
              <a:gd name="connsiteX291" fmla="*/ 1687532 w 5614375"/>
              <a:gd name="connsiteY291" fmla="*/ 79876 h 169490"/>
              <a:gd name="connsiteX292" fmla="*/ 1711046 w 5614375"/>
              <a:gd name="connsiteY292" fmla="*/ 37748 h 169490"/>
              <a:gd name="connsiteX293" fmla="*/ 1695044 w 5614375"/>
              <a:gd name="connsiteY293" fmla="*/ 51791 h 169490"/>
              <a:gd name="connsiteX294" fmla="*/ 1694390 w 5614375"/>
              <a:gd name="connsiteY294" fmla="*/ 27624 h 169490"/>
              <a:gd name="connsiteX295" fmla="*/ 1616989 w 5614375"/>
              <a:gd name="connsiteY295" fmla="*/ 23706 h 169490"/>
              <a:gd name="connsiteX296" fmla="*/ 1620908 w 5614375"/>
              <a:gd name="connsiteY296" fmla="*/ 32196 h 169490"/>
              <a:gd name="connsiteX297" fmla="*/ 1600986 w 5614375"/>
              <a:gd name="connsiteY297" fmla="*/ 54077 h 169490"/>
              <a:gd name="connsiteX298" fmla="*/ 1621561 w 5614375"/>
              <a:gd name="connsiteY298" fmla="*/ 60282 h 169490"/>
              <a:gd name="connsiteX299" fmla="*/ 1512807 w 5614375"/>
              <a:gd name="connsiteY299" fmla="*/ 47219 h 169490"/>
              <a:gd name="connsiteX300" fmla="*/ 1533383 w 5614375"/>
              <a:gd name="connsiteY300" fmla="*/ 42320 h 169490"/>
              <a:gd name="connsiteX301" fmla="*/ 1526524 w 5614375"/>
              <a:gd name="connsiteY301" fmla="*/ 56689 h 169490"/>
              <a:gd name="connsiteX302" fmla="*/ 1497784 w 5614375"/>
              <a:gd name="connsiteY302" fmla="*/ 32196 h 169490"/>
              <a:gd name="connsiteX303" fmla="*/ 1521952 w 5614375"/>
              <a:gd name="connsiteY303" fmla="*/ 19787 h 169490"/>
              <a:gd name="connsiteX304" fmla="*/ 1414178 w 5614375"/>
              <a:gd name="connsiteY304" fmla="*/ 14562 h 169490"/>
              <a:gd name="connsiteX305" fmla="*/ 1444224 w 5614375"/>
              <a:gd name="connsiteY305" fmla="*/ 36115 h 169490"/>
              <a:gd name="connsiteX306" fmla="*/ 1461860 w 5614375"/>
              <a:gd name="connsiteY306" fmla="*/ 25992 h 169490"/>
              <a:gd name="connsiteX307" fmla="*/ 1457287 w 5614375"/>
              <a:gd name="connsiteY307" fmla="*/ 49178 h 169490"/>
              <a:gd name="connsiteX308" fmla="*/ 1474597 w 5614375"/>
              <a:gd name="connsiteY308" fmla="*/ 44280 h 169490"/>
              <a:gd name="connsiteX309" fmla="*/ 1474923 w 5614375"/>
              <a:gd name="connsiteY309" fmla="*/ 59302 h 169490"/>
              <a:gd name="connsiteX310" fmla="*/ 1438345 w 5614375"/>
              <a:gd name="connsiteY310" fmla="*/ 64200 h 169490"/>
              <a:gd name="connsiteX311" fmla="*/ 1421036 w 5614375"/>
              <a:gd name="connsiteY311" fmla="*/ 56689 h 169490"/>
              <a:gd name="connsiteX312" fmla="*/ 1592495 w 5614375"/>
              <a:gd name="connsiteY312" fmla="*/ 69752 h 169490"/>
              <a:gd name="connsiteX313" fmla="*/ 1519666 w 5614375"/>
              <a:gd name="connsiteY313" fmla="*/ 32196 h 169490"/>
              <a:gd name="connsiteX314" fmla="*/ 1512807 w 5614375"/>
              <a:gd name="connsiteY314" fmla="*/ 47219 h 169490"/>
              <a:gd name="connsiteX315" fmla="*/ 2240446 w 5614375"/>
              <a:gd name="connsiteY315" fmla="*/ 34809 h 169490"/>
              <a:gd name="connsiteX316" fmla="*/ 2190804 w 5614375"/>
              <a:gd name="connsiteY316" fmla="*/ 41340 h 169490"/>
              <a:gd name="connsiteX317" fmla="*/ 2185252 w 5614375"/>
              <a:gd name="connsiteY317" fmla="*/ 25665 h 169490"/>
              <a:gd name="connsiteX318" fmla="*/ 2106545 w 5614375"/>
              <a:gd name="connsiteY318" fmla="*/ 25012 h 169490"/>
              <a:gd name="connsiteX319" fmla="*/ 2102626 w 5614375"/>
              <a:gd name="connsiteY319" fmla="*/ 31217 h 169490"/>
              <a:gd name="connsiteX320" fmla="*/ 2116995 w 5614375"/>
              <a:gd name="connsiteY320" fmla="*/ 76937 h 169490"/>
              <a:gd name="connsiteX321" fmla="*/ 2117322 w 5614375"/>
              <a:gd name="connsiteY321" fmla="*/ 33829 h 169490"/>
              <a:gd name="connsiteX322" fmla="*/ 2130712 w 5614375"/>
              <a:gd name="connsiteY322" fmla="*/ 29257 h 169490"/>
              <a:gd name="connsiteX323" fmla="*/ 2135284 w 5614375"/>
              <a:gd name="connsiteY323" fmla="*/ 51138 h 169490"/>
              <a:gd name="connsiteX324" fmla="*/ 2138224 w 5614375"/>
              <a:gd name="connsiteY324" fmla="*/ 63874 h 169490"/>
              <a:gd name="connsiteX325" fmla="*/ 2159125 w 5614375"/>
              <a:gd name="connsiteY325" fmla="*/ 77916 h 169490"/>
              <a:gd name="connsiteX326" fmla="*/ 2250570 w 5614375"/>
              <a:gd name="connsiteY326" fmla="*/ 49831 h 169490"/>
              <a:gd name="connsiteX327" fmla="*/ 2236853 w 5614375"/>
              <a:gd name="connsiteY327" fmla="*/ 34809 h 169490"/>
              <a:gd name="connsiteX328" fmla="*/ 2240446 w 5614375"/>
              <a:gd name="connsiteY328" fmla="*/ 34809 h 169490"/>
              <a:gd name="connsiteX329" fmla="*/ 1118289 w 5614375"/>
              <a:gd name="connsiteY329" fmla="*/ 25012 h 169490"/>
              <a:gd name="connsiteX330" fmla="*/ 1122208 w 5614375"/>
              <a:gd name="connsiteY330" fmla="*/ 42973 h 169490"/>
              <a:gd name="connsiteX331" fmla="*/ 1142457 w 5614375"/>
              <a:gd name="connsiteY331" fmla="*/ 68119 h 169490"/>
              <a:gd name="connsiteX332" fmla="*/ 1156173 w 5614375"/>
              <a:gd name="connsiteY332" fmla="*/ 37422 h 169490"/>
              <a:gd name="connsiteX333" fmla="*/ 1165644 w 5614375"/>
              <a:gd name="connsiteY333" fmla="*/ 44933 h 169490"/>
              <a:gd name="connsiteX334" fmla="*/ 1212020 w 5614375"/>
              <a:gd name="connsiteY334" fmla="*/ 25992 h 169490"/>
              <a:gd name="connsiteX335" fmla="*/ 1224104 w 5614375"/>
              <a:gd name="connsiteY335" fmla="*/ 52444 h 169490"/>
              <a:gd name="connsiteX336" fmla="*/ 1216592 w 5614375"/>
              <a:gd name="connsiteY336" fmla="*/ 27951 h 169490"/>
              <a:gd name="connsiteX337" fmla="*/ 1237494 w 5614375"/>
              <a:gd name="connsiteY337" fmla="*/ 25665 h 169490"/>
              <a:gd name="connsiteX338" fmla="*/ 1086610 w 5614375"/>
              <a:gd name="connsiteY338" fmla="*/ 18154 h 169490"/>
              <a:gd name="connsiteX339" fmla="*/ 1118289 w 5614375"/>
              <a:gd name="connsiteY339" fmla="*/ 25012 h 169490"/>
              <a:gd name="connsiteX340" fmla="*/ 2010854 w 5614375"/>
              <a:gd name="connsiteY340" fmla="*/ 72691 h 169490"/>
              <a:gd name="connsiteX341" fmla="*/ 2029143 w 5614375"/>
              <a:gd name="connsiteY341" fmla="*/ 70732 h 169490"/>
              <a:gd name="connsiteX342" fmla="*/ 2029143 w 5614375"/>
              <a:gd name="connsiteY342" fmla="*/ 53097 h 169490"/>
              <a:gd name="connsiteX343" fmla="*/ 2036655 w 5614375"/>
              <a:gd name="connsiteY343" fmla="*/ 76284 h 169490"/>
              <a:gd name="connsiteX344" fmla="*/ 2091848 w 5614375"/>
              <a:gd name="connsiteY344" fmla="*/ 73998 h 169490"/>
              <a:gd name="connsiteX345" fmla="*/ 2083030 w 5614375"/>
              <a:gd name="connsiteY345" fmla="*/ 38075 h 169490"/>
              <a:gd name="connsiteX346" fmla="*/ 2065394 w 5614375"/>
              <a:gd name="connsiteY346" fmla="*/ 33503 h 169490"/>
              <a:gd name="connsiteX347" fmla="*/ 2099360 w 5614375"/>
              <a:gd name="connsiteY347" fmla="*/ 31217 h 169490"/>
              <a:gd name="connsiteX348" fmla="*/ 2054290 w 5614375"/>
              <a:gd name="connsiteY348" fmla="*/ 35789 h 169490"/>
              <a:gd name="connsiteX349" fmla="*/ 2083030 w 5614375"/>
              <a:gd name="connsiteY349" fmla="*/ 42647 h 169490"/>
              <a:gd name="connsiteX350" fmla="*/ 2053964 w 5614375"/>
              <a:gd name="connsiteY350" fmla="*/ 75630 h 169490"/>
              <a:gd name="connsiteX351" fmla="*/ 2046779 w 5614375"/>
              <a:gd name="connsiteY351" fmla="*/ 77916 h 169490"/>
              <a:gd name="connsiteX352" fmla="*/ 2035022 w 5614375"/>
              <a:gd name="connsiteY352" fmla="*/ 46239 h 169490"/>
              <a:gd name="connsiteX353" fmla="*/ 2050045 w 5614375"/>
              <a:gd name="connsiteY353" fmla="*/ 32196 h 169490"/>
              <a:gd name="connsiteX354" fmla="*/ 1986034 w 5614375"/>
              <a:gd name="connsiteY354" fmla="*/ 31543 h 169490"/>
              <a:gd name="connsiteX355" fmla="*/ 2003343 w 5614375"/>
              <a:gd name="connsiteY355" fmla="*/ 60608 h 169490"/>
              <a:gd name="connsiteX356" fmla="*/ 1994525 w 5614375"/>
              <a:gd name="connsiteY356" fmla="*/ 36442 h 169490"/>
              <a:gd name="connsiteX357" fmla="*/ 2022938 w 5614375"/>
              <a:gd name="connsiteY357" fmla="*/ 68119 h 169490"/>
              <a:gd name="connsiteX358" fmla="*/ 2010854 w 5614375"/>
              <a:gd name="connsiteY358" fmla="*/ 72691 h 169490"/>
              <a:gd name="connsiteX359" fmla="*/ 671517 w 5614375"/>
              <a:gd name="connsiteY359" fmla="*/ 77590 h 169490"/>
              <a:gd name="connsiteX360" fmla="*/ 662046 w 5614375"/>
              <a:gd name="connsiteY360" fmla="*/ 47872 h 169490"/>
              <a:gd name="connsiteX361" fmla="*/ 637878 w 5614375"/>
              <a:gd name="connsiteY361" fmla="*/ 17827 h 169490"/>
              <a:gd name="connsiteX362" fmla="*/ 623182 w 5614375"/>
              <a:gd name="connsiteY362" fmla="*/ 29910 h 169490"/>
              <a:gd name="connsiteX363" fmla="*/ 622855 w 5614375"/>
              <a:gd name="connsiteY363" fmla="*/ 53750 h 169490"/>
              <a:gd name="connsiteX364" fmla="*/ 637225 w 5614375"/>
              <a:gd name="connsiteY364" fmla="*/ 67466 h 169490"/>
              <a:gd name="connsiteX365" fmla="*/ 623182 w 5614375"/>
              <a:gd name="connsiteY365" fmla="*/ 67466 h 169490"/>
              <a:gd name="connsiteX366" fmla="*/ 671517 w 5614375"/>
              <a:gd name="connsiteY366" fmla="*/ 77590 h 16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5614375" h="169490">
                <a:moveTo>
                  <a:pt x="2340055" y="92939"/>
                </a:moveTo>
                <a:cubicBezTo>
                  <a:pt x="2875006" y="35136"/>
                  <a:pt x="5438396" y="195809"/>
                  <a:pt x="5556621" y="166091"/>
                </a:cubicBezTo>
                <a:cubicBezTo>
                  <a:pt x="6035726" y="44933"/>
                  <a:pt x="3388403" y="24032"/>
                  <a:pt x="3017072" y="25992"/>
                </a:cubicBezTo>
                <a:lnTo>
                  <a:pt x="2628106" y="23706"/>
                </a:lnTo>
                <a:cubicBezTo>
                  <a:pt x="2610470" y="41340"/>
                  <a:pt x="2588589" y="76610"/>
                  <a:pt x="2578464" y="80529"/>
                </a:cubicBezTo>
                <a:cubicBezTo>
                  <a:pt x="2561155" y="49178"/>
                  <a:pt x="2595120" y="44933"/>
                  <a:pt x="2591854" y="35789"/>
                </a:cubicBezTo>
                <a:cubicBezTo>
                  <a:pt x="2558216" y="23706"/>
                  <a:pt x="2508574" y="35789"/>
                  <a:pt x="2495838" y="55056"/>
                </a:cubicBezTo>
                <a:cubicBezTo>
                  <a:pt x="2465138" y="39708"/>
                  <a:pt x="2438685" y="41340"/>
                  <a:pt x="2393615" y="34482"/>
                </a:cubicBezTo>
                <a:cubicBezTo>
                  <a:pt x="2390023" y="48198"/>
                  <a:pt x="2391656" y="46566"/>
                  <a:pt x="2375327" y="51464"/>
                </a:cubicBezTo>
                <a:cubicBezTo>
                  <a:pt x="2377286" y="37095"/>
                  <a:pt x="2384798" y="47545"/>
                  <a:pt x="2385451" y="38401"/>
                </a:cubicBezTo>
                <a:cubicBezTo>
                  <a:pt x="2375653" y="33176"/>
                  <a:pt x="2378919" y="33829"/>
                  <a:pt x="2358344" y="39054"/>
                </a:cubicBezTo>
                <a:cubicBezTo>
                  <a:pt x="2370428" y="61588"/>
                  <a:pt x="2359650" y="25992"/>
                  <a:pt x="2368795" y="48198"/>
                </a:cubicBezTo>
                <a:lnTo>
                  <a:pt x="2335483" y="67140"/>
                </a:lnTo>
                <a:cubicBezTo>
                  <a:pt x="2345607" y="21746"/>
                  <a:pt x="2335809" y="43953"/>
                  <a:pt x="2304457" y="29584"/>
                </a:cubicBezTo>
                <a:cubicBezTo>
                  <a:pt x="2294659" y="43626"/>
                  <a:pt x="2299558" y="46892"/>
                  <a:pt x="2294659" y="58322"/>
                </a:cubicBezTo>
                <a:cubicBezTo>
                  <a:pt x="2312622" y="57669"/>
                  <a:pt x="2300538" y="55383"/>
                  <a:pt x="2306416" y="61588"/>
                </a:cubicBezTo>
                <a:cubicBezTo>
                  <a:pt x="2329278" y="9336"/>
                  <a:pt x="2318500" y="69752"/>
                  <a:pt x="2318827" y="72691"/>
                </a:cubicBezTo>
                <a:cubicBezTo>
                  <a:pt x="2295312" y="73018"/>
                  <a:pt x="2303477" y="66160"/>
                  <a:pt x="2304784" y="89020"/>
                </a:cubicBezTo>
                <a:lnTo>
                  <a:pt x="2340055" y="92939"/>
                </a:lnTo>
                <a:close/>
                <a:moveTo>
                  <a:pt x="2010854" y="72691"/>
                </a:moveTo>
                <a:lnTo>
                  <a:pt x="2022938" y="68119"/>
                </a:lnTo>
                <a:cubicBezTo>
                  <a:pt x="1998770" y="42647"/>
                  <a:pt x="2034369" y="34156"/>
                  <a:pt x="1994525" y="36442"/>
                </a:cubicBezTo>
                <a:cubicBezTo>
                  <a:pt x="2005955" y="56363"/>
                  <a:pt x="2004976" y="32523"/>
                  <a:pt x="2003343" y="60608"/>
                </a:cubicBezTo>
                <a:cubicBezTo>
                  <a:pt x="1991259" y="55383"/>
                  <a:pt x="1992892" y="60282"/>
                  <a:pt x="1986034" y="31543"/>
                </a:cubicBezTo>
                <a:lnTo>
                  <a:pt x="2050045" y="32196"/>
                </a:lnTo>
                <a:cubicBezTo>
                  <a:pt x="2048412" y="39708"/>
                  <a:pt x="2051351" y="35789"/>
                  <a:pt x="2035022" y="46239"/>
                </a:cubicBezTo>
                <a:cubicBezTo>
                  <a:pt x="2042207" y="60608"/>
                  <a:pt x="2033715" y="71058"/>
                  <a:pt x="2046779" y="77916"/>
                </a:cubicBezTo>
                <a:lnTo>
                  <a:pt x="2053964" y="75630"/>
                </a:lnTo>
                <a:cubicBezTo>
                  <a:pt x="2065068" y="41014"/>
                  <a:pt x="2045473" y="61914"/>
                  <a:pt x="2083030" y="42647"/>
                </a:cubicBezTo>
                <a:lnTo>
                  <a:pt x="2054290" y="35789"/>
                </a:lnTo>
                <a:cubicBezTo>
                  <a:pt x="2065068" y="22073"/>
                  <a:pt x="2064088" y="30564"/>
                  <a:pt x="2102626" y="31217"/>
                </a:cubicBezTo>
                <a:cubicBezTo>
                  <a:pt x="2104912" y="28278"/>
                  <a:pt x="2105238" y="26971"/>
                  <a:pt x="2106545" y="25012"/>
                </a:cubicBezTo>
                <a:cubicBezTo>
                  <a:pt x="2134305" y="35462"/>
                  <a:pt x="2158472" y="24359"/>
                  <a:pt x="2185252" y="25665"/>
                </a:cubicBezTo>
                <a:lnTo>
                  <a:pt x="2190804" y="41340"/>
                </a:lnTo>
                <a:cubicBezTo>
                  <a:pt x="2196683" y="40034"/>
                  <a:pt x="2235547" y="28604"/>
                  <a:pt x="2240446" y="34809"/>
                </a:cubicBezTo>
                <a:lnTo>
                  <a:pt x="2256449" y="34809"/>
                </a:lnTo>
                <a:cubicBezTo>
                  <a:pt x="2258408" y="41014"/>
                  <a:pt x="2259061" y="43300"/>
                  <a:pt x="2261347" y="49831"/>
                </a:cubicBezTo>
                <a:lnTo>
                  <a:pt x="2268206" y="36115"/>
                </a:lnTo>
                <a:lnTo>
                  <a:pt x="2290740" y="31870"/>
                </a:lnTo>
                <a:cubicBezTo>
                  <a:pt x="2286168" y="46566"/>
                  <a:pt x="2287474" y="44280"/>
                  <a:pt x="2274737" y="49831"/>
                </a:cubicBezTo>
                <a:lnTo>
                  <a:pt x="2287474" y="56689"/>
                </a:lnTo>
                <a:cubicBezTo>
                  <a:pt x="2277677" y="76610"/>
                  <a:pt x="2284208" y="73671"/>
                  <a:pt x="2267226" y="69426"/>
                </a:cubicBezTo>
                <a:lnTo>
                  <a:pt x="2267879" y="78243"/>
                </a:lnTo>
                <a:cubicBezTo>
                  <a:pt x="2276044" y="71712"/>
                  <a:pt x="2279636" y="73671"/>
                  <a:pt x="2282902" y="78570"/>
                </a:cubicBezTo>
                <a:lnTo>
                  <a:pt x="2290414" y="60935"/>
                </a:lnTo>
                <a:cubicBezTo>
                  <a:pt x="2296292" y="66813"/>
                  <a:pt x="2297272" y="64527"/>
                  <a:pt x="2299232" y="84774"/>
                </a:cubicBezTo>
                <a:cubicBezTo>
                  <a:pt x="2290740" y="90979"/>
                  <a:pt x="2099360" y="84774"/>
                  <a:pt x="2099360" y="84774"/>
                </a:cubicBezTo>
                <a:cubicBezTo>
                  <a:pt x="2070946" y="84448"/>
                  <a:pt x="1891976" y="83795"/>
                  <a:pt x="1880219" y="77916"/>
                </a:cubicBezTo>
                <a:cubicBezTo>
                  <a:pt x="1884791" y="53097"/>
                  <a:pt x="1894915" y="75957"/>
                  <a:pt x="1923329" y="66813"/>
                </a:cubicBezTo>
                <a:cubicBezTo>
                  <a:pt x="1907326" y="38075"/>
                  <a:pt x="1919736" y="40034"/>
                  <a:pt x="1922349" y="37422"/>
                </a:cubicBezTo>
                <a:cubicBezTo>
                  <a:pt x="1940638" y="61588"/>
                  <a:pt x="1932473" y="59955"/>
                  <a:pt x="1928227" y="70079"/>
                </a:cubicBezTo>
                <a:cubicBezTo>
                  <a:pt x="1953048" y="60935"/>
                  <a:pt x="1929534" y="45259"/>
                  <a:pt x="1975583" y="60935"/>
                </a:cubicBezTo>
                <a:cubicBezTo>
                  <a:pt x="1964805" y="33176"/>
                  <a:pt x="1981788" y="41994"/>
                  <a:pt x="1982441" y="68446"/>
                </a:cubicBezTo>
                <a:cubicBezTo>
                  <a:pt x="2006935" y="61588"/>
                  <a:pt x="1986360" y="65180"/>
                  <a:pt x="2010854" y="72691"/>
                </a:cubicBezTo>
                <a:close/>
                <a:moveTo>
                  <a:pt x="1796939" y="39054"/>
                </a:moveTo>
                <a:cubicBezTo>
                  <a:pt x="1798899" y="56036"/>
                  <a:pt x="1793347" y="56689"/>
                  <a:pt x="1785182" y="64200"/>
                </a:cubicBezTo>
                <a:cubicBezTo>
                  <a:pt x="1803471" y="78896"/>
                  <a:pt x="1805757" y="45259"/>
                  <a:pt x="1805104" y="28278"/>
                </a:cubicBezTo>
                <a:lnTo>
                  <a:pt x="1824046" y="20440"/>
                </a:lnTo>
                <a:lnTo>
                  <a:pt x="1832211" y="41667"/>
                </a:lnTo>
                <a:cubicBezTo>
                  <a:pt x="1833190" y="37095"/>
                  <a:pt x="1879566" y="-6339"/>
                  <a:pt x="1913204" y="35462"/>
                </a:cubicBezTo>
                <a:cubicBezTo>
                  <a:pt x="1904060" y="37422"/>
                  <a:pt x="1900794" y="36442"/>
                  <a:pt x="1895569" y="42647"/>
                </a:cubicBezTo>
                <a:cubicBezTo>
                  <a:pt x="1887404" y="37095"/>
                  <a:pt x="1895895" y="73018"/>
                  <a:pt x="1870421" y="55710"/>
                </a:cubicBezTo>
                <a:lnTo>
                  <a:pt x="1876953" y="79223"/>
                </a:lnTo>
                <a:cubicBezTo>
                  <a:pt x="1851806" y="79223"/>
                  <a:pt x="1766893" y="92286"/>
                  <a:pt x="1751543" y="74324"/>
                </a:cubicBezTo>
                <a:cubicBezTo>
                  <a:pt x="1752850" y="64200"/>
                  <a:pt x="1783876" y="48198"/>
                  <a:pt x="1796939" y="39054"/>
                </a:cubicBezTo>
                <a:close/>
                <a:moveTo>
                  <a:pt x="1621561" y="60282"/>
                </a:moveTo>
                <a:cubicBezTo>
                  <a:pt x="1612743" y="55383"/>
                  <a:pt x="1609151" y="59628"/>
                  <a:pt x="1600986" y="54077"/>
                </a:cubicBezTo>
                <a:cubicBezTo>
                  <a:pt x="1605232" y="35789"/>
                  <a:pt x="1605558" y="40034"/>
                  <a:pt x="1620908" y="32196"/>
                </a:cubicBezTo>
                <a:cubicBezTo>
                  <a:pt x="1616989" y="25665"/>
                  <a:pt x="1608824" y="22073"/>
                  <a:pt x="1616989" y="23706"/>
                </a:cubicBezTo>
                <a:cubicBezTo>
                  <a:pt x="1627766" y="15215"/>
                  <a:pt x="1681327" y="16194"/>
                  <a:pt x="1694390" y="27624"/>
                </a:cubicBezTo>
                <a:cubicBezTo>
                  <a:pt x="1685899" y="33176"/>
                  <a:pt x="1675122" y="49831"/>
                  <a:pt x="1695044" y="51791"/>
                </a:cubicBezTo>
                <a:cubicBezTo>
                  <a:pt x="1700269" y="41667"/>
                  <a:pt x="1700922" y="33176"/>
                  <a:pt x="1711046" y="37748"/>
                </a:cubicBezTo>
                <a:cubicBezTo>
                  <a:pt x="1704841" y="78570"/>
                  <a:pt x="1706148" y="43626"/>
                  <a:pt x="1687532" y="79876"/>
                </a:cubicBezTo>
                <a:cubicBezTo>
                  <a:pt x="1627440" y="71058"/>
                  <a:pt x="1612090" y="87060"/>
                  <a:pt x="1593148" y="63874"/>
                </a:cubicBezTo>
                <a:cubicBezTo>
                  <a:pt x="1608171" y="61261"/>
                  <a:pt x="1610131" y="62568"/>
                  <a:pt x="1621561" y="60282"/>
                </a:cubicBezTo>
                <a:close/>
                <a:moveTo>
                  <a:pt x="1512807" y="47219"/>
                </a:moveTo>
                <a:cubicBezTo>
                  <a:pt x="1515094" y="37095"/>
                  <a:pt x="1515094" y="38075"/>
                  <a:pt x="1519666" y="32196"/>
                </a:cubicBezTo>
                <a:cubicBezTo>
                  <a:pt x="1536648" y="36115"/>
                  <a:pt x="1590535" y="62568"/>
                  <a:pt x="1592495" y="69752"/>
                </a:cubicBezTo>
                <a:cubicBezTo>
                  <a:pt x="1573226" y="76937"/>
                  <a:pt x="1429201" y="80529"/>
                  <a:pt x="1421036" y="56689"/>
                </a:cubicBezTo>
                <a:cubicBezTo>
                  <a:pt x="1431487" y="55383"/>
                  <a:pt x="1434753" y="58975"/>
                  <a:pt x="1438345" y="64200"/>
                </a:cubicBezTo>
                <a:cubicBezTo>
                  <a:pt x="1432467" y="53097"/>
                  <a:pt x="1469371" y="56036"/>
                  <a:pt x="1474923" y="59302"/>
                </a:cubicBezTo>
                <a:lnTo>
                  <a:pt x="1474597" y="44280"/>
                </a:lnTo>
                <a:cubicBezTo>
                  <a:pt x="1452062" y="43953"/>
                  <a:pt x="1475250" y="43300"/>
                  <a:pt x="1457287" y="49178"/>
                </a:cubicBezTo>
                <a:lnTo>
                  <a:pt x="1461860" y="25992"/>
                </a:lnTo>
                <a:cubicBezTo>
                  <a:pt x="1450429" y="26318"/>
                  <a:pt x="1451735" y="30237"/>
                  <a:pt x="1444224" y="36115"/>
                </a:cubicBezTo>
                <a:cubicBezTo>
                  <a:pt x="1431160" y="22399"/>
                  <a:pt x="1416464" y="34809"/>
                  <a:pt x="1414178" y="14562"/>
                </a:cubicBezTo>
                <a:cubicBezTo>
                  <a:pt x="1441285" y="8683"/>
                  <a:pt x="1491579" y="19460"/>
                  <a:pt x="1521952" y="19787"/>
                </a:cubicBezTo>
                <a:lnTo>
                  <a:pt x="1497784" y="32196"/>
                </a:lnTo>
                <a:cubicBezTo>
                  <a:pt x="1505296" y="44933"/>
                  <a:pt x="1512807" y="55710"/>
                  <a:pt x="1526524" y="56689"/>
                </a:cubicBezTo>
                <a:lnTo>
                  <a:pt x="1533383" y="42320"/>
                </a:lnTo>
                <a:cubicBezTo>
                  <a:pt x="1526524" y="41340"/>
                  <a:pt x="1517706" y="41667"/>
                  <a:pt x="1512807" y="47219"/>
                </a:cubicBezTo>
                <a:close/>
                <a:moveTo>
                  <a:pt x="1399481" y="75957"/>
                </a:moveTo>
                <a:cubicBezTo>
                  <a:pt x="1733581" y="81835"/>
                  <a:pt x="2068007" y="101103"/>
                  <a:pt x="2401454" y="95551"/>
                </a:cubicBezTo>
                <a:cubicBezTo>
                  <a:pt x="2376633" y="81835"/>
                  <a:pt x="2331237" y="91959"/>
                  <a:pt x="2304784" y="89020"/>
                </a:cubicBezTo>
                <a:cubicBezTo>
                  <a:pt x="2303477" y="66160"/>
                  <a:pt x="2295312" y="73018"/>
                  <a:pt x="2318827" y="72691"/>
                </a:cubicBezTo>
                <a:cubicBezTo>
                  <a:pt x="2318500" y="69752"/>
                  <a:pt x="2329278" y="9336"/>
                  <a:pt x="2306416" y="61588"/>
                </a:cubicBezTo>
                <a:cubicBezTo>
                  <a:pt x="2300538" y="55383"/>
                  <a:pt x="2312622" y="57669"/>
                  <a:pt x="2294659" y="58322"/>
                </a:cubicBezTo>
                <a:cubicBezTo>
                  <a:pt x="2299558" y="46892"/>
                  <a:pt x="2294659" y="43626"/>
                  <a:pt x="2304457" y="29584"/>
                </a:cubicBezTo>
                <a:cubicBezTo>
                  <a:pt x="2335809" y="43953"/>
                  <a:pt x="2345607" y="21746"/>
                  <a:pt x="2335483" y="67140"/>
                </a:cubicBezTo>
                <a:lnTo>
                  <a:pt x="2368795" y="48198"/>
                </a:lnTo>
                <a:cubicBezTo>
                  <a:pt x="2359650" y="25992"/>
                  <a:pt x="2370428" y="61588"/>
                  <a:pt x="2358344" y="39054"/>
                </a:cubicBezTo>
                <a:cubicBezTo>
                  <a:pt x="2378919" y="33829"/>
                  <a:pt x="2375653" y="33176"/>
                  <a:pt x="2385451" y="38401"/>
                </a:cubicBezTo>
                <a:cubicBezTo>
                  <a:pt x="2384798" y="47545"/>
                  <a:pt x="2377286" y="37095"/>
                  <a:pt x="2375327" y="51464"/>
                </a:cubicBezTo>
                <a:cubicBezTo>
                  <a:pt x="2391656" y="46566"/>
                  <a:pt x="2390023" y="48198"/>
                  <a:pt x="2393615" y="34482"/>
                </a:cubicBezTo>
                <a:cubicBezTo>
                  <a:pt x="2438685" y="41340"/>
                  <a:pt x="2465138" y="39708"/>
                  <a:pt x="2495838" y="55056"/>
                </a:cubicBezTo>
                <a:cubicBezTo>
                  <a:pt x="2508574" y="35789"/>
                  <a:pt x="2558216" y="23706"/>
                  <a:pt x="2591854" y="35789"/>
                </a:cubicBezTo>
                <a:cubicBezTo>
                  <a:pt x="2595120" y="44933"/>
                  <a:pt x="2561155" y="49178"/>
                  <a:pt x="2578464" y="80529"/>
                </a:cubicBezTo>
                <a:cubicBezTo>
                  <a:pt x="2588589" y="76610"/>
                  <a:pt x="2610470" y="41340"/>
                  <a:pt x="2628106" y="23706"/>
                </a:cubicBezTo>
                <a:cubicBezTo>
                  <a:pt x="2407985" y="15215"/>
                  <a:pt x="717239" y="-19075"/>
                  <a:pt x="682621" y="16521"/>
                </a:cubicBezTo>
                <a:cubicBezTo>
                  <a:pt x="684580" y="25992"/>
                  <a:pt x="685233" y="23379"/>
                  <a:pt x="689479" y="28604"/>
                </a:cubicBezTo>
                <a:cubicBezTo>
                  <a:pt x="721158" y="18807"/>
                  <a:pt x="674783" y="17174"/>
                  <a:pt x="741080" y="18480"/>
                </a:cubicBezTo>
                <a:cubicBezTo>
                  <a:pt x="741080" y="30237"/>
                  <a:pt x="737814" y="51138"/>
                  <a:pt x="742386" y="53424"/>
                </a:cubicBezTo>
                <a:cubicBezTo>
                  <a:pt x="732915" y="61261"/>
                  <a:pt x="768187" y="41994"/>
                  <a:pt x="768187" y="30890"/>
                </a:cubicBezTo>
                <a:cubicBezTo>
                  <a:pt x="763288" y="37095"/>
                  <a:pt x="757736" y="34482"/>
                  <a:pt x="742713" y="32196"/>
                </a:cubicBezTo>
                <a:cubicBezTo>
                  <a:pt x="749898" y="18154"/>
                  <a:pt x="769166" y="17827"/>
                  <a:pt x="784516" y="17174"/>
                </a:cubicBezTo>
                <a:lnTo>
                  <a:pt x="789088" y="29584"/>
                </a:lnTo>
                <a:cubicBezTo>
                  <a:pt x="820441" y="17174"/>
                  <a:pt x="855386" y="2478"/>
                  <a:pt x="877594" y="26645"/>
                </a:cubicBezTo>
                <a:cubicBezTo>
                  <a:pt x="903394" y="-20055"/>
                  <a:pt x="1007576" y="42320"/>
                  <a:pt x="1023905" y="35789"/>
                </a:cubicBezTo>
                <a:cubicBezTo>
                  <a:pt x="1019333" y="25338"/>
                  <a:pt x="1016067" y="27951"/>
                  <a:pt x="1007902" y="14562"/>
                </a:cubicBezTo>
                <a:cubicBezTo>
                  <a:pt x="1030437" y="7050"/>
                  <a:pt x="1003330" y="16848"/>
                  <a:pt x="1046440" y="17827"/>
                </a:cubicBezTo>
                <a:lnTo>
                  <a:pt x="1043827" y="29257"/>
                </a:lnTo>
                <a:cubicBezTo>
                  <a:pt x="1060483" y="39381"/>
                  <a:pt x="1057544" y="30564"/>
                  <a:pt x="1061789" y="42647"/>
                </a:cubicBezTo>
                <a:cubicBezTo>
                  <a:pt x="1061463" y="42647"/>
                  <a:pt x="1055584" y="39054"/>
                  <a:pt x="1048073" y="48198"/>
                </a:cubicBezTo>
                <a:cubicBezTo>
                  <a:pt x="1044154" y="45259"/>
                  <a:pt x="1037622" y="38075"/>
                  <a:pt x="1030763" y="38075"/>
                </a:cubicBezTo>
                <a:lnTo>
                  <a:pt x="1035989" y="58649"/>
                </a:lnTo>
                <a:cubicBezTo>
                  <a:pt x="1067341" y="63221"/>
                  <a:pt x="1071587" y="54403"/>
                  <a:pt x="1089549" y="58975"/>
                </a:cubicBezTo>
                <a:lnTo>
                  <a:pt x="1088570" y="46566"/>
                </a:lnTo>
                <a:lnTo>
                  <a:pt x="1072567" y="54730"/>
                </a:lnTo>
                <a:cubicBezTo>
                  <a:pt x="1074853" y="35462"/>
                  <a:pt x="1080078" y="37422"/>
                  <a:pt x="1063749" y="34156"/>
                </a:cubicBezTo>
                <a:cubicBezTo>
                  <a:pt x="1092489" y="38401"/>
                  <a:pt x="1080731" y="35789"/>
                  <a:pt x="1092489" y="27951"/>
                </a:cubicBezTo>
                <a:cubicBezTo>
                  <a:pt x="1097387" y="47545"/>
                  <a:pt x="1103266" y="51464"/>
                  <a:pt x="1107838" y="57996"/>
                </a:cubicBezTo>
                <a:cubicBezTo>
                  <a:pt x="1121555" y="53424"/>
                  <a:pt x="1110124" y="57996"/>
                  <a:pt x="1122208" y="49831"/>
                </a:cubicBezTo>
                <a:lnTo>
                  <a:pt x="1135925" y="67140"/>
                </a:lnTo>
                <a:cubicBezTo>
                  <a:pt x="994186" y="79549"/>
                  <a:pt x="813256" y="83468"/>
                  <a:pt x="671517" y="77590"/>
                </a:cubicBezTo>
                <a:lnTo>
                  <a:pt x="671517" y="83142"/>
                </a:lnTo>
                <a:cubicBezTo>
                  <a:pt x="783210" y="81509"/>
                  <a:pt x="1207448" y="117432"/>
                  <a:pt x="1301505" y="72365"/>
                </a:cubicBezTo>
                <a:lnTo>
                  <a:pt x="1261988" y="68446"/>
                </a:lnTo>
                <a:cubicBezTo>
                  <a:pt x="1261661" y="66813"/>
                  <a:pt x="1261661" y="65833"/>
                  <a:pt x="1261988" y="65507"/>
                </a:cubicBezTo>
                <a:cubicBezTo>
                  <a:pt x="1259375" y="51138"/>
                  <a:pt x="1261988" y="56036"/>
                  <a:pt x="1253497" y="52117"/>
                </a:cubicBezTo>
                <a:cubicBezTo>
                  <a:pt x="1249251" y="72691"/>
                  <a:pt x="1258722" y="57016"/>
                  <a:pt x="1252517" y="69752"/>
                </a:cubicBezTo>
                <a:cubicBezTo>
                  <a:pt x="1244679" y="67140"/>
                  <a:pt x="1248924" y="71058"/>
                  <a:pt x="1245985" y="60282"/>
                </a:cubicBezTo>
                <a:cubicBezTo>
                  <a:pt x="1245985" y="60282"/>
                  <a:pt x="1188179" y="83795"/>
                  <a:pt x="1168257" y="67466"/>
                </a:cubicBezTo>
                <a:lnTo>
                  <a:pt x="1191771" y="42320"/>
                </a:lnTo>
                <a:cubicBezTo>
                  <a:pt x="1207448" y="47219"/>
                  <a:pt x="1185566" y="52117"/>
                  <a:pt x="1231289" y="61261"/>
                </a:cubicBezTo>
                <a:lnTo>
                  <a:pt x="1232595" y="32196"/>
                </a:lnTo>
                <a:cubicBezTo>
                  <a:pt x="1240760" y="36768"/>
                  <a:pt x="1239127" y="36115"/>
                  <a:pt x="1240760" y="47872"/>
                </a:cubicBezTo>
                <a:cubicBezTo>
                  <a:pt x="1252190" y="35789"/>
                  <a:pt x="1242719" y="41014"/>
                  <a:pt x="1257089" y="39054"/>
                </a:cubicBezTo>
                <a:cubicBezTo>
                  <a:pt x="1251210" y="21420"/>
                  <a:pt x="1252517" y="38075"/>
                  <a:pt x="1243372" y="16194"/>
                </a:cubicBezTo>
                <a:cubicBezTo>
                  <a:pt x="1261335" y="12276"/>
                  <a:pt x="1269499" y="10969"/>
                  <a:pt x="1280930" y="18807"/>
                </a:cubicBezTo>
                <a:cubicBezTo>
                  <a:pt x="1283869" y="42973"/>
                  <a:pt x="1304118" y="44933"/>
                  <a:pt x="1292687" y="16848"/>
                </a:cubicBezTo>
                <a:cubicBezTo>
                  <a:pt x="1324040" y="21746"/>
                  <a:pt x="1401768" y="-1440"/>
                  <a:pt x="1411892" y="29910"/>
                </a:cubicBezTo>
                <a:cubicBezTo>
                  <a:pt x="1410912" y="29584"/>
                  <a:pt x="1408299" y="28931"/>
                  <a:pt x="1408952" y="28604"/>
                </a:cubicBezTo>
                <a:lnTo>
                  <a:pt x="1385765" y="22073"/>
                </a:lnTo>
                <a:cubicBezTo>
                  <a:pt x="1382499" y="25665"/>
                  <a:pt x="1374661" y="34482"/>
                  <a:pt x="1373354" y="46239"/>
                </a:cubicBezTo>
                <a:cubicBezTo>
                  <a:pt x="1403074" y="47545"/>
                  <a:pt x="1402421" y="39054"/>
                  <a:pt x="1403074" y="38728"/>
                </a:cubicBezTo>
                <a:cubicBezTo>
                  <a:pt x="1402094" y="62568"/>
                  <a:pt x="1399481" y="55056"/>
                  <a:pt x="1410259" y="67466"/>
                </a:cubicBezTo>
                <a:lnTo>
                  <a:pt x="1399481" y="75957"/>
                </a:lnTo>
                <a:close/>
                <a:moveTo>
                  <a:pt x="1118289" y="25012"/>
                </a:moveTo>
                <a:cubicBezTo>
                  <a:pt x="1108491" y="25012"/>
                  <a:pt x="1095101" y="24032"/>
                  <a:pt x="1086610" y="18154"/>
                </a:cubicBezTo>
                <a:cubicBezTo>
                  <a:pt x="1111104" y="11949"/>
                  <a:pt x="1228023" y="3785"/>
                  <a:pt x="1237494" y="25665"/>
                </a:cubicBezTo>
                <a:cubicBezTo>
                  <a:pt x="1227043" y="19460"/>
                  <a:pt x="1229656" y="21093"/>
                  <a:pt x="1216592" y="27951"/>
                </a:cubicBezTo>
                <a:cubicBezTo>
                  <a:pt x="1220185" y="52117"/>
                  <a:pt x="1232595" y="33503"/>
                  <a:pt x="1224104" y="52444"/>
                </a:cubicBezTo>
                <a:cubicBezTo>
                  <a:pt x="1220185" y="45912"/>
                  <a:pt x="1215612" y="33829"/>
                  <a:pt x="1212020" y="25992"/>
                </a:cubicBezTo>
                <a:cubicBezTo>
                  <a:pt x="1190138" y="27624"/>
                  <a:pt x="1170870" y="24685"/>
                  <a:pt x="1165644" y="44933"/>
                </a:cubicBezTo>
                <a:cubicBezTo>
                  <a:pt x="1161072" y="36442"/>
                  <a:pt x="1165644" y="38728"/>
                  <a:pt x="1156173" y="37422"/>
                </a:cubicBezTo>
                <a:cubicBezTo>
                  <a:pt x="1159766" y="59302"/>
                  <a:pt x="1168584" y="73344"/>
                  <a:pt x="1142457" y="68119"/>
                </a:cubicBezTo>
                <a:cubicBezTo>
                  <a:pt x="1136251" y="52117"/>
                  <a:pt x="1149968" y="41340"/>
                  <a:pt x="1122208" y="42973"/>
                </a:cubicBezTo>
                <a:lnTo>
                  <a:pt x="1118289" y="25012"/>
                </a:lnTo>
                <a:close/>
                <a:moveTo>
                  <a:pt x="313576" y="94898"/>
                </a:moveTo>
                <a:cubicBezTo>
                  <a:pt x="395550" y="87714"/>
                  <a:pt x="490587" y="93592"/>
                  <a:pt x="566355" y="78243"/>
                </a:cubicBezTo>
                <a:lnTo>
                  <a:pt x="558517" y="55710"/>
                </a:lnTo>
                <a:cubicBezTo>
                  <a:pt x="565702" y="53750"/>
                  <a:pt x="573540" y="52444"/>
                  <a:pt x="580725" y="51464"/>
                </a:cubicBezTo>
                <a:lnTo>
                  <a:pt x="594768" y="79223"/>
                </a:lnTo>
                <a:lnTo>
                  <a:pt x="619916" y="77590"/>
                </a:lnTo>
                <a:cubicBezTo>
                  <a:pt x="612404" y="3785"/>
                  <a:pt x="53285" y="-27240"/>
                  <a:pt x="11156" y="28604"/>
                </a:cubicBezTo>
                <a:cubicBezTo>
                  <a:pt x="-62980" y="126902"/>
                  <a:pt x="254464" y="98817"/>
                  <a:pt x="313576" y="94898"/>
                </a:cubicBezTo>
                <a:close/>
                <a:moveTo>
                  <a:pt x="682621" y="16521"/>
                </a:moveTo>
                <a:cubicBezTo>
                  <a:pt x="553945" y="-4053"/>
                  <a:pt x="407960" y="13582"/>
                  <a:pt x="278305" y="14562"/>
                </a:cubicBezTo>
                <a:cubicBezTo>
                  <a:pt x="344602" y="61261"/>
                  <a:pt x="608485" y="-36057"/>
                  <a:pt x="619916" y="77590"/>
                </a:cubicBezTo>
                <a:lnTo>
                  <a:pt x="594768" y="79223"/>
                </a:lnTo>
                <a:lnTo>
                  <a:pt x="580725" y="51464"/>
                </a:lnTo>
                <a:cubicBezTo>
                  <a:pt x="573540" y="52444"/>
                  <a:pt x="565702" y="53750"/>
                  <a:pt x="558517" y="55710"/>
                </a:cubicBezTo>
                <a:lnTo>
                  <a:pt x="566355" y="78243"/>
                </a:lnTo>
                <a:cubicBezTo>
                  <a:pt x="490587" y="93592"/>
                  <a:pt x="395550" y="87714"/>
                  <a:pt x="313576" y="94898"/>
                </a:cubicBezTo>
                <a:lnTo>
                  <a:pt x="671517" y="83142"/>
                </a:lnTo>
                <a:lnTo>
                  <a:pt x="671517" y="77590"/>
                </a:lnTo>
                <a:cubicBezTo>
                  <a:pt x="813256" y="83468"/>
                  <a:pt x="994186" y="79549"/>
                  <a:pt x="1135925" y="67140"/>
                </a:cubicBezTo>
                <a:lnTo>
                  <a:pt x="1122208" y="49831"/>
                </a:lnTo>
                <a:cubicBezTo>
                  <a:pt x="1110124" y="57996"/>
                  <a:pt x="1121555" y="53424"/>
                  <a:pt x="1107838" y="57996"/>
                </a:cubicBezTo>
                <a:cubicBezTo>
                  <a:pt x="1103266" y="51464"/>
                  <a:pt x="1097387" y="47545"/>
                  <a:pt x="1092489" y="27951"/>
                </a:cubicBezTo>
                <a:cubicBezTo>
                  <a:pt x="1078119" y="37748"/>
                  <a:pt x="1081058" y="33176"/>
                  <a:pt x="1063749" y="34156"/>
                </a:cubicBezTo>
                <a:cubicBezTo>
                  <a:pt x="1080078" y="37422"/>
                  <a:pt x="1074853" y="35462"/>
                  <a:pt x="1072567" y="54730"/>
                </a:cubicBezTo>
                <a:lnTo>
                  <a:pt x="1088570" y="46566"/>
                </a:lnTo>
                <a:lnTo>
                  <a:pt x="1089549" y="58975"/>
                </a:lnTo>
                <a:cubicBezTo>
                  <a:pt x="1071587" y="54403"/>
                  <a:pt x="1067341" y="63221"/>
                  <a:pt x="1035989" y="58649"/>
                </a:cubicBezTo>
                <a:lnTo>
                  <a:pt x="1030763" y="38075"/>
                </a:lnTo>
                <a:cubicBezTo>
                  <a:pt x="1037622" y="38075"/>
                  <a:pt x="1044154" y="45259"/>
                  <a:pt x="1048073" y="48198"/>
                </a:cubicBezTo>
                <a:cubicBezTo>
                  <a:pt x="1055584" y="39054"/>
                  <a:pt x="1061463" y="42647"/>
                  <a:pt x="1061789" y="42647"/>
                </a:cubicBezTo>
                <a:cubicBezTo>
                  <a:pt x="1057544" y="30564"/>
                  <a:pt x="1060483" y="39381"/>
                  <a:pt x="1043827" y="29257"/>
                </a:cubicBezTo>
                <a:lnTo>
                  <a:pt x="1046440" y="17827"/>
                </a:lnTo>
                <a:cubicBezTo>
                  <a:pt x="1003330" y="16848"/>
                  <a:pt x="1030437" y="7050"/>
                  <a:pt x="1007902" y="14562"/>
                </a:cubicBezTo>
                <a:cubicBezTo>
                  <a:pt x="1016067" y="27951"/>
                  <a:pt x="1019333" y="25338"/>
                  <a:pt x="1023905" y="35789"/>
                </a:cubicBezTo>
                <a:cubicBezTo>
                  <a:pt x="1007576" y="42320"/>
                  <a:pt x="903394" y="-20055"/>
                  <a:pt x="877594" y="26645"/>
                </a:cubicBezTo>
                <a:cubicBezTo>
                  <a:pt x="855386" y="2478"/>
                  <a:pt x="820441" y="17174"/>
                  <a:pt x="789088" y="29584"/>
                </a:cubicBezTo>
                <a:lnTo>
                  <a:pt x="784516" y="17174"/>
                </a:lnTo>
                <a:cubicBezTo>
                  <a:pt x="769166" y="17827"/>
                  <a:pt x="749898" y="18154"/>
                  <a:pt x="742713" y="32196"/>
                </a:cubicBezTo>
                <a:cubicBezTo>
                  <a:pt x="757736" y="34482"/>
                  <a:pt x="763288" y="37095"/>
                  <a:pt x="768187" y="30890"/>
                </a:cubicBezTo>
                <a:cubicBezTo>
                  <a:pt x="768187" y="41994"/>
                  <a:pt x="732915" y="61261"/>
                  <a:pt x="742386" y="53424"/>
                </a:cubicBezTo>
                <a:cubicBezTo>
                  <a:pt x="736181" y="50158"/>
                  <a:pt x="741733" y="64527"/>
                  <a:pt x="741080" y="18480"/>
                </a:cubicBezTo>
                <a:cubicBezTo>
                  <a:pt x="674783" y="17174"/>
                  <a:pt x="721158" y="18807"/>
                  <a:pt x="689479" y="28604"/>
                </a:cubicBezTo>
                <a:cubicBezTo>
                  <a:pt x="685233" y="23379"/>
                  <a:pt x="684580" y="25992"/>
                  <a:pt x="682621" y="16521"/>
                </a:cubicBezTo>
                <a:close/>
                <a:moveTo>
                  <a:pt x="671517" y="77590"/>
                </a:moveTo>
                <a:cubicBezTo>
                  <a:pt x="658453" y="78896"/>
                  <a:pt x="631673" y="79549"/>
                  <a:pt x="623182" y="67466"/>
                </a:cubicBezTo>
                <a:cubicBezTo>
                  <a:pt x="645063" y="55710"/>
                  <a:pt x="615997" y="75957"/>
                  <a:pt x="637225" y="67466"/>
                </a:cubicBezTo>
                <a:lnTo>
                  <a:pt x="622855" y="53750"/>
                </a:lnTo>
                <a:cubicBezTo>
                  <a:pt x="626121" y="43626"/>
                  <a:pt x="634939" y="38075"/>
                  <a:pt x="623182" y="29910"/>
                </a:cubicBezTo>
                <a:lnTo>
                  <a:pt x="637878" y="17827"/>
                </a:lnTo>
                <a:cubicBezTo>
                  <a:pt x="631999" y="39054"/>
                  <a:pt x="646369" y="41994"/>
                  <a:pt x="662046" y="47872"/>
                </a:cubicBezTo>
                <a:cubicBezTo>
                  <a:pt x="652248" y="59302"/>
                  <a:pt x="660413" y="67793"/>
                  <a:pt x="671517" y="77590"/>
                </a:cubicBezTo>
                <a:close/>
                <a:moveTo>
                  <a:pt x="2102626" y="31217"/>
                </a:moveTo>
                <a:lnTo>
                  <a:pt x="2065394" y="33503"/>
                </a:lnTo>
                <a:cubicBezTo>
                  <a:pt x="2069313" y="41014"/>
                  <a:pt x="2063108" y="38401"/>
                  <a:pt x="2083030" y="38075"/>
                </a:cubicBezTo>
                <a:cubicBezTo>
                  <a:pt x="2088256" y="46892"/>
                  <a:pt x="2093808" y="64200"/>
                  <a:pt x="2091848" y="73998"/>
                </a:cubicBezTo>
                <a:cubicBezTo>
                  <a:pt x="2034369" y="70079"/>
                  <a:pt x="2061802" y="81509"/>
                  <a:pt x="2036655" y="76284"/>
                </a:cubicBezTo>
                <a:lnTo>
                  <a:pt x="2029143" y="53097"/>
                </a:lnTo>
                <a:cubicBezTo>
                  <a:pt x="2018366" y="60282"/>
                  <a:pt x="2024571" y="58322"/>
                  <a:pt x="2029143" y="70732"/>
                </a:cubicBezTo>
                <a:cubicBezTo>
                  <a:pt x="2010201" y="73671"/>
                  <a:pt x="2011834" y="80529"/>
                  <a:pt x="2010854" y="72691"/>
                </a:cubicBezTo>
                <a:cubicBezTo>
                  <a:pt x="1986360" y="65180"/>
                  <a:pt x="2006935" y="61588"/>
                  <a:pt x="1982441" y="68446"/>
                </a:cubicBezTo>
                <a:cubicBezTo>
                  <a:pt x="1981788" y="41994"/>
                  <a:pt x="1964805" y="33176"/>
                  <a:pt x="1975583" y="60935"/>
                </a:cubicBezTo>
                <a:cubicBezTo>
                  <a:pt x="1930840" y="37095"/>
                  <a:pt x="1948803" y="62568"/>
                  <a:pt x="1928227" y="70079"/>
                </a:cubicBezTo>
                <a:cubicBezTo>
                  <a:pt x="1932473" y="59955"/>
                  <a:pt x="1940638" y="61588"/>
                  <a:pt x="1922349" y="37422"/>
                </a:cubicBezTo>
                <a:cubicBezTo>
                  <a:pt x="1919736" y="40034"/>
                  <a:pt x="1907326" y="38075"/>
                  <a:pt x="1923329" y="66813"/>
                </a:cubicBezTo>
                <a:cubicBezTo>
                  <a:pt x="1894915" y="75957"/>
                  <a:pt x="1884791" y="53097"/>
                  <a:pt x="1880219" y="77916"/>
                </a:cubicBezTo>
                <a:cubicBezTo>
                  <a:pt x="1915164" y="84774"/>
                  <a:pt x="2054290" y="84121"/>
                  <a:pt x="2099360" y="84774"/>
                </a:cubicBezTo>
                <a:cubicBezTo>
                  <a:pt x="2099360" y="84774"/>
                  <a:pt x="2290740" y="90979"/>
                  <a:pt x="2299232" y="84774"/>
                </a:cubicBezTo>
                <a:cubicBezTo>
                  <a:pt x="2297272" y="64527"/>
                  <a:pt x="2296292" y="66813"/>
                  <a:pt x="2290414" y="60935"/>
                </a:cubicBezTo>
                <a:lnTo>
                  <a:pt x="2282902" y="78570"/>
                </a:lnTo>
                <a:cubicBezTo>
                  <a:pt x="2279636" y="73671"/>
                  <a:pt x="2276044" y="71712"/>
                  <a:pt x="2267879" y="78243"/>
                </a:cubicBezTo>
                <a:lnTo>
                  <a:pt x="2267226" y="69426"/>
                </a:lnTo>
                <a:cubicBezTo>
                  <a:pt x="2284208" y="73671"/>
                  <a:pt x="2277677" y="76610"/>
                  <a:pt x="2287474" y="56689"/>
                </a:cubicBezTo>
                <a:lnTo>
                  <a:pt x="2274737" y="49831"/>
                </a:lnTo>
                <a:cubicBezTo>
                  <a:pt x="2287474" y="44280"/>
                  <a:pt x="2286168" y="46566"/>
                  <a:pt x="2290740" y="31870"/>
                </a:cubicBezTo>
                <a:lnTo>
                  <a:pt x="2268206" y="36115"/>
                </a:lnTo>
                <a:lnTo>
                  <a:pt x="2261347" y="49831"/>
                </a:lnTo>
                <a:cubicBezTo>
                  <a:pt x="2259061" y="43300"/>
                  <a:pt x="2258408" y="41014"/>
                  <a:pt x="2256449" y="34809"/>
                </a:cubicBezTo>
                <a:lnTo>
                  <a:pt x="2236853" y="34809"/>
                </a:lnTo>
                <a:cubicBezTo>
                  <a:pt x="2261021" y="40361"/>
                  <a:pt x="2245671" y="33829"/>
                  <a:pt x="2250570" y="49831"/>
                </a:cubicBezTo>
                <a:cubicBezTo>
                  <a:pt x="2237833" y="48525"/>
                  <a:pt x="2161411" y="74651"/>
                  <a:pt x="2159125" y="77916"/>
                </a:cubicBezTo>
                <a:cubicBezTo>
                  <a:pt x="2136264" y="53097"/>
                  <a:pt x="2155533" y="75630"/>
                  <a:pt x="2138224" y="63874"/>
                </a:cubicBezTo>
                <a:cubicBezTo>
                  <a:pt x="2142796" y="43626"/>
                  <a:pt x="2149981" y="50158"/>
                  <a:pt x="2135284" y="51138"/>
                </a:cubicBezTo>
                <a:cubicBezTo>
                  <a:pt x="2124180" y="30564"/>
                  <a:pt x="2128426" y="38401"/>
                  <a:pt x="2130712" y="29257"/>
                </a:cubicBezTo>
                <a:lnTo>
                  <a:pt x="2117322" y="33829"/>
                </a:lnTo>
                <a:cubicBezTo>
                  <a:pt x="2124834" y="41014"/>
                  <a:pt x="2124507" y="69099"/>
                  <a:pt x="2116995" y="76937"/>
                </a:cubicBezTo>
                <a:cubicBezTo>
                  <a:pt x="2105238" y="68119"/>
                  <a:pt x="2105565" y="38728"/>
                  <a:pt x="2102626" y="31217"/>
                </a:cubicBezTo>
                <a:close/>
                <a:moveTo>
                  <a:pt x="1301505" y="72365"/>
                </a:moveTo>
                <a:cubicBezTo>
                  <a:pt x="1323060" y="72038"/>
                  <a:pt x="1382499" y="71058"/>
                  <a:pt x="1399481" y="75957"/>
                </a:cubicBezTo>
                <a:lnTo>
                  <a:pt x="1410259" y="67466"/>
                </a:lnTo>
                <a:cubicBezTo>
                  <a:pt x="1399481" y="55056"/>
                  <a:pt x="1402094" y="62568"/>
                  <a:pt x="1403074" y="38728"/>
                </a:cubicBezTo>
                <a:cubicBezTo>
                  <a:pt x="1402421" y="39054"/>
                  <a:pt x="1403074" y="47545"/>
                  <a:pt x="1373354" y="46239"/>
                </a:cubicBezTo>
                <a:cubicBezTo>
                  <a:pt x="1374661" y="34482"/>
                  <a:pt x="1382499" y="25665"/>
                  <a:pt x="1385765" y="22073"/>
                </a:cubicBezTo>
                <a:lnTo>
                  <a:pt x="1408952" y="28604"/>
                </a:lnTo>
                <a:cubicBezTo>
                  <a:pt x="1408299" y="28931"/>
                  <a:pt x="1410912" y="29584"/>
                  <a:pt x="1411892" y="29910"/>
                </a:cubicBezTo>
                <a:cubicBezTo>
                  <a:pt x="1401768" y="-1440"/>
                  <a:pt x="1324040" y="21746"/>
                  <a:pt x="1292687" y="16848"/>
                </a:cubicBezTo>
                <a:cubicBezTo>
                  <a:pt x="1306404" y="50811"/>
                  <a:pt x="1287462" y="31870"/>
                  <a:pt x="1282236" y="19134"/>
                </a:cubicBezTo>
                <a:cubicBezTo>
                  <a:pt x="1268520" y="13908"/>
                  <a:pt x="1271785" y="9990"/>
                  <a:pt x="1243372" y="16194"/>
                </a:cubicBezTo>
                <a:cubicBezTo>
                  <a:pt x="1252517" y="38075"/>
                  <a:pt x="1251210" y="21420"/>
                  <a:pt x="1257089" y="39054"/>
                </a:cubicBezTo>
                <a:cubicBezTo>
                  <a:pt x="1242719" y="41014"/>
                  <a:pt x="1252190" y="35789"/>
                  <a:pt x="1240760" y="47872"/>
                </a:cubicBezTo>
                <a:cubicBezTo>
                  <a:pt x="1239127" y="36115"/>
                  <a:pt x="1240760" y="36768"/>
                  <a:pt x="1232595" y="32196"/>
                </a:cubicBezTo>
                <a:lnTo>
                  <a:pt x="1231289" y="61261"/>
                </a:lnTo>
                <a:cubicBezTo>
                  <a:pt x="1185566" y="52117"/>
                  <a:pt x="1207448" y="47219"/>
                  <a:pt x="1191771" y="42320"/>
                </a:cubicBezTo>
                <a:lnTo>
                  <a:pt x="1168257" y="67466"/>
                </a:lnTo>
                <a:cubicBezTo>
                  <a:pt x="1190138" y="85428"/>
                  <a:pt x="1228349" y="63874"/>
                  <a:pt x="1245985" y="60282"/>
                </a:cubicBezTo>
                <a:cubicBezTo>
                  <a:pt x="1248924" y="71058"/>
                  <a:pt x="1244679" y="67140"/>
                  <a:pt x="1252517" y="69752"/>
                </a:cubicBezTo>
                <a:cubicBezTo>
                  <a:pt x="1258722" y="57016"/>
                  <a:pt x="1249251" y="72691"/>
                  <a:pt x="1253497" y="52117"/>
                </a:cubicBezTo>
                <a:cubicBezTo>
                  <a:pt x="1261988" y="56036"/>
                  <a:pt x="1259375" y="51138"/>
                  <a:pt x="1261988" y="65507"/>
                </a:cubicBezTo>
                <a:cubicBezTo>
                  <a:pt x="1261661" y="65833"/>
                  <a:pt x="1261661" y="66813"/>
                  <a:pt x="1261988" y="68446"/>
                </a:cubicBezTo>
                <a:lnTo>
                  <a:pt x="1301505" y="72365"/>
                </a:lnTo>
                <a:close/>
                <a:moveTo>
                  <a:pt x="1756116" y="68119"/>
                </a:moveTo>
                <a:cubicBezTo>
                  <a:pt x="1746971" y="74324"/>
                  <a:pt x="1753176" y="62241"/>
                  <a:pt x="1751543" y="74324"/>
                </a:cubicBezTo>
                <a:cubicBezTo>
                  <a:pt x="1766893" y="92286"/>
                  <a:pt x="1851806" y="79223"/>
                  <a:pt x="1876953" y="79223"/>
                </a:cubicBezTo>
                <a:lnTo>
                  <a:pt x="1870421" y="55710"/>
                </a:lnTo>
                <a:cubicBezTo>
                  <a:pt x="1895895" y="73018"/>
                  <a:pt x="1887404" y="37095"/>
                  <a:pt x="1895569" y="42647"/>
                </a:cubicBezTo>
                <a:cubicBezTo>
                  <a:pt x="1900794" y="36442"/>
                  <a:pt x="1904060" y="37422"/>
                  <a:pt x="1913204" y="35462"/>
                </a:cubicBezTo>
                <a:cubicBezTo>
                  <a:pt x="1879566" y="-6339"/>
                  <a:pt x="1833190" y="37095"/>
                  <a:pt x="1832211" y="41667"/>
                </a:cubicBezTo>
                <a:lnTo>
                  <a:pt x="1824046" y="20440"/>
                </a:lnTo>
                <a:lnTo>
                  <a:pt x="1805104" y="28278"/>
                </a:lnTo>
                <a:cubicBezTo>
                  <a:pt x="1805757" y="45259"/>
                  <a:pt x="1803471" y="78896"/>
                  <a:pt x="1785182" y="64200"/>
                </a:cubicBezTo>
                <a:cubicBezTo>
                  <a:pt x="1793347" y="56689"/>
                  <a:pt x="1798899" y="56036"/>
                  <a:pt x="1796939" y="39054"/>
                </a:cubicBezTo>
                <a:lnTo>
                  <a:pt x="1756116" y="68119"/>
                </a:lnTo>
                <a:close/>
                <a:moveTo>
                  <a:pt x="1621561" y="60282"/>
                </a:moveTo>
                <a:cubicBezTo>
                  <a:pt x="1610131" y="62568"/>
                  <a:pt x="1608171" y="61261"/>
                  <a:pt x="1593148" y="63874"/>
                </a:cubicBezTo>
                <a:cubicBezTo>
                  <a:pt x="1612090" y="87060"/>
                  <a:pt x="1627440" y="71058"/>
                  <a:pt x="1687532" y="79876"/>
                </a:cubicBezTo>
                <a:cubicBezTo>
                  <a:pt x="1706148" y="43626"/>
                  <a:pt x="1704841" y="78570"/>
                  <a:pt x="1711046" y="37748"/>
                </a:cubicBezTo>
                <a:cubicBezTo>
                  <a:pt x="1700922" y="33176"/>
                  <a:pt x="1700269" y="41667"/>
                  <a:pt x="1695044" y="51791"/>
                </a:cubicBezTo>
                <a:cubicBezTo>
                  <a:pt x="1675122" y="49831"/>
                  <a:pt x="1685899" y="33176"/>
                  <a:pt x="1694390" y="27624"/>
                </a:cubicBezTo>
                <a:cubicBezTo>
                  <a:pt x="1681327" y="16194"/>
                  <a:pt x="1627766" y="15215"/>
                  <a:pt x="1616989" y="23706"/>
                </a:cubicBezTo>
                <a:cubicBezTo>
                  <a:pt x="1608824" y="22073"/>
                  <a:pt x="1616989" y="25665"/>
                  <a:pt x="1620908" y="32196"/>
                </a:cubicBezTo>
                <a:cubicBezTo>
                  <a:pt x="1605558" y="40034"/>
                  <a:pt x="1605232" y="35789"/>
                  <a:pt x="1600986" y="54077"/>
                </a:cubicBezTo>
                <a:cubicBezTo>
                  <a:pt x="1609151" y="59628"/>
                  <a:pt x="1612743" y="55383"/>
                  <a:pt x="1621561" y="60282"/>
                </a:cubicBezTo>
                <a:close/>
                <a:moveTo>
                  <a:pt x="1512807" y="47219"/>
                </a:moveTo>
                <a:cubicBezTo>
                  <a:pt x="1517706" y="41667"/>
                  <a:pt x="1526524" y="41340"/>
                  <a:pt x="1533383" y="42320"/>
                </a:cubicBezTo>
                <a:lnTo>
                  <a:pt x="1526524" y="56689"/>
                </a:lnTo>
                <a:cubicBezTo>
                  <a:pt x="1512807" y="55710"/>
                  <a:pt x="1505296" y="44933"/>
                  <a:pt x="1497784" y="32196"/>
                </a:cubicBezTo>
                <a:lnTo>
                  <a:pt x="1521952" y="19787"/>
                </a:lnTo>
                <a:cubicBezTo>
                  <a:pt x="1491579" y="19460"/>
                  <a:pt x="1441285" y="8683"/>
                  <a:pt x="1414178" y="14562"/>
                </a:cubicBezTo>
                <a:cubicBezTo>
                  <a:pt x="1416464" y="34809"/>
                  <a:pt x="1431160" y="22399"/>
                  <a:pt x="1444224" y="36115"/>
                </a:cubicBezTo>
                <a:cubicBezTo>
                  <a:pt x="1451735" y="30237"/>
                  <a:pt x="1450429" y="26318"/>
                  <a:pt x="1461860" y="25992"/>
                </a:cubicBezTo>
                <a:lnTo>
                  <a:pt x="1457287" y="49178"/>
                </a:lnTo>
                <a:cubicBezTo>
                  <a:pt x="1475250" y="43300"/>
                  <a:pt x="1452062" y="43953"/>
                  <a:pt x="1474597" y="44280"/>
                </a:cubicBezTo>
                <a:lnTo>
                  <a:pt x="1474923" y="59302"/>
                </a:lnTo>
                <a:cubicBezTo>
                  <a:pt x="1469371" y="56036"/>
                  <a:pt x="1432467" y="53097"/>
                  <a:pt x="1438345" y="64200"/>
                </a:cubicBezTo>
                <a:cubicBezTo>
                  <a:pt x="1434753" y="58975"/>
                  <a:pt x="1431487" y="55383"/>
                  <a:pt x="1421036" y="56689"/>
                </a:cubicBezTo>
                <a:cubicBezTo>
                  <a:pt x="1430507" y="85101"/>
                  <a:pt x="1574859" y="76284"/>
                  <a:pt x="1592495" y="69752"/>
                </a:cubicBezTo>
                <a:cubicBezTo>
                  <a:pt x="1590535" y="61914"/>
                  <a:pt x="1539914" y="37095"/>
                  <a:pt x="1519666" y="32196"/>
                </a:cubicBezTo>
                <a:cubicBezTo>
                  <a:pt x="1515094" y="38075"/>
                  <a:pt x="1515094" y="37095"/>
                  <a:pt x="1512807" y="47219"/>
                </a:cubicBezTo>
                <a:close/>
                <a:moveTo>
                  <a:pt x="2240446" y="34809"/>
                </a:moveTo>
                <a:cubicBezTo>
                  <a:pt x="2235547" y="28604"/>
                  <a:pt x="2196683" y="40034"/>
                  <a:pt x="2190804" y="41340"/>
                </a:cubicBezTo>
                <a:lnTo>
                  <a:pt x="2185252" y="25665"/>
                </a:lnTo>
                <a:cubicBezTo>
                  <a:pt x="2158472" y="24359"/>
                  <a:pt x="2134305" y="35462"/>
                  <a:pt x="2106545" y="25012"/>
                </a:cubicBezTo>
                <a:cubicBezTo>
                  <a:pt x="2105238" y="26971"/>
                  <a:pt x="2104912" y="28278"/>
                  <a:pt x="2102626" y="31217"/>
                </a:cubicBezTo>
                <a:cubicBezTo>
                  <a:pt x="2105565" y="38728"/>
                  <a:pt x="2105238" y="68119"/>
                  <a:pt x="2116995" y="76937"/>
                </a:cubicBezTo>
                <a:cubicBezTo>
                  <a:pt x="2124507" y="69099"/>
                  <a:pt x="2124834" y="41014"/>
                  <a:pt x="2117322" y="33829"/>
                </a:cubicBezTo>
                <a:lnTo>
                  <a:pt x="2130712" y="29257"/>
                </a:lnTo>
                <a:cubicBezTo>
                  <a:pt x="2128426" y="38401"/>
                  <a:pt x="2124180" y="30564"/>
                  <a:pt x="2135284" y="51138"/>
                </a:cubicBezTo>
                <a:cubicBezTo>
                  <a:pt x="2149981" y="50158"/>
                  <a:pt x="2142796" y="43626"/>
                  <a:pt x="2138224" y="63874"/>
                </a:cubicBezTo>
                <a:cubicBezTo>
                  <a:pt x="2161085" y="73344"/>
                  <a:pt x="2148021" y="65507"/>
                  <a:pt x="2159125" y="77916"/>
                </a:cubicBezTo>
                <a:cubicBezTo>
                  <a:pt x="2161411" y="74651"/>
                  <a:pt x="2237833" y="48525"/>
                  <a:pt x="2250570" y="49831"/>
                </a:cubicBezTo>
                <a:cubicBezTo>
                  <a:pt x="2245671" y="33829"/>
                  <a:pt x="2261021" y="40361"/>
                  <a:pt x="2236853" y="34809"/>
                </a:cubicBezTo>
                <a:lnTo>
                  <a:pt x="2240446" y="34809"/>
                </a:lnTo>
                <a:close/>
                <a:moveTo>
                  <a:pt x="1118289" y="25012"/>
                </a:moveTo>
                <a:lnTo>
                  <a:pt x="1122208" y="42973"/>
                </a:lnTo>
                <a:cubicBezTo>
                  <a:pt x="1149968" y="41340"/>
                  <a:pt x="1136251" y="52117"/>
                  <a:pt x="1142457" y="68119"/>
                </a:cubicBezTo>
                <a:cubicBezTo>
                  <a:pt x="1168584" y="73344"/>
                  <a:pt x="1159766" y="59302"/>
                  <a:pt x="1156173" y="37422"/>
                </a:cubicBezTo>
                <a:cubicBezTo>
                  <a:pt x="1165644" y="38728"/>
                  <a:pt x="1161072" y="36442"/>
                  <a:pt x="1165644" y="44933"/>
                </a:cubicBezTo>
                <a:cubicBezTo>
                  <a:pt x="1170870" y="24685"/>
                  <a:pt x="1190138" y="27624"/>
                  <a:pt x="1212020" y="25992"/>
                </a:cubicBezTo>
                <a:cubicBezTo>
                  <a:pt x="1215612" y="33829"/>
                  <a:pt x="1220185" y="45912"/>
                  <a:pt x="1224104" y="52444"/>
                </a:cubicBezTo>
                <a:cubicBezTo>
                  <a:pt x="1232595" y="33503"/>
                  <a:pt x="1220185" y="52117"/>
                  <a:pt x="1216592" y="27951"/>
                </a:cubicBezTo>
                <a:cubicBezTo>
                  <a:pt x="1229656" y="21093"/>
                  <a:pt x="1227043" y="19460"/>
                  <a:pt x="1237494" y="25665"/>
                </a:cubicBezTo>
                <a:cubicBezTo>
                  <a:pt x="1228023" y="3785"/>
                  <a:pt x="1113064" y="11296"/>
                  <a:pt x="1086610" y="18154"/>
                </a:cubicBezTo>
                <a:cubicBezTo>
                  <a:pt x="1095101" y="24032"/>
                  <a:pt x="1108491" y="25012"/>
                  <a:pt x="1118289" y="25012"/>
                </a:cubicBezTo>
                <a:close/>
                <a:moveTo>
                  <a:pt x="2010854" y="72691"/>
                </a:moveTo>
                <a:cubicBezTo>
                  <a:pt x="2011834" y="80529"/>
                  <a:pt x="2010201" y="73671"/>
                  <a:pt x="2029143" y="70732"/>
                </a:cubicBezTo>
                <a:cubicBezTo>
                  <a:pt x="2024571" y="58322"/>
                  <a:pt x="2018366" y="60282"/>
                  <a:pt x="2029143" y="53097"/>
                </a:cubicBezTo>
                <a:lnTo>
                  <a:pt x="2036655" y="76284"/>
                </a:lnTo>
                <a:cubicBezTo>
                  <a:pt x="2061802" y="81509"/>
                  <a:pt x="2034369" y="70079"/>
                  <a:pt x="2091848" y="73998"/>
                </a:cubicBezTo>
                <a:cubicBezTo>
                  <a:pt x="2093808" y="64200"/>
                  <a:pt x="2088256" y="46892"/>
                  <a:pt x="2083030" y="38075"/>
                </a:cubicBezTo>
                <a:cubicBezTo>
                  <a:pt x="2063108" y="38401"/>
                  <a:pt x="2069313" y="41014"/>
                  <a:pt x="2065394" y="33503"/>
                </a:cubicBezTo>
                <a:cubicBezTo>
                  <a:pt x="2084337" y="24685"/>
                  <a:pt x="2079111" y="43300"/>
                  <a:pt x="2099360" y="31217"/>
                </a:cubicBezTo>
                <a:cubicBezTo>
                  <a:pt x="2069967" y="33176"/>
                  <a:pt x="2067027" y="19460"/>
                  <a:pt x="2054290" y="35789"/>
                </a:cubicBezTo>
                <a:lnTo>
                  <a:pt x="2083030" y="42647"/>
                </a:lnTo>
                <a:cubicBezTo>
                  <a:pt x="2045473" y="61914"/>
                  <a:pt x="2065068" y="41014"/>
                  <a:pt x="2053964" y="75630"/>
                </a:cubicBezTo>
                <a:lnTo>
                  <a:pt x="2046779" y="77916"/>
                </a:lnTo>
                <a:cubicBezTo>
                  <a:pt x="2033715" y="71058"/>
                  <a:pt x="2042207" y="60608"/>
                  <a:pt x="2035022" y="46239"/>
                </a:cubicBezTo>
                <a:cubicBezTo>
                  <a:pt x="2051351" y="35789"/>
                  <a:pt x="2048412" y="39708"/>
                  <a:pt x="2050045" y="32196"/>
                </a:cubicBezTo>
                <a:lnTo>
                  <a:pt x="1986034" y="31543"/>
                </a:lnTo>
                <a:cubicBezTo>
                  <a:pt x="1992892" y="60282"/>
                  <a:pt x="1991259" y="55383"/>
                  <a:pt x="2003343" y="60608"/>
                </a:cubicBezTo>
                <a:cubicBezTo>
                  <a:pt x="2004976" y="32523"/>
                  <a:pt x="2005955" y="56363"/>
                  <a:pt x="1994525" y="36442"/>
                </a:cubicBezTo>
                <a:cubicBezTo>
                  <a:pt x="2034369" y="34156"/>
                  <a:pt x="1998770" y="42647"/>
                  <a:pt x="2022938" y="68119"/>
                </a:cubicBezTo>
                <a:lnTo>
                  <a:pt x="2010854" y="72691"/>
                </a:lnTo>
                <a:close/>
                <a:moveTo>
                  <a:pt x="671517" y="77590"/>
                </a:moveTo>
                <a:cubicBezTo>
                  <a:pt x="660413" y="67793"/>
                  <a:pt x="652248" y="59302"/>
                  <a:pt x="662046" y="47872"/>
                </a:cubicBezTo>
                <a:cubicBezTo>
                  <a:pt x="646369" y="41994"/>
                  <a:pt x="631999" y="39054"/>
                  <a:pt x="637878" y="17827"/>
                </a:cubicBezTo>
                <a:lnTo>
                  <a:pt x="623182" y="29910"/>
                </a:lnTo>
                <a:cubicBezTo>
                  <a:pt x="634939" y="38075"/>
                  <a:pt x="626121" y="43626"/>
                  <a:pt x="622855" y="53750"/>
                </a:cubicBezTo>
                <a:lnTo>
                  <a:pt x="637225" y="67466"/>
                </a:lnTo>
                <a:cubicBezTo>
                  <a:pt x="615997" y="75957"/>
                  <a:pt x="645063" y="55710"/>
                  <a:pt x="623182" y="67466"/>
                </a:cubicBezTo>
                <a:cubicBezTo>
                  <a:pt x="631673" y="79549"/>
                  <a:pt x="658453" y="78896"/>
                  <a:pt x="671517" y="77590"/>
                </a:cubicBezTo>
                <a:close/>
              </a:path>
            </a:pathLst>
          </a:custGeom>
          <a:solidFill>
            <a:schemeClr val="bg1"/>
          </a:solidFill>
          <a:ln w="3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Frihåndsform: figur 63">
            <a:extLst>
              <a:ext uri="{FF2B5EF4-FFF2-40B4-BE49-F238E27FC236}">
                <a16:creationId xmlns:a16="http://schemas.microsoft.com/office/drawing/2014/main" id="{97DB18D4-7287-4867-9C25-22E937F6C896}"/>
              </a:ext>
            </a:extLst>
          </p:cNvPr>
          <p:cNvSpPr/>
          <p:nvPr/>
        </p:nvSpPr>
        <p:spPr>
          <a:xfrm>
            <a:off x="2846694" y="1601689"/>
            <a:ext cx="449590" cy="2481870"/>
          </a:xfrm>
          <a:custGeom>
            <a:avLst/>
            <a:gdLst>
              <a:gd name="connsiteX0" fmla="*/ 247488 w 491841"/>
              <a:gd name="connsiteY0" fmla="*/ 2222645 h 2715114"/>
              <a:gd name="connsiteX1" fmla="*/ 261205 w 491841"/>
              <a:gd name="connsiteY1" fmla="*/ 2211542 h 2715114"/>
              <a:gd name="connsiteX2" fmla="*/ 252387 w 491841"/>
              <a:gd name="connsiteY2" fmla="*/ 2197826 h 2715114"/>
              <a:gd name="connsiteX3" fmla="*/ 266430 w 491841"/>
              <a:gd name="connsiteY3" fmla="*/ 2233096 h 2715114"/>
              <a:gd name="connsiteX4" fmla="*/ 233772 w 491841"/>
              <a:gd name="connsiteY4" fmla="*/ 2214481 h 2715114"/>
              <a:gd name="connsiteX5" fmla="*/ 247488 w 491841"/>
              <a:gd name="connsiteY5" fmla="*/ 2222645 h 2715114"/>
              <a:gd name="connsiteX6" fmla="*/ 133183 w 491841"/>
              <a:gd name="connsiteY6" fmla="*/ 323632 h 2715114"/>
              <a:gd name="connsiteX7" fmla="*/ 169434 w 491841"/>
              <a:gd name="connsiteY7" fmla="*/ 266809 h 2715114"/>
              <a:gd name="connsiteX8" fmla="*/ 212217 w 491841"/>
              <a:gd name="connsiteY8" fmla="*/ 2249098 h 2715114"/>
              <a:gd name="connsiteX9" fmla="*/ 232139 w 491841"/>
              <a:gd name="connsiteY9" fmla="*/ 2511988 h 2715114"/>
              <a:gd name="connsiteX10" fmla="*/ 137755 w 491841"/>
              <a:gd name="connsiteY10" fmla="*/ 2302002 h 2715114"/>
              <a:gd name="connsiteX11" fmla="*/ 300069 w 491841"/>
              <a:gd name="connsiteY11" fmla="*/ 2700746 h 2715114"/>
              <a:gd name="connsiteX12" fmla="*/ 486551 w 491841"/>
              <a:gd name="connsiteY12" fmla="*/ 2181824 h 2715114"/>
              <a:gd name="connsiteX13" fmla="*/ 471854 w 491841"/>
              <a:gd name="connsiteY13" fmla="*/ 2187702 h 2715114"/>
              <a:gd name="connsiteX14" fmla="*/ 462383 w 491841"/>
              <a:gd name="connsiteY14" fmla="*/ 2173333 h 2715114"/>
              <a:gd name="connsiteX15" fmla="*/ 417314 w 491841"/>
              <a:gd name="connsiteY15" fmla="*/ 2175946 h 2715114"/>
              <a:gd name="connsiteX16" fmla="*/ 314766 w 491841"/>
              <a:gd name="connsiteY16" fmla="*/ 2420548 h 2715114"/>
              <a:gd name="connsiteX17" fmla="*/ 272309 w 491841"/>
              <a:gd name="connsiteY17" fmla="*/ 249501 h 2715114"/>
              <a:gd name="connsiteX18" fmla="*/ 424826 w 491841"/>
              <a:gd name="connsiteY18" fmla="*/ 380129 h 2715114"/>
              <a:gd name="connsiteX19" fmla="*/ 209278 w 491841"/>
              <a:gd name="connsiteY19" fmla="*/ 0 h 2715114"/>
              <a:gd name="connsiteX20" fmla="*/ 9079 w 491841"/>
              <a:gd name="connsiteY20" fmla="*/ 413766 h 2715114"/>
              <a:gd name="connsiteX21" fmla="*/ 133183 w 491841"/>
              <a:gd name="connsiteY21" fmla="*/ 323632 h 2715114"/>
              <a:gd name="connsiteX22" fmla="*/ 233772 w 491841"/>
              <a:gd name="connsiteY22" fmla="*/ 2214481 h 2715114"/>
              <a:gd name="connsiteX23" fmla="*/ 266430 w 491841"/>
              <a:gd name="connsiteY23" fmla="*/ 2233096 h 2715114"/>
              <a:gd name="connsiteX24" fmla="*/ 252387 w 491841"/>
              <a:gd name="connsiteY24" fmla="*/ 2197826 h 2715114"/>
              <a:gd name="connsiteX25" fmla="*/ 261205 w 491841"/>
              <a:gd name="connsiteY25" fmla="*/ 2211542 h 2715114"/>
              <a:gd name="connsiteX26" fmla="*/ 247488 w 491841"/>
              <a:gd name="connsiteY26" fmla="*/ 2222645 h 2715114"/>
              <a:gd name="connsiteX27" fmla="*/ 233772 w 491841"/>
              <a:gd name="connsiteY27" fmla="*/ 2214481 h 2715114"/>
              <a:gd name="connsiteX28" fmla="*/ 171393 w 491841"/>
              <a:gd name="connsiteY28" fmla="*/ 328204 h 2715114"/>
              <a:gd name="connsiteX29" fmla="*/ 169434 w 491841"/>
              <a:gd name="connsiteY29" fmla="*/ 266809 h 2715114"/>
              <a:gd name="connsiteX30" fmla="*/ 133183 w 491841"/>
              <a:gd name="connsiteY30" fmla="*/ 323632 h 2715114"/>
              <a:gd name="connsiteX31" fmla="*/ 165841 w 491841"/>
              <a:gd name="connsiteY31" fmla="*/ 272687 h 2715114"/>
              <a:gd name="connsiteX32" fmla="*/ 171393 w 491841"/>
              <a:gd name="connsiteY32" fmla="*/ 328204 h 271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1841" h="2715114">
                <a:moveTo>
                  <a:pt x="247488" y="2222645"/>
                </a:moveTo>
                <a:cubicBezTo>
                  <a:pt x="252061" y="2213501"/>
                  <a:pt x="244549" y="2220686"/>
                  <a:pt x="261205" y="2211542"/>
                </a:cubicBezTo>
                <a:cubicBezTo>
                  <a:pt x="257939" y="2197499"/>
                  <a:pt x="261858" y="2204357"/>
                  <a:pt x="252387" y="2197826"/>
                </a:cubicBezTo>
                <a:cubicBezTo>
                  <a:pt x="274595" y="2200765"/>
                  <a:pt x="270350" y="2218073"/>
                  <a:pt x="266430" y="2233096"/>
                </a:cubicBezTo>
                <a:cubicBezTo>
                  <a:pt x="250754" y="2232442"/>
                  <a:pt x="235731" y="2231789"/>
                  <a:pt x="233772" y="2214481"/>
                </a:cubicBezTo>
                <a:lnTo>
                  <a:pt x="247488" y="2222645"/>
                </a:lnTo>
                <a:close/>
                <a:moveTo>
                  <a:pt x="133183" y="323632"/>
                </a:moveTo>
                <a:cubicBezTo>
                  <a:pt x="137755" y="309590"/>
                  <a:pt x="156697" y="272687"/>
                  <a:pt x="169434" y="266809"/>
                </a:cubicBezTo>
                <a:cubicBezTo>
                  <a:pt x="179885" y="579664"/>
                  <a:pt x="186743" y="2049889"/>
                  <a:pt x="212217" y="2249098"/>
                </a:cubicBezTo>
                <a:cubicBezTo>
                  <a:pt x="221035" y="2318331"/>
                  <a:pt x="242916" y="2441775"/>
                  <a:pt x="232139" y="2511988"/>
                </a:cubicBezTo>
                <a:cubicBezTo>
                  <a:pt x="180211" y="2450919"/>
                  <a:pt x="181844" y="2314738"/>
                  <a:pt x="137755" y="2302002"/>
                </a:cubicBezTo>
                <a:cubicBezTo>
                  <a:pt x="-32071" y="2253343"/>
                  <a:pt x="201113" y="2811127"/>
                  <a:pt x="300069" y="2700746"/>
                </a:cubicBezTo>
                <a:cubicBezTo>
                  <a:pt x="300069" y="2700746"/>
                  <a:pt x="529334" y="2250730"/>
                  <a:pt x="486551" y="2181824"/>
                </a:cubicBezTo>
                <a:cubicBezTo>
                  <a:pt x="472181" y="2185743"/>
                  <a:pt x="487204" y="2182804"/>
                  <a:pt x="471854" y="2187702"/>
                </a:cubicBezTo>
                <a:lnTo>
                  <a:pt x="462383" y="2173333"/>
                </a:lnTo>
                <a:lnTo>
                  <a:pt x="417314" y="2175946"/>
                </a:lnTo>
                <a:cubicBezTo>
                  <a:pt x="403924" y="2212195"/>
                  <a:pt x="344158" y="2411077"/>
                  <a:pt x="314766" y="2420548"/>
                </a:cubicBezTo>
                <a:cubicBezTo>
                  <a:pt x="269043" y="2054461"/>
                  <a:pt x="235405" y="662940"/>
                  <a:pt x="272309" y="249501"/>
                </a:cubicBezTo>
                <a:cubicBezTo>
                  <a:pt x="272309" y="249501"/>
                  <a:pt x="413395" y="535577"/>
                  <a:pt x="424826" y="380129"/>
                </a:cubicBezTo>
                <a:cubicBezTo>
                  <a:pt x="425805" y="366413"/>
                  <a:pt x="296477" y="30045"/>
                  <a:pt x="209278" y="0"/>
                </a:cubicBezTo>
                <a:cubicBezTo>
                  <a:pt x="154084" y="55517"/>
                  <a:pt x="-44481" y="321999"/>
                  <a:pt x="9079" y="413766"/>
                </a:cubicBezTo>
                <a:cubicBezTo>
                  <a:pt x="51209" y="486918"/>
                  <a:pt x="122405" y="347799"/>
                  <a:pt x="133183" y="323632"/>
                </a:cubicBezTo>
                <a:close/>
                <a:moveTo>
                  <a:pt x="233772" y="2214481"/>
                </a:moveTo>
                <a:cubicBezTo>
                  <a:pt x="235731" y="2231789"/>
                  <a:pt x="250754" y="2232442"/>
                  <a:pt x="266430" y="2233096"/>
                </a:cubicBezTo>
                <a:cubicBezTo>
                  <a:pt x="270350" y="2218073"/>
                  <a:pt x="274595" y="2200765"/>
                  <a:pt x="252387" y="2197826"/>
                </a:cubicBezTo>
                <a:cubicBezTo>
                  <a:pt x="261858" y="2204357"/>
                  <a:pt x="257939" y="2197499"/>
                  <a:pt x="261205" y="2211542"/>
                </a:cubicBezTo>
                <a:cubicBezTo>
                  <a:pt x="244549" y="2220686"/>
                  <a:pt x="252061" y="2213501"/>
                  <a:pt x="247488" y="2222645"/>
                </a:cubicBezTo>
                <a:lnTo>
                  <a:pt x="233772" y="2214481"/>
                </a:lnTo>
                <a:close/>
                <a:moveTo>
                  <a:pt x="171393" y="328204"/>
                </a:moveTo>
                <a:lnTo>
                  <a:pt x="169434" y="266809"/>
                </a:lnTo>
                <a:cubicBezTo>
                  <a:pt x="156697" y="272687"/>
                  <a:pt x="137755" y="309590"/>
                  <a:pt x="133183" y="323632"/>
                </a:cubicBezTo>
                <a:cubicBezTo>
                  <a:pt x="152125" y="298813"/>
                  <a:pt x="153758" y="283464"/>
                  <a:pt x="165841" y="272687"/>
                </a:cubicBezTo>
                <a:cubicBezTo>
                  <a:pt x="166495" y="292608"/>
                  <a:pt x="164208" y="315795"/>
                  <a:pt x="171393" y="328204"/>
                </a:cubicBezTo>
                <a:close/>
              </a:path>
            </a:pathLst>
          </a:custGeom>
          <a:solidFill>
            <a:schemeClr val="bg1">
              <a:lumMod val="95000"/>
            </a:schemeClr>
          </a:solidFill>
          <a:ln w="3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Frihåndsform: figur 64">
            <a:extLst>
              <a:ext uri="{FF2B5EF4-FFF2-40B4-BE49-F238E27FC236}">
                <a16:creationId xmlns:a16="http://schemas.microsoft.com/office/drawing/2014/main" id="{FE6D553A-7409-4390-877F-D767C08057C5}"/>
              </a:ext>
            </a:extLst>
          </p:cNvPr>
          <p:cNvSpPr/>
          <p:nvPr/>
        </p:nvSpPr>
        <p:spPr>
          <a:xfrm>
            <a:off x="3762856" y="3546516"/>
            <a:ext cx="435260" cy="2482168"/>
          </a:xfrm>
          <a:custGeom>
            <a:avLst/>
            <a:gdLst>
              <a:gd name="connsiteX0" fmla="*/ 231991 w 476165"/>
              <a:gd name="connsiteY0" fmla="*/ 2222645 h 2715441"/>
              <a:gd name="connsiteX1" fmla="*/ 245707 w 476165"/>
              <a:gd name="connsiteY1" fmla="*/ 2211868 h 2715441"/>
              <a:gd name="connsiteX2" fmla="*/ 236890 w 476165"/>
              <a:gd name="connsiteY2" fmla="*/ 2197826 h 2715441"/>
              <a:gd name="connsiteX3" fmla="*/ 250933 w 476165"/>
              <a:gd name="connsiteY3" fmla="*/ 2233422 h 2715441"/>
              <a:gd name="connsiteX4" fmla="*/ 218274 w 476165"/>
              <a:gd name="connsiteY4" fmla="*/ 2214481 h 2715441"/>
              <a:gd name="connsiteX5" fmla="*/ 231991 w 476165"/>
              <a:gd name="connsiteY5" fmla="*/ 2222645 h 2715441"/>
              <a:gd name="connsiteX6" fmla="*/ 133688 w 476165"/>
              <a:gd name="connsiteY6" fmla="*/ 322979 h 2715441"/>
              <a:gd name="connsiteX7" fmla="*/ 170266 w 476165"/>
              <a:gd name="connsiteY7" fmla="*/ 266482 h 2715441"/>
              <a:gd name="connsiteX8" fmla="*/ 196393 w 476165"/>
              <a:gd name="connsiteY8" fmla="*/ 2248771 h 2715441"/>
              <a:gd name="connsiteX9" fmla="*/ 214028 w 476165"/>
              <a:gd name="connsiteY9" fmla="*/ 2511988 h 2715441"/>
              <a:gd name="connsiteX10" fmla="*/ 121604 w 476165"/>
              <a:gd name="connsiteY10" fmla="*/ 2301349 h 2715441"/>
              <a:gd name="connsiteX11" fmla="*/ 280652 w 476165"/>
              <a:gd name="connsiteY11" fmla="*/ 2701399 h 2715441"/>
              <a:gd name="connsiteX12" fmla="*/ 471380 w 476165"/>
              <a:gd name="connsiteY12" fmla="*/ 2184110 h 2715441"/>
              <a:gd name="connsiteX13" fmla="*/ 456683 w 476165"/>
              <a:gd name="connsiteY13" fmla="*/ 2189988 h 2715441"/>
              <a:gd name="connsiteX14" fmla="*/ 447212 w 476165"/>
              <a:gd name="connsiteY14" fmla="*/ 2175619 h 2715441"/>
              <a:gd name="connsiteX15" fmla="*/ 402143 w 476165"/>
              <a:gd name="connsiteY15" fmla="*/ 2177578 h 2715441"/>
              <a:gd name="connsiteX16" fmla="*/ 297635 w 476165"/>
              <a:gd name="connsiteY16" fmla="*/ 2421527 h 2715441"/>
              <a:gd name="connsiteX17" fmla="*/ 273467 w 476165"/>
              <a:gd name="connsiteY17" fmla="*/ 250154 h 2715441"/>
              <a:gd name="connsiteX18" fmla="*/ 424678 w 476165"/>
              <a:gd name="connsiteY18" fmla="*/ 381762 h 2715441"/>
              <a:gd name="connsiteX19" fmla="*/ 212722 w 476165"/>
              <a:gd name="connsiteY19" fmla="*/ 0 h 2715441"/>
              <a:gd name="connsiteX20" fmla="*/ 8605 w 476165"/>
              <a:gd name="connsiteY20" fmla="*/ 412133 h 2715441"/>
              <a:gd name="connsiteX21" fmla="*/ 133688 w 476165"/>
              <a:gd name="connsiteY21" fmla="*/ 322979 h 2715441"/>
              <a:gd name="connsiteX22" fmla="*/ 218274 w 476165"/>
              <a:gd name="connsiteY22" fmla="*/ 2214481 h 2715441"/>
              <a:gd name="connsiteX23" fmla="*/ 250933 w 476165"/>
              <a:gd name="connsiteY23" fmla="*/ 2233422 h 2715441"/>
              <a:gd name="connsiteX24" fmla="*/ 236890 w 476165"/>
              <a:gd name="connsiteY24" fmla="*/ 2197826 h 2715441"/>
              <a:gd name="connsiteX25" fmla="*/ 245707 w 476165"/>
              <a:gd name="connsiteY25" fmla="*/ 2211868 h 2715441"/>
              <a:gd name="connsiteX26" fmla="*/ 231991 w 476165"/>
              <a:gd name="connsiteY26" fmla="*/ 2222645 h 2715441"/>
              <a:gd name="connsiteX27" fmla="*/ 218274 w 476165"/>
              <a:gd name="connsiteY27" fmla="*/ 2214481 h 2715441"/>
              <a:gd name="connsiteX28" fmla="*/ 171899 w 476165"/>
              <a:gd name="connsiteY28" fmla="*/ 327878 h 2715441"/>
              <a:gd name="connsiteX29" fmla="*/ 170266 w 476165"/>
              <a:gd name="connsiteY29" fmla="*/ 266482 h 2715441"/>
              <a:gd name="connsiteX30" fmla="*/ 133688 w 476165"/>
              <a:gd name="connsiteY30" fmla="*/ 322979 h 2715441"/>
              <a:gd name="connsiteX31" fmla="*/ 167000 w 476165"/>
              <a:gd name="connsiteY31" fmla="*/ 272034 h 2715441"/>
              <a:gd name="connsiteX32" fmla="*/ 171899 w 476165"/>
              <a:gd name="connsiteY32" fmla="*/ 327878 h 271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6165" h="2715441">
                <a:moveTo>
                  <a:pt x="231991" y="2222645"/>
                </a:moveTo>
                <a:cubicBezTo>
                  <a:pt x="236563" y="2213828"/>
                  <a:pt x="229052" y="2220686"/>
                  <a:pt x="245707" y="2211868"/>
                </a:cubicBezTo>
                <a:cubicBezTo>
                  <a:pt x="242768" y="2197826"/>
                  <a:pt x="246687" y="2205010"/>
                  <a:pt x="236890" y="2197826"/>
                </a:cubicBezTo>
                <a:cubicBezTo>
                  <a:pt x="259098" y="2201092"/>
                  <a:pt x="254852" y="2218400"/>
                  <a:pt x="250933" y="2233422"/>
                </a:cubicBezTo>
                <a:cubicBezTo>
                  <a:pt x="234930" y="2232769"/>
                  <a:pt x="220234" y="2231789"/>
                  <a:pt x="218274" y="2214481"/>
                </a:cubicBezTo>
                <a:lnTo>
                  <a:pt x="231991" y="2222645"/>
                </a:lnTo>
                <a:close/>
                <a:moveTo>
                  <a:pt x="133688" y="322979"/>
                </a:moveTo>
                <a:cubicBezTo>
                  <a:pt x="138587" y="308937"/>
                  <a:pt x="157529" y="272034"/>
                  <a:pt x="170266" y="266482"/>
                </a:cubicBezTo>
                <a:cubicBezTo>
                  <a:pt x="178430" y="579338"/>
                  <a:pt x="172552" y="2049562"/>
                  <a:pt x="196393" y="2248771"/>
                </a:cubicBezTo>
                <a:cubicBezTo>
                  <a:pt x="204884" y="2318331"/>
                  <a:pt x="225459" y="2442101"/>
                  <a:pt x="214028" y="2511988"/>
                </a:cubicBezTo>
                <a:cubicBezTo>
                  <a:pt x="163081" y="2450592"/>
                  <a:pt x="165693" y="2314412"/>
                  <a:pt x="121604" y="2301349"/>
                </a:cubicBezTo>
                <a:cubicBezTo>
                  <a:pt x="-47895" y="2251384"/>
                  <a:pt x="180716" y="2810800"/>
                  <a:pt x="280652" y="2701399"/>
                </a:cubicBezTo>
                <a:cubicBezTo>
                  <a:pt x="280652" y="2701399"/>
                  <a:pt x="513510" y="2253343"/>
                  <a:pt x="471380" y="2184110"/>
                </a:cubicBezTo>
                <a:cubicBezTo>
                  <a:pt x="457010" y="2187702"/>
                  <a:pt x="472033" y="2185090"/>
                  <a:pt x="456683" y="2189988"/>
                </a:cubicBezTo>
                <a:lnTo>
                  <a:pt x="447212" y="2175619"/>
                </a:lnTo>
                <a:lnTo>
                  <a:pt x="402143" y="2177578"/>
                </a:lnTo>
                <a:cubicBezTo>
                  <a:pt x="388426" y="2213828"/>
                  <a:pt x="327028" y="2412057"/>
                  <a:pt x="297635" y="2421527"/>
                </a:cubicBezTo>
                <a:cubicBezTo>
                  <a:pt x="254852" y="2054787"/>
                  <a:pt x="232971" y="663267"/>
                  <a:pt x="273467" y="250154"/>
                </a:cubicBezTo>
                <a:cubicBezTo>
                  <a:pt x="273467" y="250154"/>
                  <a:pt x="412267" y="537210"/>
                  <a:pt x="424678" y="381762"/>
                </a:cubicBezTo>
                <a:cubicBezTo>
                  <a:pt x="425984" y="368046"/>
                  <a:pt x="299595" y="30698"/>
                  <a:pt x="212722" y="0"/>
                </a:cubicBezTo>
                <a:cubicBezTo>
                  <a:pt x="156876" y="55191"/>
                  <a:pt x="-43650" y="319713"/>
                  <a:pt x="8605" y="412133"/>
                </a:cubicBezTo>
                <a:cubicBezTo>
                  <a:pt x="50408" y="485612"/>
                  <a:pt x="122584" y="347145"/>
                  <a:pt x="133688" y="322979"/>
                </a:cubicBezTo>
                <a:close/>
                <a:moveTo>
                  <a:pt x="218274" y="2214481"/>
                </a:moveTo>
                <a:cubicBezTo>
                  <a:pt x="220234" y="2231789"/>
                  <a:pt x="234930" y="2232769"/>
                  <a:pt x="250933" y="2233422"/>
                </a:cubicBezTo>
                <a:cubicBezTo>
                  <a:pt x="254852" y="2218400"/>
                  <a:pt x="259098" y="2201092"/>
                  <a:pt x="236890" y="2197826"/>
                </a:cubicBezTo>
                <a:cubicBezTo>
                  <a:pt x="246687" y="2205010"/>
                  <a:pt x="242768" y="2197826"/>
                  <a:pt x="245707" y="2211868"/>
                </a:cubicBezTo>
                <a:cubicBezTo>
                  <a:pt x="229052" y="2220686"/>
                  <a:pt x="236563" y="2213828"/>
                  <a:pt x="231991" y="2222645"/>
                </a:cubicBezTo>
                <a:lnTo>
                  <a:pt x="218274" y="2214481"/>
                </a:lnTo>
                <a:close/>
                <a:moveTo>
                  <a:pt x="171899" y="327878"/>
                </a:moveTo>
                <a:lnTo>
                  <a:pt x="170266" y="266482"/>
                </a:lnTo>
                <a:cubicBezTo>
                  <a:pt x="157529" y="272034"/>
                  <a:pt x="138587" y="308937"/>
                  <a:pt x="133688" y="322979"/>
                </a:cubicBezTo>
                <a:cubicBezTo>
                  <a:pt x="152956" y="298486"/>
                  <a:pt x="154589" y="283137"/>
                  <a:pt x="167000" y="272034"/>
                </a:cubicBezTo>
                <a:cubicBezTo>
                  <a:pt x="167326" y="292281"/>
                  <a:pt x="164714" y="315141"/>
                  <a:pt x="171899" y="327878"/>
                </a:cubicBezTo>
                <a:close/>
              </a:path>
            </a:pathLst>
          </a:custGeom>
          <a:solidFill>
            <a:srgbClr val="FF0000"/>
          </a:solidFill>
          <a:ln w="3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Frihåndsform: figur 65">
            <a:extLst>
              <a:ext uri="{FF2B5EF4-FFF2-40B4-BE49-F238E27FC236}">
                <a16:creationId xmlns:a16="http://schemas.microsoft.com/office/drawing/2014/main" id="{FC222BFB-D522-4661-8876-1B35D73F5F5B}"/>
              </a:ext>
            </a:extLst>
          </p:cNvPr>
          <p:cNvSpPr/>
          <p:nvPr/>
        </p:nvSpPr>
        <p:spPr>
          <a:xfrm>
            <a:off x="4664688" y="4451262"/>
            <a:ext cx="2566184" cy="93734"/>
          </a:xfrm>
          <a:custGeom>
            <a:avLst/>
            <a:gdLst>
              <a:gd name="connsiteX0" fmla="*/ 1841884 w 2807350"/>
              <a:gd name="connsiteY0" fmla="*/ 76294 h 102543"/>
              <a:gd name="connsiteX1" fmla="*/ 2290289 w 2807350"/>
              <a:gd name="connsiteY1" fmla="*/ 62904 h 102543"/>
              <a:gd name="connsiteX2" fmla="*/ 1796488 w 2807350"/>
              <a:gd name="connsiteY2" fmla="*/ 43963 h 102543"/>
              <a:gd name="connsiteX3" fmla="*/ 1841884 w 2807350"/>
              <a:gd name="connsiteY3" fmla="*/ 76294 h 102543"/>
              <a:gd name="connsiteX4" fmla="*/ 2213 w 2807350"/>
              <a:gd name="connsiteY4" fmla="*/ 46576 h 102543"/>
              <a:gd name="connsiteX5" fmla="*/ 416327 w 2807350"/>
              <a:gd name="connsiteY5" fmla="*/ 22736 h 102543"/>
              <a:gd name="connsiteX6" fmla="*/ 2213 w 2807350"/>
              <a:gd name="connsiteY6" fmla="*/ 46576 h 102543"/>
              <a:gd name="connsiteX7" fmla="*/ 2396430 w 2807350"/>
              <a:gd name="connsiteY7" fmla="*/ 62251 h 102543"/>
              <a:gd name="connsiteX8" fmla="*/ 2807278 w 2807350"/>
              <a:gd name="connsiteY8" fmla="*/ 51148 h 102543"/>
              <a:gd name="connsiteX9" fmla="*/ 2396430 w 2807350"/>
              <a:gd name="connsiteY9" fmla="*/ 62251 h 102543"/>
              <a:gd name="connsiteX10" fmla="*/ 1252719 w 2807350"/>
              <a:gd name="connsiteY10" fmla="*/ 90663 h 102543"/>
              <a:gd name="connsiteX11" fmla="*/ 1282438 w 2807350"/>
              <a:gd name="connsiteY11" fmla="*/ 27961 h 102543"/>
              <a:gd name="connsiteX12" fmla="*/ 1187728 w 2807350"/>
              <a:gd name="connsiteY12" fmla="*/ 57679 h 102543"/>
              <a:gd name="connsiteX13" fmla="*/ 1252719 w 2807350"/>
              <a:gd name="connsiteY13" fmla="*/ 90663 h 102543"/>
              <a:gd name="connsiteX14" fmla="*/ 573089 w 2807350"/>
              <a:gd name="connsiteY14" fmla="*/ 96541 h 102543"/>
              <a:gd name="connsiteX15" fmla="*/ 921232 w 2807350"/>
              <a:gd name="connsiteY15" fmla="*/ 25022 h 102543"/>
              <a:gd name="connsiteX16" fmla="*/ 550881 w 2807350"/>
              <a:gd name="connsiteY16" fmla="*/ 65843 h 102543"/>
              <a:gd name="connsiteX17" fmla="*/ 573089 w 2807350"/>
              <a:gd name="connsiteY17" fmla="*/ 96541 h 10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07350" h="102543">
                <a:moveTo>
                  <a:pt x="1841884" y="76294"/>
                </a:moveTo>
                <a:cubicBezTo>
                  <a:pt x="1906875" y="91969"/>
                  <a:pt x="2240974" y="105685"/>
                  <a:pt x="2290289" y="62904"/>
                </a:cubicBezTo>
                <a:cubicBezTo>
                  <a:pt x="2285064" y="-40945"/>
                  <a:pt x="1825554" y="6734"/>
                  <a:pt x="1796488" y="43963"/>
                </a:cubicBezTo>
                <a:lnTo>
                  <a:pt x="1841884" y="76294"/>
                </a:lnTo>
                <a:close/>
                <a:moveTo>
                  <a:pt x="2213" y="46576"/>
                </a:moveTo>
                <a:cubicBezTo>
                  <a:pt x="60019" y="115482"/>
                  <a:pt x="501893" y="98174"/>
                  <a:pt x="416327" y="22736"/>
                </a:cubicBezTo>
                <a:cubicBezTo>
                  <a:pt x="386607" y="-3716"/>
                  <a:pt x="-34038" y="6734"/>
                  <a:pt x="2213" y="46576"/>
                </a:cubicBezTo>
                <a:close/>
                <a:moveTo>
                  <a:pt x="2396430" y="62251"/>
                </a:moveTo>
                <a:cubicBezTo>
                  <a:pt x="2408514" y="117442"/>
                  <a:pt x="2817402" y="118095"/>
                  <a:pt x="2807278" y="51148"/>
                </a:cubicBezTo>
                <a:cubicBezTo>
                  <a:pt x="2796827" y="-17106"/>
                  <a:pt x="2492447" y="22083"/>
                  <a:pt x="2396430" y="62251"/>
                </a:cubicBezTo>
                <a:close/>
                <a:moveTo>
                  <a:pt x="1252719" y="90663"/>
                </a:moveTo>
                <a:cubicBezTo>
                  <a:pt x="1670099" y="116789"/>
                  <a:pt x="1804000" y="-38006"/>
                  <a:pt x="1282438" y="27961"/>
                </a:cubicBezTo>
                <a:cubicBezTo>
                  <a:pt x="1257944" y="31553"/>
                  <a:pt x="1204711" y="42657"/>
                  <a:pt x="1187728" y="57679"/>
                </a:cubicBezTo>
                <a:cubicBezTo>
                  <a:pt x="1206017" y="73355"/>
                  <a:pt x="1229205" y="89030"/>
                  <a:pt x="1252719" y="90663"/>
                </a:cubicBezTo>
                <a:close/>
                <a:moveTo>
                  <a:pt x="573089" y="96541"/>
                </a:moveTo>
                <a:cubicBezTo>
                  <a:pt x="573089" y="96541"/>
                  <a:pt x="1002553" y="114829"/>
                  <a:pt x="921232" y="25022"/>
                </a:cubicBezTo>
                <a:cubicBezTo>
                  <a:pt x="891839" y="-7309"/>
                  <a:pt x="582560" y="16531"/>
                  <a:pt x="550881" y="65843"/>
                </a:cubicBezTo>
                <a:cubicBezTo>
                  <a:pt x="557413" y="89357"/>
                  <a:pt x="550881" y="61925"/>
                  <a:pt x="573089" y="96541"/>
                </a:cubicBezTo>
                <a:close/>
              </a:path>
            </a:pathLst>
          </a:custGeom>
          <a:solidFill>
            <a:schemeClr val="bg1"/>
          </a:solidFill>
          <a:ln w="3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Frihåndsform: figur 66">
            <a:extLst>
              <a:ext uri="{FF2B5EF4-FFF2-40B4-BE49-F238E27FC236}">
                <a16:creationId xmlns:a16="http://schemas.microsoft.com/office/drawing/2014/main" id="{2CFCDEEF-CF49-4C67-9217-924936AE60DB}"/>
              </a:ext>
            </a:extLst>
          </p:cNvPr>
          <p:cNvSpPr/>
          <p:nvPr/>
        </p:nvSpPr>
        <p:spPr>
          <a:xfrm>
            <a:off x="5384500" y="3394425"/>
            <a:ext cx="1093189" cy="748602"/>
          </a:xfrm>
          <a:custGeom>
            <a:avLst/>
            <a:gdLst>
              <a:gd name="connsiteX0" fmla="*/ 5400917 w 17301908"/>
              <a:gd name="connsiteY0" fmla="*/ 10591173 h 11848125"/>
              <a:gd name="connsiteX1" fmla="*/ 5003708 w 17301908"/>
              <a:gd name="connsiteY1" fmla="*/ 10590369 h 11848125"/>
              <a:gd name="connsiteX2" fmla="*/ 4945011 w 17301908"/>
              <a:gd name="connsiteY2" fmla="*/ 6669939 h 11848125"/>
              <a:gd name="connsiteX3" fmla="*/ 4936166 w 17301908"/>
              <a:gd name="connsiteY3" fmla="*/ 2670714 h 11848125"/>
              <a:gd name="connsiteX4" fmla="*/ 1984437 w 17301908"/>
              <a:gd name="connsiteY4" fmla="*/ 2669910 h 11848125"/>
              <a:gd name="connsiteX5" fmla="*/ 1027597 w 17301908"/>
              <a:gd name="connsiteY5" fmla="*/ 3186095 h 11848125"/>
              <a:gd name="connsiteX6" fmla="*/ 1015536 w 17301908"/>
              <a:gd name="connsiteY6" fmla="*/ 7633966 h 11848125"/>
              <a:gd name="connsiteX7" fmla="*/ 1043679 w 17301908"/>
              <a:gd name="connsiteY7" fmla="*/ 10585545 h 11848125"/>
              <a:gd name="connsiteX8" fmla="*/ 8041 w 17301908"/>
              <a:gd name="connsiteY8" fmla="*/ 10590369 h 11848125"/>
              <a:gd name="connsiteX9" fmla="*/ 0 w 17301908"/>
              <a:gd name="connsiteY9" fmla="*/ 11848669 h 11848125"/>
              <a:gd name="connsiteX10" fmla="*/ 17301104 w 17301908"/>
              <a:gd name="connsiteY10" fmla="*/ 11848669 h 11848125"/>
              <a:gd name="connsiteX11" fmla="*/ 17301908 w 17301908"/>
              <a:gd name="connsiteY11" fmla="*/ 10589565 h 11848125"/>
              <a:gd name="connsiteX12" fmla="*/ 16338637 w 17301908"/>
              <a:gd name="connsiteY12" fmla="*/ 10588761 h 11848125"/>
              <a:gd name="connsiteX13" fmla="*/ 16364367 w 17301908"/>
              <a:gd name="connsiteY13" fmla="*/ 4655854 h 11848125"/>
              <a:gd name="connsiteX14" fmla="*/ 16355522 w 17301908"/>
              <a:gd name="connsiteY14" fmla="*/ 3186095 h 11848125"/>
              <a:gd name="connsiteX15" fmla="*/ 15373757 w 17301908"/>
              <a:gd name="connsiteY15" fmla="*/ 2669910 h 11848125"/>
              <a:gd name="connsiteX16" fmla="*/ 12365743 w 17301908"/>
              <a:gd name="connsiteY16" fmla="*/ 2670714 h 11848125"/>
              <a:gd name="connsiteX17" fmla="*/ 12356898 w 17301908"/>
              <a:gd name="connsiteY17" fmla="*/ 8655079 h 11848125"/>
              <a:gd name="connsiteX18" fmla="*/ 12297397 w 17301908"/>
              <a:gd name="connsiteY18" fmla="*/ 10591977 h 11848125"/>
              <a:gd name="connsiteX19" fmla="*/ 11900188 w 17301908"/>
              <a:gd name="connsiteY19" fmla="*/ 10589565 h 11848125"/>
              <a:gd name="connsiteX20" fmla="*/ 11928330 w 17301908"/>
              <a:gd name="connsiteY20" fmla="*/ 3662882 h 11848125"/>
              <a:gd name="connsiteX21" fmla="*/ 11928330 w 17301908"/>
              <a:gd name="connsiteY21" fmla="*/ 1932619 h 11848125"/>
              <a:gd name="connsiteX22" fmla="*/ 11835863 w 17301908"/>
              <a:gd name="connsiteY22" fmla="*/ 308486 h 11848125"/>
              <a:gd name="connsiteX23" fmla="*/ 10409448 w 17301908"/>
              <a:gd name="connsiteY23" fmla="*/ 15821 h 11848125"/>
              <a:gd name="connsiteX24" fmla="*/ 6920603 w 17301908"/>
              <a:gd name="connsiteY24" fmla="*/ 15821 h 11848125"/>
              <a:gd name="connsiteX25" fmla="*/ 5476499 w 17301908"/>
              <a:gd name="connsiteY25" fmla="*/ 290798 h 11848125"/>
              <a:gd name="connsiteX26" fmla="*/ 5372774 w 17301908"/>
              <a:gd name="connsiteY26" fmla="*/ 1904478 h 11848125"/>
              <a:gd name="connsiteX27" fmla="*/ 5372774 w 17301908"/>
              <a:gd name="connsiteY27" fmla="*/ 8853673 h 11848125"/>
              <a:gd name="connsiteX28" fmla="*/ 5400917 w 17301908"/>
              <a:gd name="connsiteY28" fmla="*/ 10591173 h 11848125"/>
              <a:gd name="connsiteX29" fmla="*/ 8397673 w 17301908"/>
              <a:gd name="connsiteY29" fmla="*/ 661454 h 11848125"/>
              <a:gd name="connsiteX30" fmla="*/ 6512941 w 17301908"/>
              <a:gd name="connsiteY30" fmla="*/ 3038154 h 11848125"/>
              <a:gd name="connsiteX31" fmla="*/ 8932378 w 17301908"/>
              <a:gd name="connsiteY31" fmla="*/ 4927615 h 11848125"/>
              <a:gd name="connsiteX32" fmla="*/ 10025104 w 17301908"/>
              <a:gd name="connsiteY32" fmla="*/ 1139045 h 11848125"/>
              <a:gd name="connsiteX33" fmla="*/ 8397673 w 17301908"/>
              <a:gd name="connsiteY33" fmla="*/ 661454 h 11848125"/>
              <a:gd name="connsiteX34" fmla="*/ 7439226 w 17301908"/>
              <a:gd name="connsiteY34" fmla="*/ 10542931 h 11848125"/>
              <a:gd name="connsiteX35" fmla="*/ 10000178 w 17301908"/>
              <a:gd name="connsiteY35" fmla="*/ 10548560 h 11848125"/>
              <a:gd name="connsiteX36" fmla="*/ 10008219 w 17301908"/>
              <a:gd name="connsiteY36" fmla="*/ 7351753 h 11848125"/>
              <a:gd name="connsiteX37" fmla="*/ 7440030 w 17301908"/>
              <a:gd name="connsiteY37" fmla="*/ 7343713 h 11848125"/>
              <a:gd name="connsiteX38" fmla="*/ 7439226 w 17301908"/>
              <a:gd name="connsiteY38" fmla="*/ 10542931 h 11848125"/>
              <a:gd name="connsiteX39" fmla="*/ 8114642 w 17301908"/>
              <a:gd name="connsiteY39" fmla="*/ 2218852 h 11848125"/>
              <a:gd name="connsiteX40" fmla="*/ 7297710 w 17301908"/>
              <a:gd name="connsiteY40" fmla="*/ 2222872 h 11848125"/>
              <a:gd name="connsiteX41" fmla="*/ 7293690 w 17301908"/>
              <a:gd name="connsiteY41" fmla="*/ 3283382 h 11848125"/>
              <a:gd name="connsiteX42" fmla="*/ 8111426 w 17301908"/>
              <a:gd name="connsiteY42" fmla="*/ 3289814 h 11848125"/>
              <a:gd name="connsiteX43" fmla="*/ 8116250 w 17301908"/>
              <a:gd name="connsiteY43" fmla="*/ 4109117 h 11848125"/>
              <a:gd name="connsiteX44" fmla="*/ 9182442 w 17301908"/>
              <a:gd name="connsiteY44" fmla="*/ 4113137 h 11848125"/>
              <a:gd name="connsiteX45" fmla="*/ 9187267 w 17301908"/>
              <a:gd name="connsiteY45" fmla="*/ 3291422 h 11848125"/>
              <a:gd name="connsiteX46" fmla="*/ 9998570 w 17301908"/>
              <a:gd name="connsiteY46" fmla="*/ 3288206 h 11848125"/>
              <a:gd name="connsiteX47" fmla="*/ 10007415 w 17301908"/>
              <a:gd name="connsiteY47" fmla="*/ 2227696 h 11848125"/>
              <a:gd name="connsiteX48" fmla="*/ 9188071 w 17301908"/>
              <a:gd name="connsiteY48" fmla="*/ 2220460 h 11848125"/>
              <a:gd name="connsiteX49" fmla="*/ 9184855 w 17301908"/>
              <a:gd name="connsiteY49" fmla="*/ 1401961 h 11848125"/>
              <a:gd name="connsiteX50" fmla="*/ 8118662 w 17301908"/>
              <a:gd name="connsiteY50" fmla="*/ 1396333 h 11848125"/>
              <a:gd name="connsiteX51" fmla="*/ 8114642 w 17301908"/>
              <a:gd name="connsiteY51" fmla="*/ 2218852 h 11848125"/>
              <a:gd name="connsiteX52" fmla="*/ 1973984 w 17301908"/>
              <a:gd name="connsiteY52" fmla="*/ 8093869 h 11848125"/>
              <a:gd name="connsiteX53" fmla="*/ 2848005 w 17301908"/>
              <a:gd name="connsiteY53" fmla="*/ 8095477 h 11848125"/>
              <a:gd name="connsiteX54" fmla="*/ 2847201 w 17301908"/>
              <a:gd name="connsiteY54" fmla="*/ 7219089 h 11848125"/>
              <a:gd name="connsiteX55" fmla="*/ 1972376 w 17301908"/>
              <a:gd name="connsiteY55" fmla="*/ 7219089 h 11848125"/>
              <a:gd name="connsiteX56" fmla="*/ 1973984 w 17301908"/>
              <a:gd name="connsiteY56" fmla="*/ 8093869 h 11848125"/>
              <a:gd name="connsiteX57" fmla="*/ 14698341 w 17301908"/>
              <a:gd name="connsiteY57" fmla="*/ 8088241 h 11848125"/>
              <a:gd name="connsiteX58" fmla="*/ 15575577 w 17301908"/>
              <a:gd name="connsiteY58" fmla="*/ 8095477 h 11848125"/>
              <a:gd name="connsiteX59" fmla="*/ 15571557 w 17301908"/>
              <a:gd name="connsiteY59" fmla="*/ 7220697 h 11848125"/>
              <a:gd name="connsiteX60" fmla="*/ 14706381 w 17301908"/>
              <a:gd name="connsiteY60" fmla="*/ 7219089 h 11848125"/>
              <a:gd name="connsiteX61" fmla="*/ 14698341 w 17301908"/>
              <a:gd name="connsiteY61" fmla="*/ 8088241 h 11848125"/>
              <a:gd name="connsiteX62" fmla="*/ 3336877 w 17301908"/>
              <a:gd name="connsiteY62" fmla="*/ 8094673 h 11848125"/>
              <a:gd name="connsiteX63" fmla="*/ 4215722 w 17301908"/>
              <a:gd name="connsiteY63" fmla="*/ 8092261 h 11848125"/>
              <a:gd name="connsiteX64" fmla="*/ 4213310 w 17301908"/>
              <a:gd name="connsiteY64" fmla="*/ 7225521 h 11848125"/>
              <a:gd name="connsiteX65" fmla="*/ 3351350 w 17301908"/>
              <a:gd name="connsiteY65" fmla="*/ 7217481 h 11848125"/>
              <a:gd name="connsiteX66" fmla="*/ 3336877 w 17301908"/>
              <a:gd name="connsiteY66" fmla="*/ 8094673 h 11848125"/>
              <a:gd name="connsiteX67" fmla="*/ 13331427 w 17301908"/>
              <a:gd name="connsiteY67" fmla="*/ 8086633 h 11848125"/>
              <a:gd name="connsiteX68" fmla="*/ 14209468 w 17301908"/>
              <a:gd name="connsiteY68" fmla="*/ 8093869 h 11848125"/>
              <a:gd name="connsiteX69" fmla="*/ 14206252 w 17301908"/>
              <a:gd name="connsiteY69" fmla="*/ 7223913 h 11848125"/>
              <a:gd name="connsiteX70" fmla="*/ 13341880 w 17301908"/>
              <a:gd name="connsiteY70" fmla="*/ 7219089 h 11848125"/>
              <a:gd name="connsiteX71" fmla="*/ 13331427 w 17301908"/>
              <a:gd name="connsiteY71" fmla="*/ 8086633 h 11848125"/>
              <a:gd name="connsiteX72" fmla="*/ 1973984 w 17301908"/>
              <a:gd name="connsiteY72" fmla="*/ 5065907 h 11848125"/>
              <a:gd name="connsiteX73" fmla="*/ 2846396 w 17301908"/>
              <a:gd name="connsiteY73" fmla="*/ 5070732 h 11848125"/>
              <a:gd name="connsiteX74" fmla="*/ 2846396 w 17301908"/>
              <a:gd name="connsiteY74" fmla="*/ 4198364 h 11848125"/>
              <a:gd name="connsiteX75" fmla="*/ 1979612 w 17301908"/>
              <a:gd name="connsiteY75" fmla="*/ 4198364 h 11848125"/>
              <a:gd name="connsiteX76" fmla="*/ 1973984 w 17301908"/>
              <a:gd name="connsiteY76" fmla="*/ 5065907 h 11848125"/>
              <a:gd name="connsiteX77" fmla="*/ 1975592 w 17301908"/>
              <a:gd name="connsiteY77" fmla="*/ 6555767 h 11848125"/>
              <a:gd name="connsiteX78" fmla="*/ 2839160 w 17301908"/>
              <a:gd name="connsiteY78" fmla="*/ 6558984 h 11848125"/>
              <a:gd name="connsiteX79" fmla="*/ 2848005 w 17301908"/>
              <a:gd name="connsiteY79" fmla="*/ 5687419 h 11848125"/>
              <a:gd name="connsiteX80" fmla="*/ 1972376 w 17301908"/>
              <a:gd name="connsiteY80" fmla="*/ 5688224 h 11848125"/>
              <a:gd name="connsiteX81" fmla="*/ 1975592 w 17301908"/>
              <a:gd name="connsiteY81" fmla="*/ 6555767 h 11848125"/>
              <a:gd name="connsiteX82" fmla="*/ 14699949 w 17301908"/>
              <a:gd name="connsiteY82" fmla="*/ 5068320 h 11848125"/>
              <a:gd name="connsiteX83" fmla="*/ 15562712 w 17301908"/>
              <a:gd name="connsiteY83" fmla="*/ 5073144 h 11848125"/>
              <a:gd name="connsiteX84" fmla="*/ 15573969 w 17301908"/>
              <a:gd name="connsiteY84" fmla="*/ 4201580 h 11848125"/>
              <a:gd name="connsiteX85" fmla="*/ 14701557 w 17301908"/>
              <a:gd name="connsiteY85" fmla="*/ 4199168 h 11848125"/>
              <a:gd name="connsiteX86" fmla="*/ 14699949 w 17301908"/>
              <a:gd name="connsiteY86" fmla="*/ 5068320 h 11848125"/>
              <a:gd name="connsiteX87" fmla="*/ 3340093 w 17301908"/>
              <a:gd name="connsiteY87" fmla="*/ 5073144 h 11848125"/>
              <a:gd name="connsiteX88" fmla="*/ 4207682 w 17301908"/>
              <a:gd name="connsiteY88" fmla="*/ 5071536 h 11848125"/>
              <a:gd name="connsiteX89" fmla="*/ 4214918 w 17301908"/>
              <a:gd name="connsiteY89" fmla="*/ 4211228 h 11848125"/>
              <a:gd name="connsiteX90" fmla="*/ 3343310 w 17301908"/>
              <a:gd name="connsiteY90" fmla="*/ 4196756 h 11848125"/>
              <a:gd name="connsiteX91" fmla="*/ 3340093 w 17301908"/>
              <a:gd name="connsiteY91" fmla="*/ 5073144 h 11848125"/>
              <a:gd name="connsiteX92" fmla="*/ 3338485 w 17301908"/>
              <a:gd name="connsiteY92" fmla="*/ 6558179 h 11848125"/>
              <a:gd name="connsiteX93" fmla="*/ 4210898 w 17301908"/>
              <a:gd name="connsiteY93" fmla="*/ 6556571 h 11848125"/>
              <a:gd name="connsiteX94" fmla="*/ 4213310 w 17301908"/>
              <a:gd name="connsiteY94" fmla="*/ 5692244 h 11848125"/>
              <a:gd name="connsiteX95" fmla="*/ 3352154 w 17301908"/>
              <a:gd name="connsiteY95" fmla="*/ 5683399 h 11848125"/>
              <a:gd name="connsiteX96" fmla="*/ 3338485 w 17301908"/>
              <a:gd name="connsiteY96" fmla="*/ 6558179 h 11848125"/>
              <a:gd name="connsiteX97" fmla="*/ 14699145 w 17301908"/>
              <a:gd name="connsiteY97" fmla="*/ 6550943 h 11848125"/>
              <a:gd name="connsiteX98" fmla="*/ 15567537 w 17301908"/>
              <a:gd name="connsiteY98" fmla="*/ 6558179 h 11848125"/>
              <a:gd name="connsiteX99" fmla="*/ 15572361 w 17301908"/>
              <a:gd name="connsiteY99" fmla="*/ 5686615 h 11848125"/>
              <a:gd name="connsiteX100" fmla="*/ 14707185 w 17301908"/>
              <a:gd name="connsiteY100" fmla="*/ 5684203 h 11848125"/>
              <a:gd name="connsiteX101" fmla="*/ 14699145 w 17301908"/>
              <a:gd name="connsiteY101" fmla="*/ 6550943 h 11848125"/>
              <a:gd name="connsiteX102" fmla="*/ 13334643 w 17301908"/>
              <a:gd name="connsiteY102" fmla="*/ 5067516 h 11848125"/>
              <a:gd name="connsiteX103" fmla="*/ 14198211 w 17301908"/>
              <a:gd name="connsiteY103" fmla="*/ 5072340 h 11848125"/>
              <a:gd name="connsiteX104" fmla="*/ 14207860 w 17301908"/>
              <a:gd name="connsiteY104" fmla="*/ 4207208 h 11848125"/>
              <a:gd name="connsiteX105" fmla="*/ 13336251 w 17301908"/>
              <a:gd name="connsiteY105" fmla="*/ 4199168 h 11848125"/>
              <a:gd name="connsiteX106" fmla="*/ 13334643 w 17301908"/>
              <a:gd name="connsiteY106" fmla="*/ 5067516 h 11848125"/>
              <a:gd name="connsiteX107" fmla="*/ 13333035 w 17301908"/>
              <a:gd name="connsiteY107" fmla="*/ 6550139 h 11848125"/>
              <a:gd name="connsiteX108" fmla="*/ 14202231 w 17301908"/>
              <a:gd name="connsiteY108" fmla="*/ 6557375 h 11848125"/>
              <a:gd name="connsiteX109" fmla="*/ 14206252 w 17301908"/>
              <a:gd name="connsiteY109" fmla="*/ 5689832 h 11848125"/>
              <a:gd name="connsiteX110" fmla="*/ 13342684 w 17301908"/>
              <a:gd name="connsiteY110" fmla="*/ 5684203 h 11848125"/>
              <a:gd name="connsiteX111" fmla="*/ 13333035 w 17301908"/>
              <a:gd name="connsiteY111" fmla="*/ 6550139 h 1184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301908" h="11848125">
                <a:moveTo>
                  <a:pt x="5400917" y="10591173"/>
                </a:moveTo>
                <a:lnTo>
                  <a:pt x="5003708" y="10590369"/>
                </a:lnTo>
                <a:cubicBezTo>
                  <a:pt x="4891138" y="10066144"/>
                  <a:pt x="4945011" y="7403211"/>
                  <a:pt x="4945011" y="6669939"/>
                </a:cubicBezTo>
                <a:cubicBezTo>
                  <a:pt x="4945011" y="6017070"/>
                  <a:pt x="4978782" y="3044586"/>
                  <a:pt x="4936166" y="2670714"/>
                </a:cubicBezTo>
                <a:cubicBezTo>
                  <a:pt x="3958421" y="2653026"/>
                  <a:pt x="2964594" y="2669910"/>
                  <a:pt x="1984437" y="2669910"/>
                </a:cubicBezTo>
                <a:cubicBezTo>
                  <a:pt x="1649945" y="2669910"/>
                  <a:pt x="1118457" y="2628101"/>
                  <a:pt x="1027597" y="3186095"/>
                </a:cubicBezTo>
                <a:cubicBezTo>
                  <a:pt x="984178" y="3448207"/>
                  <a:pt x="1015536" y="7177279"/>
                  <a:pt x="1015536" y="7633966"/>
                </a:cubicBezTo>
                <a:cubicBezTo>
                  <a:pt x="1015536" y="8613269"/>
                  <a:pt x="974529" y="9617498"/>
                  <a:pt x="1043679" y="10585545"/>
                </a:cubicBezTo>
                <a:lnTo>
                  <a:pt x="8041" y="10590369"/>
                </a:lnTo>
                <a:lnTo>
                  <a:pt x="0" y="11848669"/>
                </a:lnTo>
                <a:lnTo>
                  <a:pt x="17301104" y="11848669"/>
                </a:lnTo>
                <a:lnTo>
                  <a:pt x="17301908" y="10589565"/>
                </a:lnTo>
                <a:lnTo>
                  <a:pt x="16338637" y="10588761"/>
                </a:lnTo>
                <a:cubicBezTo>
                  <a:pt x="16398138" y="10065340"/>
                  <a:pt x="16364367" y="5305507"/>
                  <a:pt x="16364367" y="4655854"/>
                </a:cubicBezTo>
                <a:cubicBezTo>
                  <a:pt x="16364367" y="4257862"/>
                  <a:pt x="16406178" y="3547907"/>
                  <a:pt x="16355522" y="3186095"/>
                </a:cubicBezTo>
                <a:cubicBezTo>
                  <a:pt x="16277528" y="2620865"/>
                  <a:pt x="15700208" y="2669910"/>
                  <a:pt x="15373757" y="2669910"/>
                </a:cubicBezTo>
                <a:cubicBezTo>
                  <a:pt x="14374302" y="2669910"/>
                  <a:pt x="13362786" y="2654634"/>
                  <a:pt x="12365743" y="2670714"/>
                </a:cubicBezTo>
                <a:cubicBezTo>
                  <a:pt x="12323127" y="3042978"/>
                  <a:pt x="12356898" y="7838189"/>
                  <a:pt x="12356898" y="8655079"/>
                </a:cubicBezTo>
                <a:cubicBezTo>
                  <a:pt x="12356898" y="9232369"/>
                  <a:pt x="12407554" y="10079008"/>
                  <a:pt x="12297397" y="10591977"/>
                </a:cubicBezTo>
                <a:lnTo>
                  <a:pt x="11900188" y="10589565"/>
                </a:lnTo>
                <a:cubicBezTo>
                  <a:pt x="11970142" y="9851469"/>
                  <a:pt x="11928330" y="4534446"/>
                  <a:pt x="11928330" y="3662882"/>
                </a:cubicBezTo>
                <a:cubicBezTo>
                  <a:pt x="11928330" y="3086396"/>
                  <a:pt x="11928330" y="2509105"/>
                  <a:pt x="11928330" y="1932619"/>
                </a:cubicBezTo>
                <a:cubicBezTo>
                  <a:pt x="11928330" y="1557942"/>
                  <a:pt x="12002305" y="576227"/>
                  <a:pt x="11835863" y="308486"/>
                </a:cubicBezTo>
                <a:cubicBezTo>
                  <a:pt x="11580974" y="-101567"/>
                  <a:pt x="10992397" y="15821"/>
                  <a:pt x="10409448" y="15821"/>
                </a:cubicBezTo>
                <a:lnTo>
                  <a:pt x="6920603" y="15821"/>
                </a:lnTo>
                <a:cubicBezTo>
                  <a:pt x="6350520" y="15821"/>
                  <a:pt x="5736213" y="-99155"/>
                  <a:pt x="5476499" y="290798"/>
                </a:cubicBezTo>
                <a:cubicBezTo>
                  <a:pt x="5286739" y="574619"/>
                  <a:pt x="5372774" y="1505681"/>
                  <a:pt x="5372774" y="1904478"/>
                </a:cubicBezTo>
                <a:lnTo>
                  <a:pt x="5372774" y="8853673"/>
                </a:lnTo>
                <a:cubicBezTo>
                  <a:pt x="5372774" y="9429356"/>
                  <a:pt x="5348652" y="10037199"/>
                  <a:pt x="5400917" y="10591173"/>
                </a:cubicBezTo>
                <a:close/>
                <a:moveTo>
                  <a:pt x="8397673" y="661454"/>
                </a:moveTo>
                <a:cubicBezTo>
                  <a:pt x="7212479" y="848792"/>
                  <a:pt x="6373033" y="1809603"/>
                  <a:pt x="6512941" y="3038154"/>
                </a:cubicBezTo>
                <a:cubicBezTo>
                  <a:pt x="6640788" y="4154142"/>
                  <a:pt x="7649087" y="5086008"/>
                  <a:pt x="8932378" y="4927615"/>
                </a:cubicBezTo>
                <a:cubicBezTo>
                  <a:pt x="10766454" y="4700880"/>
                  <a:pt x="11470012" y="2396542"/>
                  <a:pt x="10025104" y="1139045"/>
                </a:cubicBezTo>
                <a:cubicBezTo>
                  <a:pt x="9684984" y="843967"/>
                  <a:pt x="9029670" y="561754"/>
                  <a:pt x="8397673" y="661454"/>
                </a:cubicBezTo>
                <a:close/>
                <a:moveTo>
                  <a:pt x="7439226" y="10542931"/>
                </a:moveTo>
                <a:lnTo>
                  <a:pt x="10000178" y="10548560"/>
                </a:lnTo>
                <a:lnTo>
                  <a:pt x="10008219" y="7351753"/>
                </a:lnTo>
                <a:lnTo>
                  <a:pt x="7440030" y="7343713"/>
                </a:lnTo>
                <a:lnTo>
                  <a:pt x="7439226" y="10542931"/>
                </a:lnTo>
                <a:close/>
                <a:moveTo>
                  <a:pt x="8114642" y="2218852"/>
                </a:moveTo>
                <a:lnTo>
                  <a:pt x="7297710" y="2222872"/>
                </a:lnTo>
                <a:lnTo>
                  <a:pt x="7293690" y="3283382"/>
                </a:lnTo>
                <a:lnTo>
                  <a:pt x="8111426" y="3289814"/>
                </a:lnTo>
                <a:lnTo>
                  <a:pt x="8116250" y="4109117"/>
                </a:lnTo>
                <a:lnTo>
                  <a:pt x="9182442" y="4113137"/>
                </a:lnTo>
                <a:lnTo>
                  <a:pt x="9187267" y="3291422"/>
                </a:lnTo>
                <a:lnTo>
                  <a:pt x="9998570" y="3288206"/>
                </a:lnTo>
                <a:lnTo>
                  <a:pt x="10007415" y="2227696"/>
                </a:lnTo>
                <a:lnTo>
                  <a:pt x="9188071" y="2220460"/>
                </a:lnTo>
                <a:lnTo>
                  <a:pt x="9184855" y="1401961"/>
                </a:lnTo>
                <a:lnTo>
                  <a:pt x="8118662" y="1396333"/>
                </a:lnTo>
                <a:lnTo>
                  <a:pt x="8114642" y="2218852"/>
                </a:lnTo>
                <a:close/>
                <a:moveTo>
                  <a:pt x="1973984" y="8093869"/>
                </a:moveTo>
                <a:lnTo>
                  <a:pt x="2848005" y="8095477"/>
                </a:lnTo>
                <a:lnTo>
                  <a:pt x="2847201" y="7219089"/>
                </a:lnTo>
                <a:lnTo>
                  <a:pt x="1972376" y="7219089"/>
                </a:lnTo>
                <a:lnTo>
                  <a:pt x="1973984" y="8093869"/>
                </a:lnTo>
                <a:close/>
                <a:moveTo>
                  <a:pt x="14698341" y="8088241"/>
                </a:moveTo>
                <a:lnTo>
                  <a:pt x="15575577" y="8095477"/>
                </a:lnTo>
                <a:lnTo>
                  <a:pt x="15571557" y="7220697"/>
                </a:lnTo>
                <a:lnTo>
                  <a:pt x="14706381" y="7219089"/>
                </a:lnTo>
                <a:lnTo>
                  <a:pt x="14698341" y="8088241"/>
                </a:lnTo>
                <a:close/>
                <a:moveTo>
                  <a:pt x="3336877" y="8094673"/>
                </a:moveTo>
                <a:lnTo>
                  <a:pt x="4215722" y="8092261"/>
                </a:lnTo>
                <a:lnTo>
                  <a:pt x="4213310" y="7225521"/>
                </a:lnTo>
                <a:lnTo>
                  <a:pt x="3351350" y="7217481"/>
                </a:lnTo>
                <a:lnTo>
                  <a:pt x="3336877" y="8094673"/>
                </a:lnTo>
                <a:close/>
                <a:moveTo>
                  <a:pt x="13331427" y="8086633"/>
                </a:moveTo>
                <a:lnTo>
                  <a:pt x="14209468" y="8093869"/>
                </a:lnTo>
                <a:lnTo>
                  <a:pt x="14206252" y="7223913"/>
                </a:lnTo>
                <a:lnTo>
                  <a:pt x="13341880" y="7219089"/>
                </a:lnTo>
                <a:lnTo>
                  <a:pt x="13331427" y="8086633"/>
                </a:lnTo>
                <a:close/>
                <a:moveTo>
                  <a:pt x="1973984" y="5065907"/>
                </a:moveTo>
                <a:lnTo>
                  <a:pt x="2846396" y="5070732"/>
                </a:lnTo>
                <a:lnTo>
                  <a:pt x="2846396" y="4198364"/>
                </a:lnTo>
                <a:lnTo>
                  <a:pt x="1979612" y="4198364"/>
                </a:lnTo>
                <a:lnTo>
                  <a:pt x="1973984" y="5065907"/>
                </a:lnTo>
                <a:close/>
                <a:moveTo>
                  <a:pt x="1975592" y="6555767"/>
                </a:moveTo>
                <a:lnTo>
                  <a:pt x="2839160" y="6558984"/>
                </a:lnTo>
                <a:lnTo>
                  <a:pt x="2848005" y="5687419"/>
                </a:lnTo>
                <a:lnTo>
                  <a:pt x="1972376" y="5688224"/>
                </a:lnTo>
                <a:lnTo>
                  <a:pt x="1975592" y="6555767"/>
                </a:lnTo>
                <a:close/>
                <a:moveTo>
                  <a:pt x="14699949" y="5068320"/>
                </a:moveTo>
                <a:lnTo>
                  <a:pt x="15562712" y="5073144"/>
                </a:lnTo>
                <a:lnTo>
                  <a:pt x="15573969" y="4201580"/>
                </a:lnTo>
                <a:lnTo>
                  <a:pt x="14701557" y="4199168"/>
                </a:lnTo>
                <a:lnTo>
                  <a:pt x="14699949" y="5068320"/>
                </a:lnTo>
                <a:close/>
                <a:moveTo>
                  <a:pt x="3340093" y="5073144"/>
                </a:moveTo>
                <a:lnTo>
                  <a:pt x="4207682" y="5071536"/>
                </a:lnTo>
                <a:lnTo>
                  <a:pt x="4214918" y="4211228"/>
                </a:lnTo>
                <a:lnTo>
                  <a:pt x="3343310" y="4196756"/>
                </a:lnTo>
                <a:lnTo>
                  <a:pt x="3340093" y="5073144"/>
                </a:lnTo>
                <a:close/>
                <a:moveTo>
                  <a:pt x="3338485" y="6558179"/>
                </a:moveTo>
                <a:lnTo>
                  <a:pt x="4210898" y="6556571"/>
                </a:lnTo>
                <a:lnTo>
                  <a:pt x="4213310" y="5692244"/>
                </a:lnTo>
                <a:lnTo>
                  <a:pt x="3352154" y="5683399"/>
                </a:lnTo>
                <a:lnTo>
                  <a:pt x="3338485" y="6558179"/>
                </a:lnTo>
                <a:close/>
                <a:moveTo>
                  <a:pt x="14699145" y="6550943"/>
                </a:moveTo>
                <a:lnTo>
                  <a:pt x="15567537" y="6558179"/>
                </a:lnTo>
                <a:lnTo>
                  <a:pt x="15572361" y="5686615"/>
                </a:lnTo>
                <a:lnTo>
                  <a:pt x="14707185" y="5684203"/>
                </a:lnTo>
                <a:lnTo>
                  <a:pt x="14699145" y="6550943"/>
                </a:lnTo>
                <a:close/>
                <a:moveTo>
                  <a:pt x="13334643" y="5067516"/>
                </a:moveTo>
                <a:lnTo>
                  <a:pt x="14198211" y="5072340"/>
                </a:lnTo>
                <a:lnTo>
                  <a:pt x="14207860" y="4207208"/>
                </a:lnTo>
                <a:lnTo>
                  <a:pt x="13336251" y="4199168"/>
                </a:lnTo>
                <a:lnTo>
                  <a:pt x="13334643" y="5067516"/>
                </a:lnTo>
                <a:close/>
                <a:moveTo>
                  <a:pt x="13333035" y="6550139"/>
                </a:moveTo>
                <a:lnTo>
                  <a:pt x="14202231" y="6557375"/>
                </a:lnTo>
                <a:lnTo>
                  <a:pt x="14206252" y="5689832"/>
                </a:lnTo>
                <a:lnTo>
                  <a:pt x="13342684" y="5684203"/>
                </a:lnTo>
                <a:lnTo>
                  <a:pt x="13333035" y="6550139"/>
                </a:lnTo>
                <a:close/>
              </a:path>
            </a:pathLst>
          </a:custGeom>
          <a:solidFill>
            <a:schemeClr val="bg1"/>
          </a:solidFill>
          <a:ln w="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Frihåndsform: figur 67">
            <a:extLst>
              <a:ext uri="{FF2B5EF4-FFF2-40B4-BE49-F238E27FC236}">
                <a16:creationId xmlns:a16="http://schemas.microsoft.com/office/drawing/2014/main" id="{943B1085-54B2-48AB-BD14-AF59A4BBA2E7}"/>
              </a:ext>
            </a:extLst>
          </p:cNvPr>
          <p:cNvSpPr/>
          <p:nvPr/>
        </p:nvSpPr>
        <p:spPr>
          <a:xfrm>
            <a:off x="5400398" y="4797302"/>
            <a:ext cx="690368" cy="591404"/>
          </a:xfrm>
          <a:custGeom>
            <a:avLst/>
            <a:gdLst>
              <a:gd name="connsiteX0" fmla="*/ 4612931 w 9664078"/>
              <a:gd name="connsiteY0" fmla="*/ 6769278 h 9023582"/>
              <a:gd name="connsiteX1" fmla="*/ 5382423 w 9664078"/>
              <a:gd name="connsiteY1" fmla="*/ 7853909 h 9023582"/>
              <a:gd name="connsiteX2" fmla="*/ 6955178 w 9664078"/>
              <a:gd name="connsiteY2" fmla="*/ 8035619 h 9023582"/>
              <a:gd name="connsiteX3" fmla="*/ 9664078 w 9664078"/>
              <a:gd name="connsiteY3" fmla="*/ 6882646 h 9023582"/>
              <a:gd name="connsiteX4" fmla="*/ 8458782 w 9664078"/>
              <a:gd name="connsiteY4" fmla="*/ 4690068 h 9023582"/>
              <a:gd name="connsiteX5" fmla="*/ 8441093 w 9664078"/>
              <a:gd name="connsiteY5" fmla="*/ 4702932 h 9023582"/>
              <a:gd name="connsiteX6" fmla="*/ 6053819 w 9664078"/>
              <a:gd name="connsiteY6" fmla="*/ 5117809 h 9023582"/>
              <a:gd name="connsiteX7" fmla="*/ 5395288 w 9664078"/>
              <a:gd name="connsiteY7" fmla="*/ 4691676 h 9023582"/>
              <a:gd name="connsiteX8" fmla="*/ 4784198 w 9664078"/>
              <a:gd name="connsiteY8" fmla="*/ 5252886 h 9023582"/>
              <a:gd name="connsiteX9" fmla="*/ 4776157 w 9664078"/>
              <a:gd name="connsiteY9" fmla="*/ 5514194 h 9023582"/>
              <a:gd name="connsiteX10" fmla="*/ 4612931 w 9664078"/>
              <a:gd name="connsiteY10" fmla="*/ 6769278 h 9023582"/>
              <a:gd name="connsiteX11" fmla="*/ 2389687 w 9664078"/>
              <a:gd name="connsiteY11" fmla="*/ 35562 h 9023582"/>
              <a:gd name="connsiteX12" fmla="*/ 932717 w 9664078"/>
              <a:gd name="connsiteY12" fmla="*/ 2213668 h 9023582"/>
              <a:gd name="connsiteX13" fmla="*/ 3090833 w 9664078"/>
              <a:gd name="connsiteY13" fmla="*/ 3643226 h 9023582"/>
              <a:gd name="connsiteX14" fmla="*/ 4540565 w 9664078"/>
              <a:gd name="connsiteY14" fmla="*/ 1498889 h 9023582"/>
              <a:gd name="connsiteX15" fmla="*/ 2389687 w 9664078"/>
              <a:gd name="connsiteY15" fmla="*/ 35562 h 9023582"/>
              <a:gd name="connsiteX16" fmla="*/ 6593348 w 9664078"/>
              <a:gd name="connsiteY16" fmla="*/ 1342908 h 9023582"/>
              <a:gd name="connsiteX17" fmla="*/ 5119493 w 9664078"/>
              <a:gd name="connsiteY17" fmla="*/ 3471164 h 9023582"/>
              <a:gd name="connsiteX18" fmla="*/ 7267156 w 9664078"/>
              <a:gd name="connsiteY18" fmla="*/ 4956200 h 9023582"/>
              <a:gd name="connsiteX19" fmla="*/ 8740206 w 9664078"/>
              <a:gd name="connsiteY19" fmla="*/ 2829552 h 9023582"/>
              <a:gd name="connsiteX20" fmla="*/ 6593348 w 9664078"/>
              <a:gd name="connsiteY20" fmla="*/ 1342908 h 9023582"/>
              <a:gd name="connsiteX21" fmla="*/ 0 w 9664078"/>
              <a:gd name="connsiteY21" fmla="*/ 5606657 h 9023582"/>
              <a:gd name="connsiteX22" fmla="*/ 2197515 w 9664078"/>
              <a:gd name="connsiteY22" fmla="*/ 6705760 h 9023582"/>
              <a:gd name="connsiteX23" fmla="*/ 2059215 w 9664078"/>
              <a:gd name="connsiteY23" fmla="*/ 5588164 h 9023582"/>
              <a:gd name="connsiteX24" fmla="*/ 4123255 w 9664078"/>
              <a:gd name="connsiteY24" fmla="*/ 4723033 h 9023582"/>
              <a:gd name="connsiteX25" fmla="*/ 4516443 w 9664078"/>
              <a:gd name="connsiteY25" fmla="*/ 5015698 h 9023582"/>
              <a:gd name="connsiteX26" fmla="*/ 4813144 w 9664078"/>
              <a:gd name="connsiteY26" fmla="*/ 4712580 h 9023582"/>
              <a:gd name="connsiteX27" fmla="*/ 5179798 w 9664078"/>
              <a:gd name="connsiteY27" fmla="*/ 4453684 h 9023582"/>
              <a:gd name="connsiteX28" fmla="*/ 4260750 w 9664078"/>
              <a:gd name="connsiteY28" fmla="*/ 3381917 h 9023582"/>
              <a:gd name="connsiteX29" fmla="*/ 1838097 w 9664078"/>
              <a:gd name="connsiteY29" fmla="*/ 3802423 h 9023582"/>
              <a:gd name="connsiteX30" fmla="*/ 1203688 w 9664078"/>
              <a:gd name="connsiteY30" fmla="*/ 3376289 h 9023582"/>
              <a:gd name="connsiteX31" fmla="*/ 0 w 9664078"/>
              <a:gd name="connsiteY31" fmla="*/ 5606657 h 9023582"/>
              <a:gd name="connsiteX32" fmla="*/ 3410047 w 9664078"/>
              <a:gd name="connsiteY32" fmla="*/ 9023767 h 9023582"/>
              <a:gd name="connsiteX33" fmla="*/ 5110649 w 9664078"/>
              <a:gd name="connsiteY33" fmla="*/ 8469793 h 9023582"/>
              <a:gd name="connsiteX34" fmla="*/ 4957876 w 9664078"/>
              <a:gd name="connsiteY34" fmla="*/ 7575716 h 9023582"/>
              <a:gd name="connsiteX35" fmla="*/ 4462571 w 9664078"/>
              <a:gd name="connsiteY35" fmla="*/ 6971893 h 9023582"/>
              <a:gd name="connsiteX36" fmla="*/ 4267987 w 9664078"/>
              <a:gd name="connsiteY36" fmla="*/ 7116618 h 9023582"/>
              <a:gd name="connsiteX37" fmla="*/ 2837552 w 9664078"/>
              <a:gd name="connsiteY37" fmla="*/ 7256518 h 9023582"/>
              <a:gd name="connsiteX38" fmla="*/ 2386470 w 9664078"/>
              <a:gd name="connsiteY38" fmla="*/ 6969481 h 9023582"/>
              <a:gd name="connsiteX39" fmla="*/ 1891165 w 9664078"/>
              <a:gd name="connsiteY39" fmla="*/ 7577324 h 9023582"/>
              <a:gd name="connsiteX40" fmla="*/ 1740805 w 9664078"/>
              <a:gd name="connsiteY40" fmla="*/ 8466577 h 9023582"/>
              <a:gd name="connsiteX41" fmla="*/ 3410047 w 9664078"/>
              <a:gd name="connsiteY41" fmla="*/ 9023767 h 9023582"/>
              <a:gd name="connsiteX42" fmla="*/ 3236369 w 9664078"/>
              <a:gd name="connsiteY42" fmla="*/ 4826752 h 9023582"/>
              <a:gd name="connsiteX43" fmla="*/ 3625537 w 9664078"/>
              <a:gd name="connsiteY43" fmla="*/ 7096517 h 9023582"/>
              <a:gd name="connsiteX44" fmla="*/ 4562275 w 9664078"/>
              <a:gd name="connsiteY44" fmla="*/ 5760226 h 9023582"/>
              <a:gd name="connsiteX45" fmla="*/ 3236369 w 9664078"/>
              <a:gd name="connsiteY45" fmla="*/ 4826752 h 902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664078" h="9023582">
                <a:moveTo>
                  <a:pt x="4612931" y="6769278"/>
                </a:moveTo>
                <a:cubicBezTo>
                  <a:pt x="4917673" y="7074808"/>
                  <a:pt x="5243320" y="7295915"/>
                  <a:pt x="5382423" y="7853909"/>
                </a:cubicBezTo>
                <a:cubicBezTo>
                  <a:pt x="6087590" y="7952805"/>
                  <a:pt x="6056231" y="8035619"/>
                  <a:pt x="6955178" y="8035619"/>
                </a:cubicBezTo>
                <a:cubicBezTo>
                  <a:pt x="7839651" y="8035619"/>
                  <a:pt x="9664078" y="7787175"/>
                  <a:pt x="9664078" y="6882646"/>
                </a:cubicBezTo>
                <a:cubicBezTo>
                  <a:pt x="9664078" y="5889674"/>
                  <a:pt x="9001527" y="5005246"/>
                  <a:pt x="8458782" y="4690068"/>
                </a:cubicBezTo>
                <a:cubicBezTo>
                  <a:pt x="8452350" y="4694088"/>
                  <a:pt x="8443505" y="4693284"/>
                  <a:pt x="8441093" y="4702932"/>
                </a:cubicBezTo>
                <a:cubicBezTo>
                  <a:pt x="8438681" y="4710168"/>
                  <a:pt x="7372488" y="5728869"/>
                  <a:pt x="6053819" y="5117809"/>
                </a:cubicBezTo>
                <a:cubicBezTo>
                  <a:pt x="5626859" y="4920823"/>
                  <a:pt x="5560122" y="4774490"/>
                  <a:pt x="5395288" y="4691676"/>
                </a:cubicBezTo>
                <a:cubicBezTo>
                  <a:pt x="5117081" y="4875798"/>
                  <a:pt x="4981998" y="5010874"/>
                  <a:pt x="4784198" y="5252886"/>
                </a:cubicBezTo>
                <a:cubicBezTo>
                  <a:pt x="4688514" y="5371077"/>
                  <a:pt x="4723088" y="5359821"/>
                  <a:pt x="4776157" y="5514194"/>
                </a:cubicBezTo>
                <a:cubicBezTo>
                  <a:pt x="4985214" y="6121234"/>
                  <a:pt x="4738366" y="6443648"/>
                  <a:pt x="4612931" y="6769278"/>
                </a:cubicBezTo>
                <a:close/>
                <a:moveTo>
                  <a:pt x="2389687" y="35562"/>
                </a:moveTo>
                <a:cubicBezTo>
                  <a:pt x="1489936" y="208427"/>
                  <a:pt x="701950" y="1087228"/>
                  <a:pt x="932717" y="2213668"/>
                </a:cubicBezTo>
                <a:cubicBezTo>
                  <a:pt x="1111220" y="3086840"/>
                  <a:pt x="1985241" y="3862725"/>
                  <a:pt x="3090833" y="3643226"/>
                </a:cubicBezTo>
                <a:cubicBezTo>
                  <a:pt x="3979327" y="3467144"/>
                  <a:pt x="4752035" y="2598796"/>
                  <a:pt x="4540565" y="1498889"/>
                </a:cubicBezTo>
                <a:cubicBezTo>
                  <a:pt x="4369299" y="605616"/>
                  <a:pt x="3503319" y="-178309"/>
                  <a:pt x="2389687" y="35562"/>
                </a:cubicBezTo>
                <a:close/>
                <a:moveTo>
                  <a:pt x="6593348" y="1342908"/>
                </a:moveTo>
                <a:cubicBezTo>
                  <a:pt x="5695205" y="1510145"/>
                  <a:pt x="4923301" y="2371257"/>
                  <a:pt x="5119493" y="3471164"/>
                </a:cubicBezTo>
                <a:cubicBezTo>
                  <a:pt x="5280307" y="4373281"/>
                  <a:pt x="6151915" y="5167659"/>
                  <a:pt x="7267156" y="4956200"/>
                </a:cubicBezTo>
                <a:cubicBezTo>
                  <a:pt x="8158866" y="4787355"/>
                  <a:pt x="8934790" y="3926243"/>
                  <a:pt x="8740206" y="2829552"/>
                </a:cubicBezTo>
                <a:cubicBezTo>
                  <a:pt x="8579392" y="1924218"/>
                  <a:pt x="7710196" y="1135469"/>
                  <a:pt x="6593348" y="1342908"/>
                </a:cubicBezTo>
                <a:close/>
                <a:moveTo>
                  <a:pt x="0" y="5606657"/>
                </a:moveTo>
                <a:cubicBezTo>
                  <a:pt x="0" y="6368874"/>
                  <a:pt x="1410333" y="6630182"/>
                  <a:pt x="2197515" y="6705760"/>
                </a:cubicBezTo>
                <a:cubicBezTo>
                  <a:pt x="2060019" y="6302139"/>
                  <a:pt x="1920112" y="6097917"/>
                  <a:pt x="2059215" y="5588164"/>
                </a:cubicBezTo>
                <a:cubicBezTo>
                  <a:pt x="2301239" y="4706148"/>
                  <a:pt x="3303910" y="4275190"/>
                  <a:pt x="4123255" y="4723033"/>
                </a:cubicBezTo>
                <a:cubicBezTo>
                  <a:pt x="4299345" y="4819516"/>
                  <a:pt x="4390205" y="4940120"/>
                  <a:pt x="4516443" y="5015698"/>
                </a:cubicBezTo>
                <a:lnTo>
                  <a:pt x="4813144" y="4712580"/>
                </a:lnTo>
                <a:cubicBezTo>
                  <a:pt x="4871841" y="4656299"/>
                  <a:pt x="5093763" y="4485845"/>
                  <a:pt x="5179798" y="4453684"/>
                </a:cubicBezTo>
                <a:cubicBezTo>
                  <a:pt x="5065621" y="4049259"/>
                  <a:pt x="4561471" y="3571668"/>
                  <a:pt x="4260750" y="3381917"/>
                </a:cubicBezTo>
                <a:cubicBezTo>
                  <a:pt x="3567644" y="3918203"/>
                  <a:pt x="2817450" y="4247853"/>
                  <a:pt x="1838097" y="3802423"/>
                </a:cubicBezTo>
                <a:cubicBezTo>
                  <a:pt x="1428023" y="3615889"/>
                  <a:pt x="1357265" y="3462320"/>
                  <a:pt x="1203688" y="3376289"/>
                </a:cubicBezTo>
                <a:cubicBezTo>
                  <a:pt x="638429" y="3742925"/>
                  <a:pt x="0" y="4552579"/>
                  <a:pt x="0" y="5606657"/>
                </a:cubicBezTo>
                <a:close/>
                <a:moveTo>
                  <a:pt x="3410047" y="9023767"/>
                </a:moveTo>
                <a:cubicBezTo>
                  <a:pt x="3854696" y="9023767"/>
                  <a:pt x="4910436" y="8916027"/>
                  <a:pt x="5110649" y="8469793"/>
                </a:cubicBezTo>
                <a:cubicBezTo>
                  <a:pt x="5219198" y="8226977"/>
                  <a:pt x="5060796" y="7777527"/>
                  <a:pt x="4957876" y="7575716"/>
                </a:cubicBezTo>
                <a:cubicBezTo>
                  <a:pt x="4827617" y="7320840"/>
                  <a:pt x="4646702" y="7123050"/>
                  <a:pt x="4462571" y="6971893"/>
                </a:cubicBezTo>
                <a:cubicBezTo>
                  <a:pt x="4358846" y="7009682"/>
                  <a:pt x="4362062" y="7047471"/>
                  <a:pt x="4267987" y="7116618"/>
                </a:cubicBezTo>
                <a:cubicBezTo>
                  <a:pt x="3863541" y="7412499"/>
                  <a:pt x="3297478" y="7472801"/>
                  <a:pt x="2837552" y="7256518"/>
                </a:cubicBezTo>
                <a:cubicBezTo>
                  <a:pt x="2543263" y="7118226"/>
                  <a:pt x="2514317" y="7026567"/>
                  <a:pt x="2386470" y="6969481"/>
                </a:cubicBezTo>
                <a:cubicBezTo>
                  <a:pt x="2190278" y="7168879"/>
                  <a:pt x="2039113" y="7284659"/>
                  <a:pt x="1891165" y="7577324"/>
                </a:cubicBezTo>
                <a:cubicBezTo>
                  <a:pt x="1790657" y="7775919"/>
                  <a:pt x="1641904" y="8230193"/>
                  <a:pt x="1740805" y="8466577"/>
                </a:cubicBezTo>
                <a:cubicBezTo>
                  <a:pt x="1905638" y="8860549"/>
                  <a:pt x="2838356" y="9023767"/>
                  <a:pt x="3410047" y="9023767"/>
                </a:cubicBezTo>
                <a:close/>
                <a:moveTo>
                  <a:pt x="3236369" y="4826752"/>
                </a:moveTo>
                <a:cubicBezTo>
                  <a:pt x="1712662" y="5097709"/>
                  <a:pt x="2138014" y="7359433"/>
                  <a:pt x="3625537" y="7096517"/>
                </a:cubicBezTo>
                <a:cubicBezTo>
                  <a:pt x="4183560" y="6998426"/>
                  <a:pt x="4690122" y="6442844"/>
                  <a:pt x="4562275" y="5760226"/>
                </a:cubicBezTo>
                <a:cubicBezTo>
                  <a:pt x="4456138" y="5197408"/>
                  <a:pt x="3915805" y="4706148"/>
                  <a:pt x="3236369" y="4826752"/>
                </a:cubicBezTo>
                <a:close/>
              </a:path>
            </a:pathLst>
          </a:custGeom>
          <a:solidFill>
            <a:schemeClr val="bg1"/>
          </a:solidFill>
          <a:ln w="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Frihåndsform: figur 68">
            <a:extLst>
              <a:ext uri="{FF2B5EF4-FFF2-40B4-BE49-F238E27FC236}">
                <a16:creationId xmlns:a16="http://schemas.microsoft.com/office/drawing/2014/main" id="{21C0EC8A-DDD2-468B-9DC0-829E73DECB64}"/>
              </a:ext>
            </a:extLst>
          </p:cNvPr>
          <p:cNvSpPr/>
          <p:nvPr/>
        </p:nvSpPr>
        <p:spPr>
          <a:xfrm>
            <a:off x="3628878" y="2994297"/>
            <a:ext cx="5837213" cy="149856"/>
          </a:xfrm>
          <a:custGeom>
            <a:avLst/>
            <a:gdLst>
              <a:gd name="connsiteX0" fmla="*/ 1841847 w 6385776"/>
              <a:gd name="connsiteY0" fmla="*/ 76590 h 163938"/>
              <a:gd name="connsiteX1" fmla="*/ 2290252 w 6385776"/>
              <a:gd name="connsiteY1" fmla="*/ 62874 h 163938"/>
              <a:gd name="connsiteX2" fmla="*/ 1796451 w 6385776"/>
              <a:gd name="connsiteY2" fmla="*/ 44260 h 163938"/>
              <a:gd name="connsiteX3" fmla="*/ 1841847 w 6385776"/>
              <a:gd name="connsiteY3" fmla="*/ 76590 h 163938"/>
              <a:gd name="connsiteX4" fmla="*/ 3058387 w 6385776"/>
              <a:gd name="connsiteY4" fmla="*/ 105002 h 163938"/>
              <a:gd name="connsiteX5" fmla="*/ 3062306 w 6385776"/>
              <a:gd name="connsiteY5" fmla="*/ 110227 h 163938"/>
              <a:gd name="connsiteX6" fmla="*/ 3462703 w 6385776"/>
              <a:gd name="connsiteY6" fmla="*/ 85408 h 163938"/>
              <a:gd name="connsiteX7" fmla="*/ 3056428 w 6385776"/>
              <a:gd name="connsiteY7" fmla="*/ 72998 h 163938"/>
              <a:gd name="connsiteX8" fmla="*/ 3067858 w 6385776"/>
              <a:gd name="connsiteY8" fmla="*/ 72671 h 163938"/>
              <a:gd name="connsiteX9" fmla="*/ 3058387 w 6385776"/>
              <a:gd name="connsiteY9" fmla="*/ 105002 h 163938"/>
              <a:gd name="connsiteX10" fmla="*/ 3701439 w 6385776"/>
              <a:gd name="connsiteY10" fmla="*/ 116432 h 163938"/>
              <a:gd name="connsiteX11" fmla="*/ 4102489 w 6385776"/>
              <a:gd name="connsiteY11" fmla="*/ 92266 h 163938"/>
              <a:gd name="connsiteX12" fmla="*/ 3668454 w 6385776"/>
              <a:gd name="connsiteY12" fmla="*/ 82795 h 163938"/>
              <a:gd name="connsiteX13" fmla="*/ 3701439 w 6385776"/>
              <a:gd name="connsiteY13" fmla="*/ 116432 h 163938"/>
              <a:gd name="connsiteX14" fmla="*/ 5943793 w 6385776"/>
              <a:gd name="connsiteY14" fmla="*/ 93245 h 163938"/>
              <a:gd name="connsiteX15" fmla="*/ 6385993 w 6385776"/>
              <a:gd name="connsiteY15" fmla="*/ 113166 h 163938"/>
              <a:gd name="connsiteX16" fmla="*/ 5943793 w 6385776"/>
              <a:gd name="connsiteY16" fmla="*/ 93245 h 163938"/>
              <a:gd name="connsiteX17" fmla="*/ 4251087 w 6385776"/>
              <a:gd name="connsiteY17" fmla="*/ 80836 h 163938"/>
              <a:gd name="connsiteX18" fmla="*/ 4255659 w 6385776"/>
              <a:gd name="connsiteY18" fmla="*/ 92266 h 163938"/>
              <a:gd name="connsiteX19" fmla="*/ 4237044 w 6385776"/>
              <a:gd name="connsiteY19" fmla="*/ 98797 h 163938"/>
              <a:gd name="connsiteX20" fmla="*/ 4643646 w 6385776"/>
              <a:gd name="connsiteY20" fmla="*/ 97817 h 163938"/>
              <a:gd name="connsiteX21" fmla="*/ 4251087 w 6385776"/>
              <a:gd name="connsiteY21" fmla="*/ 80836 h 163938"/>
              <a:gd name="connsiteX22" fmla="*/ 5384674 w 6385776"/>
              <a:gd name="connsiteY22" fmla="*/ 112513 h 163938"/>
              <a:gd name="connsiteX23" fmla="*/ 5792909 w 6385776"/>
              <a:gd name="connsiteY23" fmla="*/ 118391 h 163938"/>
              <a:gd name="connsiteX24" fmla="*/ 5384674 w 6385776"/>
              <a:gd name="connsiteY24" fmla="*/ 112513 h 163938"/>
              <a:gd name="connsiteX25" fmla="*/ 4805960 w 6385776"/>
              <a:gd name="connsiteY25" fmla="*/ 98470 h 163938"/>
              <a:gd name="connsiteX26" fmla="*/ 5225626 w 6385776"/>
              <a:gd name="connsiteY26" fmla="*/ 107941 h 163938"/>
              <a:gd name="connsiteX27" fmla="*/ 4805960 w 6385776"/>
              <a:gd name="connsiteY27" fmla="*/ 98470 h 163938"/>
              <a:gd name="connsiteX28" fmla="*/ 2176 w 6385776"/>
              <a:gd name="connsiteY28" fmla="*/ 46872 h 163938"/>
              <a:gd name="connsiteX29" fmla="*/ 416616 w 6385776"/>
              <a:gd name="connsiteY29" fmla="*/ 23032 h 163938"/>
              <a:gd name="connsiteX30" fmla="*/ 2176 w 6385776"/>
              <a:gd name="connsiteY30" fmla="*/ 46872 h 163938"/>
              <a:gd name="connsiteX31" fmla="*/ 2396393 w 6385776"/>
              <a:gd name="connsiteY31" fmla="*/ 62548 h 163938"/>
              <a:gd name="connsiteX32" fmla="*/ 2807241 w 6385776"/>
              <a:gd name="connsiteY32" fmla="*/ 51118 h 163938"/>
              <a:gd name="connsiteX33" fmla="*/ 2396393 w 6385776"/>
              <a:gd name="connsiteY33" fmla="*/ 62548 h 163938"/>
              <a:gd name="connsiteX34" fmla="*/ 1252682 w 6385776"/>
              <a:gd name="connsiteY34" fmla="*/ 90959 h 163938"/>
              <a:gd name="connsiteX35" fmla="*/ 1282401 w 6385776"/>
              <a:gd name="connsiteY35" fmla="*/ 27931 h 163938"/>
              <a:gd name="connsiteX36" fmla="*/ 1187691 w 6385776"/>
              <a:gd name="connsiteY36" fmla="*/ 57976 h 163938"/>
              <a:gd name="connsiteX37" fmla="*/ 1252682 w 6385776"/>
              <a:gd name="connsiteY37" fmla="*/ 90959 h 163938"/>
              <a:gd name="connsiteX38" fmla="*/ 573052 w 6385776"/>
              <a:gd name="connsiteY38" fmla="*/ 96838 h 163938"/>
              <a:gd name="connsiteX39" fmla="*/ 921522 w 6385776"/>
              <a:gd name="connsiteY39" fmla="*/ 25318 h 163938"/>
              <a:gd name="connsiteX40" fmla="*/ 550844 w 6385776"/>
              <a:gd name="connsiteY40" fmla="*/ 66140 h 163938"/>
              <a:gd name="connsiteX41" fmla="*/ 573052 w 6385776"/>
              <a:gd name="connsiteY41" fmla="*/ 96838 h 163938"/>
              <a:gd name="connsiteX42" fmla="*/ 3105089 w 6385776"/>
              <a:gd name="connsiteY42" fmla="*/ 50791 h 163938"/>
              <a:gd name="connsiteX43" fmla="*/ 3035853 w 6385776"/>
              <a:gd name="connsiteY43" fmla="*/ 71365 h 163938"/>
              <a:gd name="connsiteX44" fmla="*/ 3058387 w 6385776"/>
              <a:gd name="connsiteY44" fmla="*/ 105002 h 163938"/>
              <a:gd name="connsiteX45" fmla="*/ 3062306 w 6385776"/>
              <a:gd name="connsiteY45" fmla="*/ 110227 h 163938"/>
              <a:gd name="connsiteX46" fmla="*/ 3058387 w 6385776"/>
              <a:gd name="connsiteY46" fmla="*/ 105002 h 163938"/>
              <a:gd name="connsiteX47" fmla="*/ 3067858 w 6385776"/>
              <a:gd name="connsiteY47" fmla="*/ 72671 h 163938"/>
              <a:gd name="connsiteX48" fmla="*/ 3056428 w 6385776"/>
              <a:gd name="connsiteY48" fmla="*/ 72998 h 163938"/>
              <a:gd name="connsiteX49" fmla="*/ 3105089 w 6385776"/>
              <a:gd name="connsiteY49" fmla="*/ 50791 h 163938"/>
              <a:gd name="connsiteX50" fmla="*/ 4238023 w 6385776"/>
              <a:gd name="connsiteY50" fmla="*/ 109247 h 163938"/>
              <a:gd name="connsiteX51" fmla="*/ 4237044 w 6385776"/>
              <a:gd name="connsiteY51" fmla="*/ 98797 h 163938"/>
              <a:gd name="connsiteX52" fmla="*/ 4255659 w 6385776"/>
              <a:gd name="connsiteY52" fmla="*/ 92266 h 163938"/>
              <a:gd name="connsiteX53" fmla="*/ 4251087 w 6385776"/>
              <a:gd name="connsiteY53" fmla="*/ 80836 h 163938"/>
              <a:gd name="connsiteX54" fmla="*/ 4238023 w 6385776"/>
              <a:gd name="connsiteY54" fmla="*/ 109247 h 16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385776" h="163938">
                <a:moveTo>
                  <a:pt x="1841847" y="76590"/>
                </a:moveTo>
                <a:cubicBezTo>
                  <a:pt x="1906838" y="91939"/>
                  <a:pt x="2240937" y="105655"/>
                  <a:pt x="2290252" y="62874"/>
                </a:cubicBezTo>
                <a:cubicBezTo>
                  <a:pt x="2285027" y="-40976"/>
                  <a:pt x="1825517" y="6704"/>
                  <a:pt x="1796451" y="44260"/>
                </a:cubicBezTo>
                <a:lnTo>
                  <a:pt x="1841847" y="76590"/>
                </a:lnTo>
                <a:close/>
                <a:moveTo>
                  <a:pt x="3058387" y="105002"/>
                </a:moveTo>
                <a:cubicBezTo>
                  <a:pt x="3064919" y="103696"/>
                  <a:pt x="3062633" y="103042"/>
                  <a:pt x="3062306" y="110227"/>
                </a:cubicBezTo>
                <a:cubicBezTo>
                  <a:pt x="3065572" y="111860"/>
                  <a:pt x="3440169" y="141578"/>
                  <a:pt x="3462703" y="85408"/>
                </a:cubicBezTo>
                <a:cubicBezTo>
                  <a:pt x="3503200" y="-16156"/>
                  <a:pt x="3151138" y="34462"/>
                  <a:pt x="3056428" y="72998"/>
                </a:cubicBezTo>
                <a:lnTo>
                  <a:pt x="3067858" y="72671"/>
                </a:lnTo>
                <a:cubicBezTo>
                  <a:pt x="3055775" y="87367"/>
                  <a:pt x="3062960" y="86387"/>
                  <a:pt x="3058387" y="105002"/>
                </a:cubicBezTo>
                <a:close/>
                <a:moveTo>
                  <a:pt x="3701439" y="116432"/>
                </a:moveTo>
                <a:cubicBezTo>
                  <a:pt x="3701766" y="116432"/>
                  <a:pt x="4100530" y="169663"/>
                  <a:pt x="4102489" y="92266"/>
                </a:cubicBezTo>
                <a:cubicBezTo>
                  <a:pt x="4104449" y="10623"/>
                  <a:pt x="3700786" y="52750"/>
                  <a:pt x="3668454" y="82795"/>
                </a:cubicBezTo>
                <a:lnTo>
                  <a:pt x="3701439" y="116432"/>
                </a:lnTo>
                <a:close/>
                <a:moveTo>
                  <a:pt x="5943793" y="93245"/>
                </a:moveTo>
                <a:cubicBezTo>
                  <a:pt x="5933995" y="188604"/>
                  <a:pt x="6339618" y="175868"/>
                  <a:pt x="6385993" y="113166"/>
                </a:cubicBezTo>
                <a:cubicBezTo>
                  <a:pt x="6358886" y="71038"/>
                  <a:pt x="5998006" y="66793"/>
                  <a:pt x="5943793" y="93245"/>
                </a:cubicBezTo>
                <a:close/>
                <a:moveTo>
                  <a:pt x="4251087" y="80836"/>
                </a:moveTo>
                <a:cubicBezTo>
                  <a:pt x="4256966" y="90306"/>
                  <a:pt x="4252393" y="80509"/>
                  <a:pt x="4255659" y="92266"/>
                </a:cubicBezTo>
                <a:cubicBezTo>
                  <a:pt x="4244229" y="102063"/>
                  <a:pt x="4251740" y="98797"/>
                  <a:pt x="4237044" y="98797"/>
                </a:cubicBezTo>
                <a:cubicBezTo>
                  <a:pt x="4241616" y="162478"/>
                  <a:pt x="4636787" y="153661"/>
                  <a:pt x="4643646" y="97817"/>
                </a:cubicBezTo>
                <a:cubicBezTo>
                  <a:pt x="4653117" y="16174"/>
                  <a:pt x="4256966" y="68099"/>
                  <a:pt x="4251087" y="80836"/>
                </a:cubicBezTo>
                <a:close/>
                <a:moveTo>
                  <a:pt x="5384674" y="112513"/>
                </a:moveTo>
                <a:cubicBezTo>
                  <a:pt x="5405249" y="185338"/>
                  <a:pt x="5779846" y="175541"/>
                  <a:pt x="5792909" y="118391"/>
                </a:cubicBezTo>
                <a:cubicBezTo>
                  <a:pt x="5813158" y="29564"/>
                  <a:pt x="5406556" y="89000"/>
                  <a:pt x="5384674" y="112513"/>
                </a:cubicBezTo>
                <a:close/>
                <a:moveTo>
                  <a:pt x="4805960" y="98470"/>
                </a:moveTo>
                <a:cubicBezTo>
                  <a:pt x="4841885" y="164764"/>
                  <a:pt x="5224646" y="161499"/>
                  <a:pt x="5225626" y="107941"/>
                </a:cubicBezTo>
                <a:cubicBezTo>
                  <a:pt x="5226932" y="37075"/>
                  <a:pt x="4871604" y="53404"/>
                  <a:pt x="4805960" y="98470"/>
                </a:cubicBezTo>
                <a:close/>
                <a:moveTo>
                  <a:pt x="2176" y="46872"/>
                </a:moveTo>
                <a:cubicBezTo>
                  <a:pt x="60309" y="115452"/>
                  <a:pt x="501856" y="98144"/>
                  <a:pt x="416616" y="23032"/>
                </a:cubicBezTo>
                <a:cubicBezTo>
                  <a:pt x="386570" y="-3420"/>
                  <a:pt x="-33748" y="7030"/>
                  <a:pt x="2176" y="46872"/>
                </a:cubicBezTo>
                <a:close/>
                <a:moveTo>
                  <a:pt x="2396393" y="62548"/>
                </a:moveTo>
                <a:cubicBezTo>
                  <a:pt x="2408477" y="117738"/>
                  <a:pt x="2817365" y="118391"/>
                  <a:pt x="2807241" y="51118"/>
                </a:cubicBezTo>
                <a:cubicBezTo>
                  <a:pt x="2797117" y="-16809"/>
                  <a:pt x="2492410" y="22053"/>
                  <a:pt x="2396393" y="62548"/>
                </a:cubicBezTo>
                <a:close/>
                <a:moveTo>
                  <a:pt x="1252682" y="90959"/>
                </a:moveTo>
                <a:cubicBezTo>
                  <a:pt x="1670061" y="117085"/>
                  <a:pt x="1803963" y="-37710"/>
                  <a:pt x="1282401" y="27931"/>
                </a:cubicBezTo>
                <a:cubicBezTo>
                  <a:pt x="1257907" y="31850"/>
                  <a:pt x="1204674" y="42953"/>
                  <a:pt x="1187691" y="57976"/>
                </a:cubicBezTo>
                <a:cubicBezTo>
                  <a:pt x="1205980" y="73651"/>
                  <a:pt x="1229168" y="89326"/>
                  <a:pt x="1252682" y="90959"/>
                </a:cubicBezTo>
                <a:close/>
                <a:moveTo>
                  <a:pt x="573052" y="96838"/>
                </a:moveTo>
                <a:cubicBezTo>
                  <a:pt x="573052" y="96838"/>
                  <a:pt x="1002842" y="114799"/>
                  <a:pt x="921522" y="25318"/>
                </a:cubicBezTo>
                <a:cubicBezTo>
                  <a:pt x="892129" y="-7012"/>
                  <a:pt x="582523" y="16501"/>
                  <a:pt x="550844" y="66140"/>
                </a:cubicBezTo>
                <a:cubicBezTo>
                  <a:pt x="557376" y="89653"/>
                  <a:pt x="551171" y="62221"/>
                  <a:pt x="573052" y="96838"/>
                </a:cubicBezTo>
                <a:close/>
                <a:moveTo>
                  <a:pt x="3105089" y="50791"/>
                </a:moveTo>
                <a:cubicBezTo>
                  <a:pt x="3080269" y="51771"/>
                  <a:pt x="3045977" y="64507"/>
                  <a:pt x="3035853" y="71365"/>
                </a:cubicBezTo>
                <a:cubicBezTo>
                  <a:pt x="3036506" y="89326"/>
                  <a:pt x="3043038" y="91286"/>
                  <a:pt x="3058387" y="105002"/>
                </a:cubicBezTo>
                <a:cubicBezTo>
                  <a:pt x="3053815" y="111533"/>
                  <a:pt x="3053815" y="109247"/>
                  <a:pt x="3062306" y="110227"/>
                </a:cubicBezTo>
                <a:cubicBezTo>
                  <a:pt x="3062633" y="103042"/>
                  <a:pt x="3064919" y="103696"/>
                  <a:pt x="3058387" y="105002"/>
                </a:cubicBezTo>
                <a:cubicBezTo>
                  <a:pt x="3062960" y="86387"/>
                  <a:pt x="3055775" y="87367"/>
                  <a:pt x="3067858" y="72671"/>
                </a:cubicBezTo>
                <a:lnTo>
                  <a:pt x="3056428" y="72998"/>
                </a:lnTo>
                <a:cubicBezTo>
                  <a:pt x="3076676" y="64834"/>
                  <a:pt x="3072431" y="79203"/>
                  <a:pt x="3105089" y="50791"/>
                </a:cubicBezTo>
                <a:close/>
                <a:moveTo>
                  <a:pt x="4238023" y="109247"/>
                </a:moveTo>
                <a:lnTo>
                  <a:pt x="4237044" y="98797"/>
                </a:lnTo>
                <a:cubicBezTo>
                  <a:pt x="4251740" y="98797"/>
                  <a:pt x="4244229" y="102063"/>
                  <a:pt x="4255659" y="92266"/>
                </a:cubicBezTo>
                <a:cubicBezTo>
                  <a:pt x="4252393" y="80509"/>
                  <a:pt x="4256966" y="90306"/>
                  <a:pt x="4251087" y="80836"/>
                </a:cubicBezTo>
                <a:cubicBezTo>
                  <a:pt x="4212550" y="90306"/>
                  <a:pt x="4234431" y="106308"/>
                  <a:pt x="4238023" y="109247"/>
                </a:cubicBezTo>
                <a:close/>
              </a:path>
            </a:pathLst>
          </a:custGeom>
          <a:solidFill>
            <a:schemeClr val="bg1"/>
          </a:solidFill>
          <a:ln w="3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70" name="Gruppe 69">
            <a:extLst>
              <a:ext uri="{FF2B5EF4-FFF2-40B4-BE49-F238E27FC236}">
                <a16:creationId xmlns:a16="http://schemas.microsoft.com/office/drawing/2014/main" id="{5001DB11-79C4-4FD7-8B7D-30FD401A0183}"/>
              </a:ext>
            </a:extLst>
          </p:cNvPr>
          <p:cNvGrpSpPr/>
          <p:nvPr/>
        </p:nvGrpSpPr>
        <p:grpSpPr>
          <a:xfrm>
            <a:off x="4270889" y="1852781"/>
            <a:ext cx="3308217" cy="700018"/>
            <a:chOff x="4270889" y="1852781"/>
            <a:chExt cx="3308217" cy="700018"/>
          </a:xfrm>
        </p:grpSpPr>
        <p:pic>
          <p:nvPicPr>
            <p:cNvPr id="71" name="Grafikk 70">
              <a:extLst>
                <a:ext uri="{FF2B5EF4-FFF2-40B4-BE49-F238E27FC236}">
                  <a16:creationId xmlns:a16="http://schemas.microsoft.com/office/drawing/2014/main" id="{CEB17EC2-BD8A-479F-A3FA-A09AB7FE85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3615" y="1949968"/>
              <a:ext cx="579598" cy="579598"/>
            </a:xfrm>
            <a:prstGeom prst="rect">
              <a:avLst/>
            </a:prstGeom>
          </p:spPr>
        </p:pic>
        <p:pic>
          <p:nvPicPr>
            <p:cNvPr id="72" name="Grafikk 71">
              <a:extLst>
                <a:ext uri="{FF2B5EF4-FFF2-40B4-BE49-F238E27FC236}">
                  <a16:creationId xmlns:a16="http://schemas.microsoft.com/office/drawing/2014/main" id="{82953BB8-B453-4AB2-A1CA-62601B9026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01866" y="1947136"/>
              <a:ext cx="567794" cy="567794"/>
            </a:xfrm>
            <a:prstGeom prst="rect">
              <a:avLst/>
            </a:prstGeom>
          </p:spPr>
        </p:pic>
        <p:pic>
          <p:nvPicPr>
            <p:cNvPr id="73" name="Grafikk 72">
              <a:extLst>
                <a:ext uri="{FF2B5EF4-FFF2-40B4-BE49-F238E27FC236}">
                  <a16:creationId xmlns:a16="http://schemas.microsoft.com/office/drawing/2014/main" id="{2BBCD581-A59B-4ADD-AB2E-7C23E01C06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79088" y="1852781"/>
              <a:ext cx="700018" cy="700018"/>
            </a:xfrm>
            <a:prstGeom prst="rect">
              <a:avLst/>
            </a:prstGeom>
          </p:spPr>
        </p:pic>
        <p:grpSp>
          <p:nvGrpSpPr>
            <p:cNvPr id="74" name="Gruppe 73">
              <a:extLst>
                <a:ext uri="{FF2B5EF4-FFF2-40B4-BE49-F238E27FC236}">
                  <a16:creationId xmlns:a16="http://schemas.microsoft.com/office/drawing/2014/main" id="{36756E69-2B42-428D-9CAD-DE0F967496A0}"/>
                </a:ext>
              </a:extLst>
            </p:cNvPr>
            <p:cNvGrpSpPr/>
            <p:nvPr/>
          </p:nvGrpSpPr>
          <p:grpSpPr>
            <a:xfrm>
              <a:off x="4270889" y="2008031"/>
              <a:ext cx="735043" cy="486714"/>
              <a:chOff x="1449158" y="-1735322"/>
              <a:chExt cx="1797868" cy="1190471"/>
            </a:xfrm>
          </p:grpSpPr>
          <p:sp>
            <p:nvSpPr>
              <p:cNvPr id="80" name="Frihåndsform: figur 79">
                <a:extLst>
                  <a:ext uri="{FF2B5EF4-FFF2-40B4-BE49-F238E27FC236}">
                    <a16:creationId xmlns:a16="http://schemas.microsoft.com/office/drawing/2014/main" id="{06AE14C9-7FB0-473C-A042-6A3CA48515FB}"/>
                  </a:ext>
                </a:extLst>
              </p:cNvPr>
              <p:cNvSpPr/>
              <p:nvPr/>
            </p:nvSpPr>
            <p:spPr>
              <a:xfrm>
                <a:off x="1768235" y="-1735322"/>
                <a:ext cx="1478791" cy="1027394"/>
              </a:xfrm>
              <a:custGeom>
                <a:avLst/>
                <a:gdLst>
                  <a:gd name="connsiteX0" fmla="*/ 0 w 1478790"/>
                  <a:gd name="connsiteY0" fmla="*/ 92093 h 1027393"/>
                  <a:gd name="connsiteX1" fmla="*/ 0 w 1478790"/>
                  <a:gd name="connsiteY1" fmla="*/ 380129 h 1027393"/>
                  <a:gd name="connsiteX2" fmla="*/ 57479 w 1478790"/>
                  <a:gd name="connsiteY2" fmla="*/ 372618 h 1027393"/>
                  <a:gd name="connsiteX3" fmla="*/ 126716 w 1478790"/>
                  <a:gd name="connsiteY3" fmla="*/ 376537 h 1027393"/>
                  <a:gd name="connsiteX4" fmla="*/ 126716 w 1478790"/>
                  <a:gd name="connsiteY4" fmla="*/ 126710 h 1027393"/>
                  <a:gd name="connsiteX5" fmla="*/ 1352075 w 1478790"/>
                  <a:gd name="connsiteY5" fmla="*/ 126710 h 1027393"/>
                  <a:gd name="connsiteX6" fmla="*/ 1352075 w 1478790"/>
                  <a:gd name="connsiteY6" fmla="*/ 902643 h 1027393"/>
                  <a:gd name="connsiteX7" fmla="*/ 664607 w 1478790"/>
                  <a:gd name="connsiteY7" fmla="*/ 902643 h 1027393"/>
                  <a:gd name="connsiteX8" fmla="*/ 604188 w 1478790"/>
                  <a:gd name="connsiteY8" fmla="*/ 961426 h 1027393"/>
                  <a:gd name="connsiteX9" fmla="*/ 545402 w 1478790"/>
                  <a:gd name="connsiteY9" fmla="*/ 1025761 h 1027393"/>
                  <a:gd name="connsiteX10" fmla="*/ 1306026 w 1478790"/>
                  <a:gd name="connsiteY10" fmla="*/ 1025761 h 1027393"/>
                  <a:gd name="connsiteX11" fmla="*/ 1427516 w 1478790"/>
                  <a:gd name="connsiteY11" fmla="*/ 1020536 h 1027393"/>
                  <a:gd name="connsiteX12" fmla="*/ 1478791 w 1478790"/>
                  <a:gd name="connsiteY12" fmla="*/ 945098 h 1027393"/>
                  <a:gd name="connsiteX13" fmla="*/ 1478791 w 1478790"/>
                  <a:gd name="connsiteY13" fmla="*/ 88174 h 1027393"/>
                  <a:gd name="connsiteX14" fmla="*/ 1398123 w 1478790"/>
                  <a:gd name="connsiteY14" fmla="*/ 0 h 1027393"/>
                  <a:gd name="connsiteX15" fmla="*/ 80667 w 1478790"/>
                  <a:gd name="connsiteY15" fmla="*/ 0 h 1027393"/>
                  <a:gd name="connsiteX16" fmla="*/ 0 w 1478790"/>
                  <a:gd name="connsiteY16" fmla="*/ 92093 h 102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8790" h="1027393">
                    <a:moveTo>
                      <a:pt x="0" y="92093"/>
                    </a:moveTo>
                    <a:lnTo>
                      <a:pt x="0" y="380129"/>
                    </a:lnTo>
                    <a:cubicBezTo>
                      <a:pt x="21881" y="379803"/>
                      <a:pt x="31679" y="372618"/>
                      <a:pt x="57479" y="372618"/>
                    </a:cubicBezTo>
                    <a:cubicBezTo>
                      <a:pt x="91118" y="372618"/>
                      <a:pt x="98630" y="370005"/>
                      <a:pt x="126716" y="376537"/>
                    </a:cubicBezTo>
                    <a:lnTo>
                      <a:pt x="126716" y="126710"/>
                    </a:lnTo>
                    <a:lnTo>
                      <a:pt x="1352075" y="126710"/>
                    </a:lnTo>
                    <a:lnTo>
                      <a:pt x="1352075" y="902643"/>
                    </a:lnTo>
                    <a:lnTo>
                      <a:pt x="664607" y="902643"/>
                    </a:lnTo>
                    <a:cubicBezTo>
                      <a:pt x="649910" y="902643"/>
                      <a:pt x="615292" y="949996"/>
                      <a:pt x="604188" y="961426"/>
                    </a:cubicBezTo>
                    <a:cubicBezTo>
                      <a:pt x="590471" y="974816"/>
                      <a:pt x="549648" y="1010412"/>
                      <a:pt x="545402" y="1025761"/>
                    </a:cubicBezTo>
                    <a:cubicBezTo>
                      <a:pt x="798834" y="1025761"/>
                      <a:pt x="1052593" y="1025761"/>
                      <a:pt x="1306026" y="1025761"/>
                    </a:cubicBezTo>
                    <a:cubicBezTo>
                      <a:pt x="1341297" y="1025761"/>
                      <a:pt x="1400736" y="1031966"/>
                      <a:pt x="1427516" y="1020536"/>
                    </a:cubicBezTo>
                    <a:cubicBezTo>
                      <a:pt x="1453643" y="1009106"/>
                      <a:pt x="1478791" y="979714"/>
                      <a:pt x="1478791" y="945098"/>
                    </a:cubicBezTo>
                    <a:lnTo>
                      <a:pt x="1478791" y="88174"/>
                    </a:lnTo>
                    <a:cubicBezTo>
                      <a:pt x="1478791" y="41475"/>
                      <a:pt x="1443519" y="0"/>
                      <a:pt x="1398123" y="0"/>
                    </a:cubicBezTo>
                    <a:lnTo>
                      <a:pt x="80667" y="0"/>
                    </a:lnTo>
                    <a:cubicBezTo>
                      <a:pt x="33312" y="0"/>
                      <a:pt x="0" y="43761"/>
                      <a:pt x="0" y="92093"/>
                    </a:cubicBezTo>
                    <a:close/>
                  </a:path>
                </a:pathLst>
              </a:custGeom>
              <a:solidFill>
                <a:schemeClr val="bg1"/>
              </a:solidFill>
              <a:ln w="3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Frihåndsform: figur 80">
                <a:extLst>
                  <a:ext uri="{FF2B5EF4-FFF2-40B4-BE49-F238E27FC236}">
                    <a16:creationId xmlns:a16="http://schemas.microsoft.com/office/drawing/2014/main" id="{20F0B863-FEDB-452D-A711-D7BCD5EB7B0F}"/>
                  </a:ext>
                </a:extLst>
              </p:cNvPr>
              <p:cNvSpPr/>
              <p:nvPr/>
            </p:nvSpPr>
            <p:spPr>
              <a:xfrm>
                <a:off x="1449158" y="-1178726"/>
                <a:ext cx="1079700" cy="633875"/>
              </a:xfrm>
              <a:custGeom>
                <a:avLst/>
                <a:gdLst>
                  <a:gd name="connsiteX0" fmla="*/ 629988 w 1079700"/>
                  <a:gd name="connsiteY0" fmla="*/ 338537 h 633875"/>
                  <a:gd name="connsiteX1" fmla="*/ 580674 w 1079700"/>
                  <a:gd name="connsiteY1" fmla="*/ 318616 h 633875"/>
                  <a:gd name="connsiteX2" fmla="*/ 114632 w 1079700"/>
                  <a:gd name="connsiteY2" fmla="*/ 372174 h 633875"/>
                  <a:gd name="connsiteX3" fmla="*/ 63031 w 1079700"/>
                  <a:gd name="connsiteY3" fmla="*/ 412995 h 633875"/>
                  <a:gd name="connsiteX4" fmla="*/ 0 w 1079700"/>
                  <a:gd name="connsiteY4" fmla="*/ 634084 h 633875"/>
                  <a:gd name="connsiteX5" fmla="*/ 614639 w 1079700"/>
                  <a:gd name="connsiteY5" fmla="*/ 634084 h 633875"/>
                  <a:gd name="connsiteX6" fmla="*/ 786097 w 1079700"/>
                  <a:gd name="connsiteY6" fmla="*/ 432916 h 633875"/>
                  <a:gd name="connsiteX7" fmla="*/ 847823 w 1079700"/>
                  <a:gd name="connsiteY7" fmla="*/ 367928 h 633875"/>
                  <a:gd name="connsiteX8" fmla="*/ 1030712 w 1079700"/>
                  <a:gd name="connsiteY8" fmla="*/ 174271 h 633875"/>
                  <a:gd name="connsiteX9" fmla="*/ 1079700 w 1079700"/>
                  <a:gd name="connsiteY9" fmla="*/ 77280 h 633875"/>
                  <a:gd name="connsiteX10" fmla="*/ 930776 w 1079700"/>
                  <a:gd name="connsiteY10" fmla="*/ 28294 h 633875"/>
                  <a:gd name="connsiteX11" fmla="*/ 867418 w 1079700"/>
                  <a:gd name="connsiteY11" fmla="*/ 95568 h 633875"/>
                  <a:gd name="connsiteX12" fmla="*/ 782505 w 1079700"/>
                  <a:gd name="connsiteY12" fmla="*/ 183742 h 633875"/>
                  <a:gd name="connsiteX13" fmla="*/ 717514 w 1079700"/>
                  <a:gd name="connsiteY13" fmla="*/ 249056 h 633875"/>
                  <a:gd name="connsiteX14" fmla="*/ 629988 w 1079700"/>
                  <a:gd name="connsiteY14" fmla="*/ 338537 h 63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700" h="633875">
                    <a:moveTo>
                      <a:pt x="629988" y="338537"/>
                    </a:moveTo>
                    <a:cubicBezTo>
                      <a:pt x="608434" y="333312"/>
                      <a:pt x="600269" y="325801"/>
                      <a:pt x="580674" y="318616"/>
                    </a:cubicBezTo>
                    <a:cubicBezTo>
                      <a:pt x="421299" y="261139"/>
                      <a:pt x="252779" y="280407"/>
                      <a:pt x="114632" y="372174"/>
                    </a:cubicBezTo>
                    <a:cubicBezTo>
                      <a:pt x="100916" y="381318"/>
                      <a:pt x="72176" y="400585"/>
                      <a:pt x="63031" y="412995"/>
                    </a:cubicBezTo>
                    <a:cubicBezTo>
                      <a:pt x="37558" y="445979"/>
                      <a:pt x="10451" y="590323"/>
                      <a:pt x="0" y="634084"/>
                    </a:cubicBezTo>
                    <a:lnTo>
                      <a:pt x="614639" y="634084"/>
                    </a:lnTo>
                    <a:lnTo>
                      <a:pt x="786097" y="432916"/>
                    </a:lnTo>
                    <a:cubicBezTo>
                      <a:pt x="806019" y="407117"/>
                      <a:pt x="828227" y="391768"/>
                      <a:pt x="847823" y="367928"/>
                    </a:cubicBezTo>
                    <a:lnTo>
                      <a:pt x="1030712" y="174271"/>
                    </a:lnTo>
                    <a:cubicBezTo>
                      <a:pt x="1069903" y="134756"/>
                      <a:pt x="1079700" y="131817"/>
                      <a:pt x="1079700" y="77280"/>
                    </a:cubicBezTo>
                    <a:cubicBezTo>
                      <a:pt x="1079700" y="19803"/>
                      <a:pt x="992828" y="-35061"/>
                      <a:pt x="930776" y="28294"/>
                    </a:cubicBezTo>
                    <a:lnTo>
                      <a:pt x="867418" y="95568"/>
                    </a:lnTo>
                    <a:cubicBezTo>
                      <a:pt x="835086" y="128225"/>
                      <a:pt x="812878" y="147493"/>
                      <a:pt x="782505" y="183742"/>
                    </a:cubicBezTo>
                    <a:lnTo>
                      <a:pt x="717514" y="249056"/>
                    </a:lnTo>
                    <a:cubicBezTo>
                      <a:pt x="691387" y="275182"/>
                      <a:pt x="658728" y="319269"/>
                      <a:pt x="629988" y="338537"/>
                    </a:cubicBezTo>
                    <a:close/>
                  </a:path>
                </a:pathLst>
              </a:custGeom>
              <a:solidFill>
                <a:schemeClr val="bg1"/>
              </a:solidFill>
              <a:ln w="3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Frihåndsform: figur 81">
                <a:extLst>
                  <a:ext uri="{FF2B5EF4-FFF2-40B4-BE49-F238E27FC236}">
                    <a16:creationId xmlns:a16="http://schemas.microsoft.com/office/drawing/2014/main" id="{98FB012E-F81C-46CC-A6AB-B4219372A2D3}"/>
                  </a:ext>
                </a:extLst>
              </p:cNvPr>
              <p:cNvSpPr/>
              <p:nvPr/>
            </p:nvSpPr>
            <p:spPr>
              <a:xfrm>
                <a:off x="1672217" y="-1285819"/>
                <a:ext cx="349449" cy="352371"/>
              </a:xfrm>
              <a:custGeom>
                <a:avLst/>
                <a:gdLst>
                  <a:gd name="connsiteX0" fmla="*/ 0 w 349449"/>
                  <a:gd name="connsiteY0" fmla="*/ 161186 h 352370"/>
                  <a:gd name="connsiteX1" fmla="*/ 17636 w 349449"/>
                  <a:gd name="connsiteY1" fmla="*/ 258505 h 352370"/>
                  <a:gd name="connsiteX2" fmla="*/ 106795 w 349449"/>
                  <a:gd name="connsiteY2" fmla="*/ 338515 h 352370"/>
                  <a:gd name="connsiteX3" fmla="*/ 244615 w 349449"/>
                  <a:gd name="connsiteY3" fmla="*/ 336882 h 352370"/>
                  <a:gd name="connsiteX4" fmla="*/ 331487 w 349449"/>
                  <a:gd name="connsiteY4" fmla="*/ 254586 h 352370"/>
                  <a:gd name="connsiteX5" fmla="*/ 296542 w 349449"/>
                  <a:gd name="connsiteY5" fmla="*/ 52765 h 352370"/>
                  <a:gd name="connsiteX6" fmla="*/ 179624 w 349449"/>
                  <a:gd name="connsiteY6" fmla="*/ 187 h 352370"/>
                  <a:gd name="connsiteX7" fmla="*/ 109734 w 349449"/>
                  <a:gd name="connsiteY7" fmla="*/ 13576 h 352370"/>
                  <a:gd name="connsiteX8" fmla="*/ 57480 w 349449"/>
                  <a:gd name="connsiteY8" fmla="*/ 45907 h 352370"/>
                  <a:gd name="connsiteX9" fmla="*/ 0 w 349449"/>
                  <a:gd name="connsiteY9" fmla="*/ 161186 h 35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449" h="352370">
                    <a:moveTo>
                      <a:pt x="0" y="161186"/>
                    </a:moveTo>
                    <a:cubicBezTo>
                      <a:pt x="0" y="198415"/>
                      <a:pt x="-326" y="224868"/>
                      <a:pt x="17636" y="258505"/>
                    </a:cubicBezTo>
                    <a:cubicBezTo>
                      <a:pt x="36252" y="293121"/>
                      <a:pt x="70217" y="325452"/>
                      <a:pt x="106795" y="338515"/>
                    </a:cubicBezTo>
                    <a:cubicBezTo>
                      <a:pt x="154150" y="355496"/>
                      <a:pt x="196606" y="359415"/>
                      <a:pt x="244615" y="336882"/>
                    </a:cubicBezTo>
                    <a:cubicBezTo>
                      <a:pt x="280866" y="319573"/>
                      <a:pt x="313525" y="291162"/>
                      <a:pt x="331487" y="254586"/>
                    </a:cubicBezTo>
                    <a:cubicBezTo>
                      <a:pt x="364799" y="185353"/>
                      <a:pt x="351736" y="107955"/>
                      <a:pt x="296542" y="52765"/>
                    </a:cubicBezTo>
                    <a:cubicBezTo>
                      <a:pt x="268129" y="24353"/>
                      <a:pt x="230572" y="4105"/>
                      <a:pt x="179624" y="187"/>
                    </a:cubicBezTo>
                    <a:cubicBezTo>
                      <a:pt x="159049" y="-1446"/>
                      <a:pt x="126390" y="8024"/>
                      <a:pt x="109734" y="13576"/>
                    </a:cubicBezTo>
                    <a:cubicBezTo>
                      <a:pt x="87199" y="21740"/>
                      <a:pt x="73483" y="33497"/>
                      <a:pt x="57480" y="45907"/>
                    </a:cubicBezTo>
                    <a:cubicBezTo>
                      <a:pt x="33312" y="64521"/>
                      <a:pt x="0" y="118405"/>
                      <a:pt x="0" y="161186"/>
                    </a:cubicBezTo>
                    <a:close/>
                  </a:path>
                </a:pathLst>
              </a:custGeom>
              <a:solidFill>
                <a:schemeClr val="bg1"/>
              </a:solidFill>
              <a:ln w="3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5" name="Gruppe 74">
              <a:extLst>
                <a:ext uri="{FF2B5EF4-FFF2-40B4-BE49-F238E27FC236}">
                  <a16:creationId xmlns:a16="http://schemas.microsoft.com/office/drawing/2014/main" id="{58EA5E3A-B537-40E7-8CB1-B8B4A2EF0B37}"/>
                </a:ext>
              </a:extLst>
            </p:cNvPr>
            <p:cNvGrpSpPr/>
            <p:nvPr/>
          </p:nvGrpSpPr>
          <p:grpSpPr>
            <a:xfrm>
              <a:off x="5156372" y="1962596"/>
              <a:ext cx="459580" cy="469288"/>
              <a:chOff x="4868129" y="-1175654"/>
              <a:chExt cx="718622" cy="733802"/>
            </a:xfrm>
          </p:grpSpPr>
          <p:sp>
            <p:nvSpPr>
              <p:cNvPr id="76" name="Frihåndsform: figur 75">
                <a:extLst>
                  <a:ext uri="{FF2B5EF4-FFF2-40B4-BE49-F238E27FC236}">
                    <a16:creationId xmlns:a16="http://schemas.microsoft.com/office/drawing/2014/main" id="{111CFE29-5B17-4A25-BFB2-1B25416FF853}"/>
                  </a:ext>
                </a:extLst>
              </p:cNvPr>
              <p:cNvSpPr/>
              <p:nvPr/>
            </p:nvSpPr>
            <p:spPr>
              <a:xfrm flipH="1">
                <a:off x="5530576" y="-836976"/>
                <a:ext cx="56175" cy="56446"/>
              </a:xfrm>
              <a:custGeom>
                <a:avLst/>
                <a:gdLst>
                  <a:gd name="connsiteX0" fmla="*/ 80050 w 56175"/>
                  <a:gd name="connsiteY0" fmla="*/ 84359 h 56446"/>
                  <a:gd name="connsiteX1" fmla="*/ 0 w 56175"/>
                  <a:gd name="connsiteY1" fmla="*/ 0 h 56446"/>
                </a:gdLst>
                <a:ahLst/>
                <a:cxnLst>
                  <a:cxn ang="0">
                    <a:pos x="connsiteX0" y="connsiteY0"/>
                  </a:cxn>
                  <a:cxn ang="0">
                    <a:pos x="connsiteX1" y="connsiteY1"/>
                  </a:cxn>
                </a:cxnLst>
                <a:rect l="l" t="t" r="r" b="b"/>
                <a:pathLst>
                  <a:path w="56175" h="56446">
                    <a:moveTo>
                      <a:pt x="80050" y="84359"/>
                    </a:moveTo>
                    <a:cubicBezTo>
                      <a:pt x="4073" y="84359"/>
                      <a:pt x="0" y="13688"/>
                      <a:pt x="0" y="0"/>
                    </a:cubicBezTo>
                  </a:path>
                </a:pathLst>
              </a:custGeom>
              <a:solidFill>
                <a:schemeClr val="bg1"/>
              </a:solidFill>
              <a:ln w="5588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Frihåndsform: figur 76">
                <a:extLst>
                  <a:ext uri="{FF2B5EF4-FFF2-40B4-BE49-F238E27FC236}">
                    <a16:creationId xmlns:a16="http://schemas.microsoft.com/office/drawing/2014/main" id="{B276EF97-9F22-454F-AD1E-C75106144A54}"/>
                  </a:ext>
                </a:extLst>
              </p:cNvPr>
              <p:cNvSpPr/>
              <p:nvPr/>
            </p:nvSpPr>
            <p:spPr>
              <a:xfrm flipH="1">
                <a:off x="4884562" y="-1006315"/>
                <a:ext cx="646014" cy="564463"/>
              </a:xfrm>
              <a:custGeom>
                <a:avLst/>
                <a:gdLst>
                  <a:gd name="connsiteX0" fmla="*/ 636436 w 646014"/>
                  <a:gd name="connsiteY0" fmla="*/ 240207 h 564463"/>
                  <a:gd name="connsiteX1" fmla="*/ 612646 w 646014"/>
                  <a:gd name="connsiteY1" fmla="*/ 207186 h 564463"/>
                  <a:gd name="connsiteX2" fmla="*/ 596973 w 646014"/>
                  <a:gd name="connsiteY2" fmla="*/ 162227 h 564463"/>
                  <a:gd name="connsiteX3" fmla="*/ 596299 w 646014"/>
                  <a:gd name="connsiteY3" fmla="*/ 116590 h 564463"/>
                  <a:gd name="connsiteX4" fmla="*/ 646014 w 646014"/>
                  <a:gd name="connsiteY4" fmla="*/ 0 h 564463"/>
                  <a:gd name="connsiteX5" fmla="*/ 511727 w 646014"/>
                  <a:gd name="connsiteY5" fmla="*/ 32259 h 564463"/>
                  <a:gd name="connsiteX6" fmla="*/ 462462 w 646014"/>
                  <a:gd name="connsiteY6" fmla="*/ 33614 h 564463"/>
                  <a:gd name="connsiteX7" fmla="*/ 308963 w 646014"/>
                  <a:gd name="connsiteY7" fmla="*/ 0 h 564463"/>
                  <a:gd name="connsiteX8" fmla="*/ 0 w 646014"/>
                  <a:gd name="connsiteY8" fmla="*/ 254009 h 564463"/>
                  <a:gd name="connsiteX9" fmla="*/ 59911 w 646014"/>
                  <a:gd name="connsiteY9" fmla="*/ 403874 h 564463"/>
                  <a:gd name="connsiteX10" fmla="*/ 122883 w 646014"/>
                  <a:gd name="connsiteY10" fmla="*/ 551509 h 564463"/>
                  <a:gd name="connsiteX11" fmla="*/ 178553 w 646014"/>
                  <a:gd name="connsiteY11" fmla="*/ 592602 h 564463"/>
                  <a:gd name="connsiteX12" fmla="*/ 242677 w 646014"/>
                  <a:gd name="connsiteY12" fmla="*/ 521564 h 564463"/>
                  <a:gd name="connsiteX13" fmla="*/ 242396 w 646014"/>
                  <a:gd name="connsiteY13" fmla="*/ 519589 h 564463"/>
                  <a:gd name="connsiteX14" fmla="*/ 257619 w 646014"/>
                  <a:gd name="connsiteY14" fmla="*/ 504320 h 564463"/>
                  <a:gd name="connsiteX15" fmla="*/ 308963 w 646014"/>
                  <a:gd name="connsiteY15" fmla="*/ 508017 h 564463"/>
                  <a:gd name="connsiteX16" fmla="*/ 360335 w 646014"/>
                  <a:gd name="connsiteY16" fmla="*/ 504320 h 564463"/>
                  <a:gd name="connsiteX17" fmla="*/ 375447 w 646014"/>
                  <a:gd name="connsiteY17" fmla="*/ 520040 h 564463"/>
                  <a:gd name="connsiteX18" fmla="*/ 412017 w 646014"/>
                  <a:gd name="connsiteY18" fmla="*/ 587719 h 564463"/>
                  <a:gd name="connsiteX19" fmla="*/ 493555 w 646014"/>
                  <a:gd name="connsiteY19" fmla="*/ 554896 h 564463"/>
                  <a:gd name="connsiteX20" fmla="*/ 529956 w 646014"/>
                  <a:gd name="connsiteY20" fmla="*/ 469577 h 564463"/>
                  <a:gd name="connsiteX21" fmla="*/ 568942 w 646014"/>
                  <a:gd name="connsiteY21" fmla="*/ 436810 h 564463"/>
                  <a:gd name="connsiteX22" fmla="*/ 628909 w 646014"/>
                  <a:gd name="connsiteY22" fmla="*/ 422868 h 564463"/>
                  <a:gd name="connsiteX23" fmla="*/ 659917 w 646014"/>
                  <a:gd name="connsiteY23" fmla="*/ 255420 h 564463"/>
                  <a:gd name="connsiteX24" fmla="*/ 636436 w 646014"/>
                  <a:gd name="connsiteY24" fmla="*/ 240207 h 56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6014" h="564463">
                    <a:moveTo>
                      <a:pt x="636436" y="240207"/>
                    </a:moveTo>
                    <a:cubicBezTo>
                      <a:pt x="624668" y="232587"/>
                      <a:pt x="615736" y="220903"/>
                      <a:pt x="612646" y="207186"/>
                    </a:cubicBezTo>
                    <a:cubicBezTo>
                      <a:pt x="609135" y="191635"/>
                      <a:pt x="603827" y="176621"/>
                      <a:pt x="596973" y="162227"/>
                    </a:cubicBezTo>
                    <a:cubicBezTo>
                      <a:pt x="590148" y="147861"/>
                      <a:pt x="590064" y="131210"/>
                      <a:pt x="596299" y="116590"/>
                    </a:cubicBezTo>
                    <a:lnTo>
                      <a:pt x="646014" y="0"/>
                    </a:lnTo>
                    <a:cubicBezTo>
                      <a:pt x="587030" y="0"/>
                      <a:pt x="543017" y="14930"/>
                      <a:pt x="511727" y="32259"/>
                    </a:cubicBezTo>
                    <a:cubicBezTo>
                      <a:pt x="496504" y="40698"/>
                      <a:pt x="478191" y="41036"/>
                      <a:pt x="462462" y="33614"/>
                    </a:cubicBezTo>
                    <a:cubicBezTo>
                      <a:pt x="417269" y="12249"/>
                      <a:pt x="364858" y="0"/>
                      <a:pt x="308963" y="0"/>
                    </a:cubicBezTo>
                    <a:cubicBezTo>
                      <a:pt x="138331" y="0"/>
                      <a:pt x="0" y="113711"/>
                      <a:pt x="0" y="254009"/>
                    </a:cubicBezTo>
                    <a:cubicBezTo>
                      <a:pt x="0" y="310144"/>
                      <a:pt x="22414" y="361849"/>
                      <a:pt x="59911" y="403874"/>
                    </a:cubicBezTo>
                    <a:lnTo>
                      <a:pt x="122883" y="551509"/>
                    </a:lnTo>
                    <a:cubicBezTo>
                      <a:pt x="132630" y="574341"/>
                      <a:pt x="153836" y="591558"/>
                      <a:pt x="178553" y="592602"/>
                    </a:cubicBezTo>
                    <a:cubicBezTo>
                      <a:pt x="217622" y="594295"/>
                      <a:pt x="248154" y="560004"/>
                      <a:pt x="242677" y="521564"/>
                    </a:cubicBezTo>
                    <a:lnTo>
                      <a:pt x="242396" y="519589"/>
                    </a:lnTo>
                    <a:cubicBezTo>
                      <a:pt x="241132" y="510670"/>
                      <a:pt x="248715" y="503078"/>
                      <a:pt x="257619" y="504320"/>
                    </a:cubicBezTo>
                    <a:cubicBezTo>
                      <a:pt x="274303" y="506691"/>
                      <a:pt x="291437" y="508017"/>
                      <a:pt x="308963" y="508017"/>
                    </a:cubicBezTo>
                    <a:cubicBezTo>
                      <a:pt x="326490" y="508017"/>
                      <a:pt x="343651" y="506691"/>
                      <a:pt x="360335" y="504320"/>
                    </a:cubicBezTo>
                    <a:cubicBezTo>
                      <a:pt x="369548" y="503022"/>
                      <a:pt x="376710" y="510783"/>
                      <a:pt x="375447" y="520040"/>
                    </a:cubicBezTo>
                    <a:cubicBezTo>
                      <a:pt x="371655" y="548179"/>
                      <a:pt x="385839" y="576994"/>
                      <a:pt x="412017" y="587719"/>
                    </a:cubicBezTo>
                    <a:cubicBezTo>
                      <a:pt x="445497" y="601464"/>
                      <a:pt x="480606" y="585236"/>
                      <a:pt x="493555" y="554896"/>
                    </a:cubicBezTo>
                    <a:lnTo>
                      <a:pt x="529956" y="469577"/>
                    </a:lnTo>
                    <a:cubicBezTo>
                      <a:pt x="537006" y="453038"/>
                      <a:pt x="551499" y="440874"/>
                      <a:pt x="568942" y="436810"/>
                    </a:cubicBezTo>
                    <a:lnTo>
                      <a:pt x="628909" y="422868"/>
                    </a:lnTo>
                    <a:lnTo>
                      <a:pt x="659917" y="255420"/>
                    </a:lnTo>
                    <a:lnTo>
                      <a:pt x="636436" y="240207"/>
                    </a:lnTo>
                    <a:close/>
                  </a:path>
                </a:pathLst>
              </a:custGeom>
              <a:solidFill>
                <a:schemeClr val="bg1"/>
              </a:solidFill>
              <a:ln w="279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Frihåndsform: figur 77">
                <a:extLst>
                  <a:ext uri="{FF2B5EF4-FFF2-40B4-BE49-F238E27FC236}">
                    <a16:creationId xmlns:a16="http://schemas.microsoft.com/office/drawing/2014/main" id="{2869C874-FFEA-41AF-83ED-D2CEC1137A03}"/>
                  </a:ext>
                </a:extLst>
              </p:cNvPr>
              <p:cNvSpPr/>
              <p:nvPr/>
            </p:nvSpPr>
            <p:spPr>
              <a:xfrm flipH="1">
                <a:off x="4868129" y="-752299"/>
                <a:ext cx="56175" cy="169339"/>
              </a:xfrm>
              <a:custGeom>
                <a:avLst/>
                <a:gdLst>
                  <a:gd name="connsiteX0" fmla="*/ 63982 w 56175"/>
                  <a:gd name="connsiteY0" fmla="*/ 88274 h 169339"/>
                  <a:gd name="connsiteX1" fmla="*/ 18227 w 56175"/>
                  <a:gd name="connsiteY1" fmla="*/ 169275 h 169339"/>
                  <a:gd name="connsiteX2" fmla="*/ 3846 w 56175"/>
                  <a:gd name="connsiteY2" fmla="*/ 81077 h 169339"/>
                  <a:gd name="connsiteX3" fmla="*/ 49601 w 56175"/>
                  <a:gd name="connsiteY3" fmla="*/ 77 h 169339"/>
                  <a:gd name="connsiteX4" fmla="*/ 63982 w 56175"/>
                  <a:gd name="connsiteY4" fmla="*/ 88274 h 169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75" h="169339">
                    <a:moveTo>
                      <a:pt x="63982" y="88274"/>
                    </a:moveTo>
                    <a:cubicBezTo>
                      <a:pt x="55331" y="134984"/>
                      <a:pt x="34827" y="171251"/>
                      <a:pt x="18227" y="169275"/>
                    </a:cubicBezTo>
                    <a:cubicBezTo>
                      <a:pt x="1627" y="167299"/>
                      <a:pt x="-4805" y="127787"/>
                      <a:pt x="3846" y="81077"/>
                    </a:cubicBezTo>
                    <a:cubicBezTo>
                      <a:pt x="12497" y="34368"/>
                      <a:pt x="33001" y="-1899"/>
                      <a:pt x="49601" y="77"/>
                    </a:cubicBezTo>
                    <a:cubicBezTo>
                      <a:pt x="66201" y="2053"/>
                      <a:pt x="72633" y="41537"/>
                      <a:pt x="63982" y="88274"/>
                    </a:cubicBezTo>
                    <a:close/>
                  </a:path>
                </a:pathLst>
              </a:custGeom>
              <a:solidFill>
                <a:schemeClr val="bg1"/>
              </a:solidFill>
              <a:ln w="279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Frihåndsform: figur 78">
                <a:extLst>
                  <a:ext uri="{FF2B5EF4-FFF2-40B4-BE49-F238E27FC236}">
                    <a16:creationId xmlns:a16="http://schemas.microsoft.com/office/drawing/2014/main" id="{DB801501-1B8C-4228-BE2C-C2902A237F1B}"/>
                  </a:ext>
                </a:extLst>
              </p:cNvPr>
              <p:cNvSpPr/>
              <p:nvPr/>
            </p:nvSpPr>
            <p:spPr>
              <a:xfrm flipH="1">
                <a:off x="5137350" y="-1175654"/>
                <a:ext cx="224701" cy="112893"/>
              </a:xfrm>
              <a:custGeom>
                <a:avLst/>
                <a:gdLst>
                  <a:gd name="connsiteX0" fmla="*/ 140438 w 224700"/>
                  <a:gd name="connsiteY0" fmla="*/ 112893 h 112892"/>
                  <a:gd name="connsiteX1" fmla="*/ 223858 w 224700"/>
                  <a:gd name="connsiteY1" fmla="*/ 121388 h 112892"/>
                  <a:gd name="connsiteX2" fmla="*/ 224701 w 224700"/>
                  <a:gd name="connsiteY2" fmla="*/ 112893 h 112892"/>
                  <a:gd name="connsiteX3" fmla="*/ 112350 w 224700"/>
                  <a:gd name="connsiteY3" fmla="*/ 0 h 112892"/>
                  <a:gd name="connsiteX4" fmla="*/ 0 w 224700"/>
                  <a:gd name="connsiteY4" fmla="*/ 112893 h 112892"/>
                  <a:gd name="connsiteX5" fmla="*/ 2416 w 224700"/>
                  <a:gd name="connsiteY5" fmla="*/ 136092 h 112892"/>
                  <a:gd name="connsiteX6" fmla="*/ 140438 w 224700"/>
                  <a:gd name="connsiteY6" fmla="*/ 112893 h 11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700" h="112892">
                    <a:moveTo>
                      <a:pt x="140438" y="112893"/>
                    </a:moveTo>
                    <a:cubicBezTo>
                      <a:pt x="169171" y="112893"/>
                      <a:pt x="197006" y="116025"/>
                      <a:pt x="223858" y="121388"/>
                    </a:cubicBezTo>
                    <a:cubicBezTo>
                      <a:pt x="224055" y="118537"/>
                      <a:pt x="224701" y="115800"/>
                      <a:pt x="224701" y="112893"/>
                    </a:cubicBezTo>
                    <a:cubicBezTo>
                      <a:pt x="224701" y="50548"/>
                      <a:pt x="174396" y="0"/>
                      <a:pt x="112350" y="0"/>
                    </a:cubicBezTo>
                    <a:cubicBezTo>
                      <a:pt x="50305" y="0"/>
                      <a:pt x="0" y="50548"/>
                      <a:pt x="0" y="112893"/>
                    </a:cubicBezTo>
                    <a:cubicBezTo>
                      <a:pt x="0" y="120852"/>
                      <a:pt x="871" y="128585"/>
                      <a:pt x="2416" y="136092"/>
                    </a:cubicBezTo>
                    <a:cubicBezTo>
                      <a:pt x="45052" y="121219"/>
                      <a:pt x="91594" y="112893"/>
                      <a:pt x="140438" y="112893"/>
                    </a:cubicBezTo>
                    <a:close/>
                  </a:path>
                </a:pathLst>
              </a:custGeom>
              <a:solidFill>
                <a:schemeClr val="bg1"/>
              </a:solidFill>
              <a:ln w="279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1665157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B96E41-B7F9-4BC0-B637-913792D2D931}"/>
              </a:ext>
            </a:extLst>
          </p:cNvPr>
          <p:cNvSpPr>
            <a:spLocks noGrp="1"/>
          </p:cNvSpPr>
          <p:nvPr>
            <p:ph type="title"/>
          </p:nvPr>
        </p:nvSpPr>
        <p:spPr/>
        <p:txBody>
          <a:bodyPr/>
          <a:lstStyle/>
          <a:p>
            <a:r>
              <a:rPr lang="nb-NO" dirty="0" err="1"/>
              <a:t>Ukoms</a:t>
            </a:r>
            <a:r>
              <a:rPr lang="nb-NO" dirty="0"/>
              <a:t> oppdrag</a:t>
            </a:r>
          </a:p>
        </p:txBody>
      </p:sp>
      <p:sp>
        <p:nvSpPr>
          <p:cNvPr id="3" name="Plassholder for bunntekst 2">
            <a:extLst>
              <a:ext uri="{FF2B5EF4-FFF2-40B4-BE49-F238E27FC236}">
                <a16:creationId xmlns:a16="http://schemas.microsoft.com/office/drawing/2014/main" id="{F6BC0005-8D3A-417B-9617-EFAD7D4EE06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white"/>
                </a:solidFill>
                <a:effectLst/>
                <a:uLnTx/>
                <a:uFillTx/>
                <a:latin typeface="Arial"/>
                <a:ea typeface="+mn-ea"/>
                <a:cs typeface="+mn-cs"/>
              </a:rPr>
              <a:t>Nullvisjonen</a:t>
            </a:r>
          </a:p>
        </p:txBody>
      </p:sp>
      <p:sp>
        <p:nvSpPr>
          <p:cNvPr id="4" name="Plassholder for lysbildenummer 3">
            <a:extLst>
              <a:ext uri="{FF2B5EF4-FFF2-40B4-BE49-F238E27FC236}">
                <a16:creationId xmlns:a16="http://schemas.microsoft.com/office/drawing/2014/main" id="{7C5E62A9-77C6-4868-9F4C-EE4987381B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433D3-DA9B-471A-9B93-9F9D805CC3CB}" type="slidenum">
              <a:rPr kumimoji="0" lang="nb-NO" sz="1400" b="1"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400" b="1" i="0" u="none" strike="noStrike" kern="1200" cap="none" spc="0" normalizeH="0" baseline="0" noProof="0">
              <a:ln>
                <a:noFill/>
              </a:ln>
              <a:solidFill>
                <a:prstClr val="white"/>
              </a:solidFill>
              <a:effectLst/>
              <a:uLnTx/>
              <a:uFillTx/>
              <a:latin typeface="Arial"/>
              <a:ea typeface="+mn-ea"/>
              <a:cs typeface="+mn-cs"/>
            </a:endParaRPr>
          </a:p>
        </p:txBody>
      </p:sp>
      <p:sp>
        <p:nvSpPr>
          <p:cNvPr id="5" name="Plassholder for tekst 4">
            <a:extLst>
              <a:ext uri="{FF2B5EF4-FFF2-40B4-BE49-F238E27FC236}">
                <a16:creationId xmlns:a16="http://schemas.microsoft.com/office/drawing/2014/main" id="{5991D34B-898F-41C1-8E1A-7A86741E3120}"/>
              </a:ext>
            </a:extLst>
          </p:cNvPr>
          <p:cNvSpPr>
            <a:spLocks noGrp="1"/>
          </p:cNvSpPr>
          <p:nvPr>
            <p:ph type="body" sz="quarter" idx="14"/>
          </p:nvPr>
        </p:nvSpPr>
        <p:spPr/>
        <p:txBody>
          <a:bodyPr/>
          <a:lstStyle/>
          <a:p>
            <a:pPr marL="0" indent="0">
              <a:buNone/>
            </a:pPr>
            <a:endParaRPr lang="nb-NO" sz="2400" dirty="0"/>
          </a:p>
          <a:p>
            <a:pPr marL="0" indent="0">
              <a:buNone/>
            </a:pPr>
            <a:r>
              <a:rPr lang="nb-NO" sz="2400" dirty="0"/>
              <a:t>Kan vi oppnå mer læring etter alvorlige uønskede hendelser </a:t>
            </a:r>
            <a:br>
              <a:rPr lang="nb-NO" sz="2400" dirty="0"/>
            </a:br>
            <a:r>
              <a:rPr lang="nb-NO" sz="2400" dirty="0"/>
              <a:t>i helse- og omsorgstjenesten?</a:t>
            </a:r>
          </a:p>
        </p:txBody>
      </p:sp>
      <p:pic>
        <p:nvPicPr>
          <p:cNvPr id="8" name="Plassholder for bilde 7">
            <a:extLst>
              <a:ext uri="{FF2B5EF4-FFF2-40B4-BE49-F238E27FC236}">
                <a16:creationId xmlns:a16="http://schemas.microsoft.com/office/drawing/2014/main" id="{9F6D57C3-BB2F-411B-873A-06AD7B0A9171}"/>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3807" r="3464" b="-9314"/>
          <a:stretch/>
        </p:blipFill>
        <p:spPr>
          <a:xfrm>
            <a:off x="1" y="0"/>
            <a:ext cx="6845301" cy="6858000"/>
          </a:xfrm>
        </p:spPr>
      </p:pic>
    </p:spTree>
    <p:extLst>
      <p:ext uri="{BB962C8B-B14F-4D97-AF65-F5344CB8AC3E}">
        <p14:creationId xmlns:p14="http://schemas.microsoft.com/office/powerpoint/2010/main" val="3093378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9E8431-5C8F-4488-AB97-954449443CBC}"/>
              </a:ext>
            </a:extLst>
          </p:cNvPr>
          <p:cNvSpPr>
            <a:spLocks noGrp="1"/>
          </p:cNvSpPr>
          <p:nvPr>
            <p:ph type="title"/>
          </p:nvPr>
        </p:nvSpPr>
        <p:spPr/>
        <p:txBody>
          <a:bodyPr/>
          <a:lstStyle/>
          <a:p>
            <a:r>
              <a:rPr lang="nb-NO" dirty="0"/>
              <a:t>Et nasjonalt utsiktspunkt</a:t>
            </a:r>
          </a:p>
        </p:txBody>
      </p:sp>
      <p:sp>
        <p:nvSpPr>
          <p:cNvPr id="3" name="Plassholder for bunntekst 2">
            <a:extLst>
              <a:ext uri="{FF2B5EF4-FFF2-40B4-BE49-F238E27FC236}">
                <a16:creationId xmlns:a16="http://schemas.microsoft.com/office/drawing/2014/main" id="{26DC3D05-CA97-4159-AE4A-9D9B1E9608F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white"/>
                </a:solidFill>
                <a:effectLst/>
                <a:uLnTx/>
                <a:uFillTx/>
                <a:latin typeface="Arial"/>
                <a:ea typeface="+mn-ea"/>
                <a:cs typeface="+mn-cs"/>
              </a:rPr>
              <a:t>Nullvisjonen</a:t>
            </a:r>
            <a:endParaRPr kumimoji="0" lang="nb-NO"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Plassholder for lysbildenummer 3">
            <a:extLst>
              <a:ext uri="{FF2B5EF4-FFF2-40B4-BE49-F238E27FC236}">
                <a16:creationId xmlns:a16="http://schemas.microsoft.com/office/drawing/2014/main" id="{D9A79EBB-D125-461E-9564-003C3B4DA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433D3-DA9B-471A-9B93-9F9D805CC3CB}" type="slidenum">
              <a:rPr kumimoji="0" lang="nb-NO" sz="1400" b="1"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400" b="1"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lassholder for bilde 7" descr="Et bilde som inneholder fjell, himmel, natur, utendørs&#10;&#10;Automatisk generert beskrivelse">
            <a:extLst>
              <a:ext uri="{FF2B5EF4-FFF2-40B4-BE49-F238E27FC236}">
                <a16:creationId xmlns:a16="http://schemas.microsoft.com/office/drawing/2014/main" id="{47F9472B-647C-4C33-956F-5FA18C636C3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705" r="16705"/>
          <a:stretch>
            <a:fillRect/>
          </a:stretch>
        </p:blipFill>
        <p:spPr>
          <a:xfrm>
            <a:off x="0" y="24040"/>
            <a:ext cx="6845301" cy="6858000"/>
          </a:xfrm>
        </p:spPr>
      </p:pic>
      <p:sp>
        <p:nvSpPr>
          <p:cNvPr id="9" name="TekstSylinder 8">
            <a:extLst>
              <a:ext uri="{FF2B5EF4-FFF2-40B4-BE49-F238E27FC236}">
                <a16:creationId xmlns:a16="http://schemas.microsoft.com/office/drawing/2014/main" id="{A63D6F7A-177C-4B4B-AD2E-E0D549B4475F}"/>
              </a:ext>
            </a:extLst>
          </p:cNvPr>
          <p:cNvSpPr txBox="1"/>
          <p:nvPr/>
        </p:nvSpPr>
        <p:spPr>
          <a:xfrm>
            <a:off x="118661" y="6399612"/>
            <a:ext cx="1814870" cy="369332"/>
          </a:xfrm>
          <a:prstGeom prst="rect">
            <a:avLst/>
          </a:prstGeom>
          <a:noFill/>
        </p:spPr>
        <p:txBody>
          <a:bodyPr wrap="square" rtlCol="0">
            <a:spAutoFit/>
          </a:bodyPr>
          <a:lstStyle/>
          <a:p>
            <a:r>
              <a:rPr lang="nb-NO" dirty="0">
                <a:solidFill>
                  <a:schemeClr val="bg1"/>
                </a:solidFill>
              </a:rPr>
              <a:t>Bilde fra </a:t>
            </a:r>
            <a:r>
              <a:rPr lang="nb-NO" dirty="0" err="1">
                <a:solidFill>
                  <a:schemeClr val="bg1"/>
                </a:solidFill>
              </a:rPr>
              <a:t>istock</a:t>
            </a:r>
            <a:endParaRPr lang="nb-NO" dirty="0">
              <a:solidFill>
                <a:schemeClr val="bg1"/>
              </a:solidFill>
            </a:endParaRPr>
          </a:p>
        </p:txBody>
      </p:sp>
    </p:spTree>
    <p:extLst>
      <p:ext uri="{BB962C8B-B14F-4D97-AF65-F5344CB8AC3E}">
        <p14:creationId xmlns:p14="http://schemas.microsoft.com/office/powerpoint/2010/main" val="3815186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F3312F3-69AF-60A5-1C99-4921EF412430}"/>
              </a:ext>
            </a:extLst>
          </p:cNvPr>
          <p:cNvSpPr>
            <a:spLocks noGrp="1"/>
          </p:cNvSpPr>
          <p:nvPr>
            <p:ph type="title"/>
          </p:nvPr>
        </p:nvSpPr>
        <p:spPr>
          <a:xfrm>
            <a:off x="388937" y="593095"/>
            <a:ext cx="11426823" cy="600705"/>
          </a:xfrm>
        </p:spPr>
        <p:txBody>
          <a:bodyPr/>
          <a:lstStyle/>
          <a:p>
            <a:r>
              <a:rPr lang="en-US" dirty="0"/>
              <a:t>Les </a:t>
            </a:r>
            <a:r>
              <a:rPr lang="en-US" dirty="0" err="1"/>
              <a:t>våre</a:t>
            </a:r>
            <a:r>
              <a:rPr lang="en-US" dirty="0"/>
              <a:t> </a:t>
            </a:r>
            <a:r>
              <a:rPr lang="en-US" dirty="0" err="1"/>
              <a:t>rapporter</a:t>
            </a:r>
            <a:r>
              <a:rPr lang="en-US" dirty="0"/>
              <a:t> </a:t>
            </a:r>
            <a:r>
              <a:rPr lang="en-US" dirty="0" err="1"/>
              <a:t>på</a:t>
            </a:r>
            <a:r>
              <a:rPr lang="en-US" dirty="0"/>
              <a:t> ukom.no</a:t>
            </a:r>
          </a:p>
        </p:txBody>
      </p:sp>
      <p:sp>
        <p:nvSpPr>
          <p:cNvPr id="3" name="Plassholder for bunntekst 2">
            <a:extLst>
              <a:ext uri="{FF2B5EF4-FFF2-40B4-BE49-F238E27FC236}">
                <a16:creationId xmlns:a16="http://schemas.microsoft.com/office/drawing/2014/main" id="{E022733F-2733-42FB-8A6E-1DB459BFF45D}"/>
              </a:ext>
            </a:extLst>
          </p:cNvPr>
          <p:cNvSpPr>
            <a:spLocks noGrp="1"/>
          </p:cNvSpPr>
          <p:nvPr>
            <p:ph type="ftr" sz="quarter" idx="11"/>
          </p:nvPr>
        </p:nvSpPr>
        <p:spPr>
          <a:xfrm>
            <a:off x="7414259" y="6272216"/>
            <a:ext cx="3959543" cy="254792"/>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nb-NO" sz="1400" b="0" i="0" u="none" strike="noStrike" kern="1200" cap="none" spc="0" normalizeH="0" baseline="0" noProof="0">
                <a:ln>
                  <a:noFill/>
                </a:ln>
                <a:solidFill>
                  <a:srgbClr val="006AB4"/>
                </a:solidFill>
                <a:effectLst/>
                <a:uLnTx/>
                <a:uFillTx/>
                <a:latin typeface="Arial"/>
                <a:ea typeface="+mn-ea"/>
                <a:cs typeface="+mn-cs"/>
              </a:rPr>
              <a:t>Nullvisjonen</a:t>
            </a:r>
          </a:p>
        </p:txBody>
      </p:sp>
      <p:sp>
        <p:nvSpPr>
          <p:cNvPr id="4" name="Plassholder for lysbildenummer 3">
            <a:extLst>
              <a:ext uri="{FF2B5EF4-FFF2-40B4-BE49-F238E27FC236}">
                <a16:creationId xmlns:a16="http://schemas.microsoft.com/office/drawing/2014/main" id="{FA454D1D-6089-4434-A850-8B93CBD52F81}"/>
              </a:ext>
            </a:extLst>
          </p:cNvPr>
          <p:cNvSpPr>
            <a:spLocks noGrp="1"/>
          </p:cNvSpPr>
          <p:nvPr>
            <p:ph type="sldNum" sz="quarter" idx="12"/>
          </p:nvPr>
        </p:nvSpPr>
        <p:spPr>
          <a:xfrm>
            <a:off x="11528425" y="6276979"/>
            <a:ext cx="287336" cy="254792"/>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14433D3-DA9B-471A-9B93-9F9D805CC3CB}" type="slidenum">
              <a:rPr kumimoji="0" lang="nb-NO" sz="1400" b="1" i="0" u="none" strike="noStrike" kern="1200" cap="none" spc="0" normalizeH="0" baseline="0" noProof="0" smtClean="0">
                <a:ln>
                  <a:noFill/>
                </a:ln>
                <a:solidFill>
                  <a:srgbClr val="006AB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33</a:t>
            </a:fld>
            <a:endParaRPr kumimoji="0" lang="nb-NO" sz="1400" b="1" i="0" u="none" strike="noStrike" kern="1200" cap="none" spc="0" normalizeH="0" baseline="0" noProof="0">
              <a:ln>
                <a:noFill/>
              </a:ln>
              <a:solidFill>
                <a:srgbClr val="006AB4"/>
              </a:solidFill>
              <a:effectLst/>
              <a:uLnTx/>
              <a:uFillTx/>
              <a:latin typeface="Arial"/>
              <a:ea typeface="+mn-ea"/>
              <a:cs typeface="+mn-cs"/>
            </a:endParaRPr>
          </a:p>
        </p:txBody>
      </p:sp>
      <p:pic>
        <p:nvPicPr>
          <p:cNvPr id="7" name="Plassholder for bilde 6">
            <a:extLst>
              <a:ext uri="{FF2B5EF4-FFF2-40B4-BE49-F238E27FC236}">
                <a16:creationId xmlns:a16="http://schemas.microsoft.com/office/drawing/2014/main" id="{0C8EEC3D-C50A-4639-9706-D75F2DB61C33}"/>
              </a:ext>
            </a:extLst>
          </p:cNvPr>
          <p:cNvPicPr>
            <a:picLocks noGrp="1" noChangeAspect="1"/>
          </p:cNvPicPr>
          <p:nvPr>
            <p:ph sz="quarter" idx="13"/>
          </p:nvPr>
        </p:nvPicPr>
        <p:blipFill rotWithShape="1">
          <a:blip r:embed="rId2"/>
          <a:srcRect t="2761" r="-1" b="2760"/>
          <a:stretch/>
        </p:blipFill>
        <p:spPr>
          <a:xfrm>
            <a:off x="566530" y="1660526"/>
            <a:ext cx="10262498" cy="4144964"/>
          </a:xfrm>
          <a:prstGeom prst="rect">
            <a:avLst/>
          </a:prstGeom>
          <a:noFill/>
        </p:spPr>
      </p:pic>
    </p:spTree>
    <p:extLst>
      <p:ext uri="{BB962C8B-B14F-4D97-AF65-F5344CB8AC3E}">
        <p14:creationId xmlns:p14="http://schemas.microsoft.com/office/powerpoint/2010/main" val="4291327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D46CBA-C146-4DAF-8117-A0111794A558}"/>
              </a:ext>
            </a:extLst>
          </p:cNvPr>
          <p:cNvSpPr>
            <a:spLocks noGrp="1"/>
          </p:cNvSpPr>
          <p:nvPr>
            <p:ph type="title"/>
          </p:nvPr>
        </p:nvSpPr>
        <p:spPr/>
        <p:txBody>
          <a:bodyPr/>
          <a:lstStyle/>
          <a:p>
            <a:r>
              <a:rPr lang="nb-NO" dirty="0"/>
              <a:t>Takk for oppmerksomheten</a:t>
            </a:r>
          </a:p>
        </p:txBody>
      </p:sp>
      <p:sp>
        <p:nvSpPr>
          <p:cNvPr id="3" name="Plassholder for tekst 2">
            <a:extLst>
              <a:ext uri="{FF2B5EF4-FFF2-40B4-BE49-F238E27FC236}">
                <a16:creationId xmlns:a16="http://schemas.microsoft.com/office/drawing/2014/main" id="{0184F73C-70DC-4775-BC12-57C8B0F59192}"/>
              </a:ext>
            </a:extLst>
          </p:cNvPr>
          <p:cNvSpPr>
            <a:spLocks noGrp="1"/>
          </p:cNvSpPr>
          <p:nvPr>
            <p:ph type="body" sz="quarter" idx="10"/>
          </p:nvPr>
        </p:nvSpPr>
        <p:spPr/>
        <p:txBody>
          <a:bodyPr/>
          <a:lstStyle/>
          <a:p>
            <a:r>
              <a:rPr lang="nb-NO" dirty="0"/>
              <a:t>Pål Iden. </a:t>
            </a:r>
            <a:r>
              <a:rPr lang="nb-NO" dirty="0">
                <a:hlinkClick r:id="rId2"/>
              </a:rPr>
              <a:t>Pal.iden@ukom.no /</a:t>
            </a:r>
            <a:r>
              <a:rPr lang="nb-NO" dirty="0"/>
              <a:t> 94 83 91 90</a:t>
            </a:r>
          </a:p>
        </p:txBody>
      </p:sp>
    </p:spTree>
    <p:extLst>
      <p:ext uri="{BB962C8B-B14F-4D97-AF65-F5344CB8AC3E}">
        <p14:creationId xmlns:p14="http://schemas.microsoft.com/office/powerpoint/2010/main" val="2619019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98BFB6-CBBF-4341-B013-AB6A8619B923}"/>
              </a:ext>
            </a:extLst>
          </p:cNvPr>
          <p:cNvSpPr>
            <a:spLocks noGrp="1"/>
          </p:cNvSpPr>
          <p:nvPr>
            <p:ph type="title"/>
          </p:nvPr>
        </p:nvSpPr>
        <p:spPr/>
        <p:txBody>
          <a:bodyPr/>
          <a:lstStyle/>
          <a:p>
            <a:r>
              <a:rPr lang="nb-NO" dirty="0"/>
              <a:t>Helse og overdoseteamet, Trondheim kommune       </a:t>
            </a:r>
            <a:r>
              <a:rPr lang="nn-NO" sz="2000" dirty="0"/>
              <a:t>Kjetil Karlsen</a:t>
            </a:r>
            <a:br>
              <a:rPr lang="nn-NO" sz="2000" dirty="0"/>
            </a:br>
            <a:r>
              <a:rPr lang="nn-NO" sz="2000" dirty="0"/>
              <a:t>Nora </a:t>
            </a:r>
            <a:r>
              <a:rPr lang="nn-NO" sz="2000" dirty="0" err="1"/>
              <a:t>Skånøy</a:t>
            </a:r>
            <a:br>
              <a:rPr lang="nn-NO" sz="2000" dirty="0"/>
            </a:br>
            <a:r>
              <a:rPr lang="nn-NO" sz="2000" dirty="0"/>
              <a:t>Runar Koteng Frønes</a:t>
            </a:r>
            <a:br>
              <a:rPr lang="nn-NO" dirty="0"/>
            </a:br>
            <a:endParaRPr lang="nb-NO" dirty="0"/>
          </a:p>
        </p:txBody>
      </p:sp>
    </p:spTree>
    <p:extLst>
      <p:ext uri="{BB962C8B-B14F-4D97-AF65-F5344CB8AC3E}">
        <p14:creationId xmlns:p14="http://schemas.microsoft.com/office/powerpoint/2010/main" val="3839392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4554FC-12E8-4A40-91BD-1E4C5196E2B4}"/>
              </a:ext>
            </a:extLst>
          </p:cNvPr>
          <p:cNvSpPr>
            <a:spLocks noGrp="1"/>
          </p:cNvSpPr>
          <p:nvPr>
            <p:ph type="title"/>
          </p:nvPr>
        </p:nvSpPr>
        <p:spPr/>
        <p:txBody>
          <a:bodyPr/>
          <a:lstStyle/>
          <a:p>
            <a:r>
              <a:rPr lang="nb-NO" dirty="0"/>
              <a:t>Les om arbeidet i Trondheim </a:t>
            </a:r>
            <a:r>
              <a:rPr lang="nb-NO"/>
              <a:t>kommune:</a:t>
            </a:r>
            <a:br>
              <a:rPr lang="nb-NO"/>
            </a:br>
            <a:br>
              <a:rPr lang="nb-NO"/>
            </a:br>
            <a:r>
              <a:rPr lang="nb-NO" sz="2800"/>
              <a:t>https</a:t>
            </a:r>
            <a:r>
              <a:rPr lang="nb-NO" sz="2800" dirty="0"/>
              <a:t>://www.nrk.no/norge/nullvisjonen-1.16034005</a:t>
            </a:r>
            <a:br>
              <a:rPr lang="nb-NO" dirty="0"/>
            </a:br>
            <a:endParaRPr lang="nb-NO" dirty="0"/>
          </a:p>
        </p:txBody>
      </p:sp>
    </p:spTree>
    <p:extLst>
      <p:ext uri="{BB962C8B-B14F-4D97-AF65-F5344CB8AC3E}">
        <p14:creationId xmlns:p14="http://schemas.microsoft.com/office/powerpoint/2010/main" val="1369471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1"/>
          <p:cNvSpPr txBox="1">
            <a:spLocks noGrp="1"/>
          </p:cNvSpPr>
          <p:nvPr>
            <p:ph type="ctrTitle"/>
          </p:nvPr>
        </p:nvSpPr>
        <p:spPr>
          <a:xfrm>
            <a:off x="1252136" y="2122364"/>
            <a:ext cx="10671600" cy="1175600"/>
          </a:xfrm>
          <a:prstGeom prst="rect">
            <a:avLst/>
          </a:prstGeom>
        </p:spPr>
        <p:txBody>
          <a:bodyPr spcFirstLastPara="1" wrap="square" lIns="97133" tIns="97133" rIns="97133" bIns="97133" anchor="t" anchorCtr="0">
            <a:noAutofit/>
          </a:bodyPr>
          <a:lstStyle/>
          <a:p>
            <a:r>
              <a:rPr lang="no"/>
              <a:t>En død rusavhengig er en for mye!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609600" y="163257"/>
            <a:ext cx="11082000" cy="1175600"/>
          </a:xfrm>
          <a:prstGeom prst="rect">
            <a:avLst/>
          </a:prstGeom>
        </p:spPr>
        <p:txBody>
          <a:bodyPr spcFirstLastPara="1" wrap="square" lIns="97133" tIns="97133" rIns="97133" bIns="97133" anchor="t" anchorCtr="0">
            <a:noAutofit/>
          </a:bodyPr>
          <a:lstStyle/>
          <a:p>
            <a:r>
              <a:rPr lang="no" sz="4800" dirty="0"/>
              <a:t>Handlingsplan for overdoser Trondheim</a:t>
            </a:r>
            <a:endParaRPr sz="4800" dirty="0"/>
          </a:p>
        </p:txBody>
      </p:sp>
      <p:sp>
        <p:nvSpPr>
          <p:cNvPr id="63" name="Google Shape;63;p12"/>
          <p:cNvSpPr txBox="1">
            <a:spLocks noGrp="1"/>
          </p:cNvSpPr>
          <p:nvPr>
            <p:ph type="body" idx="1"/>
          </p:nvPr>
        </p:nvSpPr>
        <p:spPr>
          <a:xfrm>
            <a:off x="615677" y="1306069"/>
            <a:ext cx="11082000" cy="4963200"/>
          </a:xfrm>
          <a:prstGeom prst="rect">
            <a:avLst/>
          </a:prstGeom>
        </p:spPr>
        <p:txBody>
          <a:bodyPr spcFirstLastPara="1" wrap="square" lIns="97133" tIns="97133" rIns="97133" bIns="97133" anchor="t" anchorCtr="0">
            <a:noAutofit/>
          </a:bodyPr>
          <a:lstStyle/>
          <a:p>
            <a:pPr>
              <a:buAutoNum type="arabicPeriod"/>
            </a:pPr>
            <a:r>
              <a:rPr lang="no" dirty="0"/>
              <a:t>Sikre god kontakt med risikogrupper og iverksetting av nødvendige tiltak</a:t>
            </a:r>
            <a:endParaRPr dirty="0"/>
          </a:p>
          <a:p>
            <a:pPr>
              <a:spcBef>
                <a:spcPts val="0"/>
              </a:spcBef>
              <a:buAutoNum type="arabicPeriod"/>
            </a:pPr>
            <a:r>
              <a:rPr lang="no" dirty="0"/>
              <a:t>Mer åpenhet om overdoser og overdosedødsfall for å redusere stigma.</a:t>
            </a:r>
            <a:endParaRPr dirty="0"/>
          </a:p>
          <a:p>
            <a:pPr>
              <a:spcBef>
                <a:spcPts val="0"/>
              </a:spcBef>
              <a:buAutoNum type="arabicPeriod"/>
            </a:pPr>
            <a:r>
              <a:rPr lang="no" dirty="0"/>
              <a:t>Styrke lavterskeltjenester, samarbeid og forebygge utenforskap. </a:t>
            </a:r>
            <a:endParaRPr dirty="0"/>
          </a:p>
          <a:p>
            <a:pPr>
              <a:spcBef>
                <a:spcPts val="0"/>
              </a:spcBef>
              <a:buAutoNum type="arabicPeriod"/>
            </a:pPr>
            <a:r>
              <a:rPr lang="no" dirty="0"/>
              <a:t>Flere boliger med tilpassede tjenester.</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3"/>
          <p:cNvSpPr txBox="1">
            <a:spLocks noGrp="1"/>
          </p:cNvSpPr>
          <p:nvPr>
            <p:ph type="title"/>
          </p:nvPr>
        </p:nvSpPr>
        <p:spPr>
          <a:xfrm>
            <a:off x="609600" y="163257"/>
            <a:ext cx="11082000" cy="1175600"/>
          </a:xfrm>
          <a:prstGeom prst="rect">
            <a:avLst/>
          </a:prstGeom>
        </p:spPr>
        <p:txBody>
          <a:bodyPr spcFirstLastPara="1" wrap="square" lIns="97133" tIns="97133" rIns="97133" bIns="97133" anchor="t" anchorCtr="0">
            <a:noAutofit/>
          </a:bodyPr>
          <a:lstStyle/>
          <a:p>
            <a:endParaRPr/>
          </a:p>
        </p:txBody>
      </p:sp>
      <p:sp>
        <p:nvSpPr>
          <p:cNvPr id="69" name="Google Shape;69;p13"/>
          <p:cNvSpPr txBox="1">
            <a:spLocks noGrp="1"/>
          </p:cNvSpPr>
          <p:nvPr>
            <p:ph type="body" idx="1"/>
          </p:nvPr>
        </p:nvSpPr>
        <p:spPr>
          <a:xfrm>
            <a:off x="615677" y="1306069"/>
            <a:ext cx="11082000" cy="4963200"/>
          </a:xfrm>
          <a:prstGeom prst="rect">
            <a:avLst/>
          </a:prstGeom>
        </p:spPr>
        <p:txBody>
          <a:bodyPr spcFirstLastPara="1" wrap="square" lIns="97133" tIns="97133" rIns="97133" bIns="97133" anchor="t" anchorCtr="0">
            <a:noAutofit/>
          </a:bodyPr>
          <a:lstStyle/>
          <a:p>
            <a:pPr marL="0" indent="0">
              <a:buNone/>
            </a:pPr>
            <a:r>
              <a:rPr lang="no"/>
              <a:t>5. Styrke arbeidet med kosthold, psykisk og somatisk helse.</a:t>
            </a:r>
            <a:endParaRPr/>
          </a:p>
          <a:p>
            <a:pPr marL="0" indent="0">
              <a:buNone/>
            </a:pPr>
            <a:r>
              <a:rPr lang="no"/>
              <a:t>6. Sikre koordinerte og samtidige tjenester for overdoseutsatte.</a:t>
            </a:r>
            <a:endParaRPr/>
          </a:p>
          <a:p>
            <a:pPr marL="0" indent="0">
              <a:buNone/>
            </a:pPr>
            <a:r>
              <a:rPr lang="no"/>
              <a:t>7. Sikre koordinerte og samtidige tjenester for ungdom og unge voksne i risikogruppen.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B3045A-D1DC-4230-8131-5E9ECDE158D3}"/>
              </a:ext>
            </a:extLst>
          </p:cNvPr>
          <p:cNvSpPr>
            <a:spLocks noGrp="1"/>
          </p:cNvSpPr>
          <p:nvPr>
            <p:ph type="title"/>
          </p:nvPr>
        </p:nvSpPr>
        <p:spPr/>
        <p:txBody>
          <a:bodyPr/>
          <a:lstStyle/>
          <a:p>
            <a:r>
              <a:rPr lang="nb-NO" dirty="0"/>
              <a:t>Påregnelig risiko, huff det er et komplisert begrep. </a:t>
            </a:r>
          </a:p>
        </p:txBody>
      </p:sp>
      <p:sp>
        <p:nvSpPr>
          <p:cNvPr id="4" name="Plassholder for bunntekst 3">
            <a:extLst>
              <a:ext uri="{FF2B5EF4-FFF2-40B4-BE49-F238E27FC236}">
                <a16:creationId xmlns:a16="http://schemas.microsoft.com/office/drawing/2014/main" id="{DE6F65BC-318D-4ACF-AF2E-F4678C3CC94E}"/>
              </a:ext>
            </a:extLst>
          </p:cNvPr>
          <p:cNvSpPr>
            <a:spLocks noGrp="1"/>
          </p:cNvSpPr>
          <p:nvPr>
            <p:ph type="ftr" sz="quarter" idx="11"/>
          </p:nvPr>
        </p:nvSpPr>
        <p:spPr/>
        <p:txBody>
          <a:bodyPr/>
          <a:lstStyle/>
          <a:p>
            <a:r>
              <a:rPr lang="nb-NO" dirty="0"/>
              <a:t>0-visjonen – Hva så?</a:t>
            </a:r>
          </a:p>
        </p:txBody>
      </p:sp>
      <p:sp>
        <p:nvSpPr>
          <p:cNvPr id="5" name="Plassholder for lysbildenummer 4">
            <a:extLst>
              <a:ext uri="{FF2B5EF4-FFF2-40B4-BE49-F238E27FC236}">
                <a16:creationId xmlns:a16="http://schemas.microsoft.com/office/drawing/2014/main" id="{68794FE8-26BE-4A0D-BCAE-9E3F3CC30C3C}"/>
              </a:ext>
            </a:extLst>
          </p:cNvPr>
          <p:cNvSpPr>
            <a:spLocks noGrp="1"/>
          </p:cNvSpPr>
          <p:nvPr>
            <p:ph type="sldNum" sz="quarter" idx="12"/>
          </p:nvPr>
        </p:nvSpPr>
        <p:spPr/>
        <p:txBody>
          <a:bodyPr/>
          <a:lstStyle/>
          <a:p>
            <a:fld id="{014433D3-DA9B-471A-9B93-9F9D805CC3CB}" type="slidenum">
              <a:rPr lang="nb-NO" smtClean="0"/>
              <a:t>4</a:t>
            </a:fld>
            <a:endParaRPr lang="nb-NO"/>
          </a:p>
        </p:txBody>
      </p:sp>
    </p:spTree>
    <p:extLst>
      <p:ext uri="{BB962C8B-B14F-4D97-AF65-F5344CB8AC3E}">
        <p14:creationId xmlns:p14="http://schemas.microsoft.com/office/powerpoint/2010/main" val="1085862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609600" y="163257"/>
            <a:ext cx="11082000" cy="1175600"/>
          </a:xfrm>
          <a:prstGeom prst="rect">
            <a:avLst/>
          </a:prstGeom>
        </p:spPr>
        <p:txBody>
          <a:bodyPr spcFirstLastPara="1" wrap="square" lIns="97133" tIns="97133" rIns="97133" bIns="97133" anchor="t" anchorCtr="0">
            <a:noAutofit/>
          </a:bodyPr>
          <a:lstStyle/>
          <a:p>
            <a:endParaRPr/>
          </a:p>
        </p:txBody>
      </p:sp>
      <p:sp>
        <p:nvSpPr>
          <p:cNvPr id="75" name="Google Shape;75;p14"/>
          <p:cNvSpPr txBox="1">
            <a:spLocks noGrp="1"/>
          </p:cNvSpPr>
          <p:nvPr>
            <p:ph type="body" idx="1"/>
          </p:nvPr>
        </p:nvSpPr>
        <p:spPr>
          <a:xfrm>
            <a:off x="615677" y="1306069"/>
            <a:ext cx="11082000" cy="4963200"/>
          </a:xfrm>
          <a:prstGeom prst="rect">
            <a:avLst/>
          </a:prstGeom>
        </p:spPr>
        <p:txBody>
          <a:bodyPr spcFirstLastPara="1" wrap="square" lIns="97133" tIns="97133" rIns="97133" bIns="97133" anchor="t" anchorCtr="0">
            <a:noAutofit/>
          </a:bodyPr>
          <a:lstStyle/>
          <a:p>
            <a:pPr marL="0" indent="0">
              <a:buNone/>
            </a:pPr>
            <a:r>
              <a:rPr lang="no"/>
              <a:t>8. Opprettelse av brukerrom i Trondheim.</a:t>
            </a:r>
            <a:endParaRPr/>
          </a:p>
          <a:p>
            <a:pPr marL="0" indent="0">
              <a:buNone/>
            </a:pPr>
            <a:r>
              <a:rPr lang="no"/>
              <a:t>9. Endre inntaksmåter ved switch.</a:t>
            </a:r>
            <a:endParaRPr/>
          </a:p>
          <a:p>
            <a:pPr marL="0" indent="0">
              <a:buNone/>
            </a:pPr>
            <a:r>
              <a:rPr lang="no"/>
              <a:t>10. Styrke kompetanse på overdosesituasjoner og hjerte- lungeredning.</a:t>
            </a:r>
            <a:endParaRPr/>
          </a:p>
          <a:p>
            <a:pPr marL="0" indent="0">
              <a:buNone/>
            </a:pPr>
            <a:r>
              <a:rPr lang="no"/>
              <a:t>11. Sikre tilgang og kompetanse på bruk av Ventisolve.</a:t>
            </a:r>
            <a:endParaRPr/>
          </a:p>
          <a:p>
            <a:pPr marL="0" indent="0">
              <a:buNone/>
            </a:pPr>
            <a:r>
              <a:rPr lang="no"/>
              <a:t>12. Sikre involvering og oppfølging av pårørende og etterlatte i alle aldre.</a:t>
            </a:r>
            <a:endParaRPr/>
          </a:p>
          <a:p>
            <a:pPr marL="0" indent="0">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609600" y="163257"/>
            <a:ext cx="11082000" cy="1175600"/>
          </a:xfrm>
          <a:prstGeom prst="rect">
            <a:avLst/>
          </a:prstGeom>
        </p:spPr>
        <p:txBody>
          <a:bodyPr spcFirstLastPara="1" wrap="square" lIns="97133" tIns="97133" rIns="97133" bIns="97133" anchor="t" anchorCtr="0">
            <a:noAutofit/>
          </a:bodyPr>
          <a:lstStyle/>
          <a:p>
            <a:r>
              <a:rPr lang="no"/>
              <a:t>Kan det være sånn at</a:t>
            </a:r>
            <a:endParaRPr/>
          </a:p>
        </p:txBody>
      </p:sp>
      <p:sp>
        <p:nvSpPr>
          <p:cNvPr id="81" name="Google Shape;81;p15"/>
          <p:cNvSpPr txBox="1">
            <a:spLocks noGrp="1"/>
          </p:cNvSpPr>
          <p:nvPr>
            <p:ph type="body" idx="1"/>
          </p:nvPr>
        </p:nvSpPr>
        <p:spPr>
          <a:xfrm>
            <a:off x="615677" y="1306069"/>
            <a:ext cx="11082000" cy="4963200"/>
          </a:xfrm>
          <a:prstGeom prst="rect">
            <a:avLst/>
          </a:prstGeom>
        </p:spPr>
        <p:txBody>
          <a:bodyPr spcFirstLastPara="1" wrap="square" lIns="97133" tIns="97133" rIns="97133" bIns="97133" anchor="t" anchorCtr="0">
            <a:noAutofit/>
          </a:bodyPr>
          <a:lstStyle/>
          <a:p>
            <a:r>
              <a:rPr lang="no"/>
              <a:t>Trege trøndere - eller bare menneskelig tålmodighet?</a:t>
            </a:r>
            <a:endParaRPr/>
          </a:p>
          <a:p>
            <a:pPr>
              <a:spcBef>
                <a:spcPts val="0"/>
              </a:spcBef>
            </a:pPr>
            <a:r>
              <a:rPr lang="no"/>
              <a:t>Trege trøndere - akkurat treg nok til å være gode lyttere?</a:t>
            </a:r>
            <a:endParaRPr/>
          </a:p>
          <a:p>
            <a:pPr>
              <a:spcBef>
                <a:spcPts val="0"/>
              </a:spcBef>
            </a:pPr>
            <a:r>
              <a:rPr lang="no"/>
              <a:t>Trege trøndere - akkurat treg nok til å ikke hoppe på første og beste løsning?</a:t>
            </a:r>
            <a:endParaRPr/>
          </a:p>
          <a:p>
            <a:pPr>
              <a:spcBef>
                <a:spcPts val="0"/>
              </a:spcBef>
            </a:pPr>
            <a:r>
              <a:rPr lang="no"/>
              <a:t>Trege trøndere - men kjapp nok til å være på rett sted til rett tid!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879A4E-A9D2-4FDD-A36B-CBA46E8F361C}"/>
              </a:ext>
            </a:extLst>
          </p:cNvPr>
          <p:cNvSpPr>
            <a:spLocks noGrp="1"/>
          </p:cNvSpPr>
          <p:nvPr>
            <p:ph type="title"/>
          </p:nvPr>
        </p:nvSpPr>
        <p:spPr/>
        <p:txBody>
          <a:bodyPr/>
          <a:lstStyle/>
          <a:p>
            <a:r>
              <a:rPr lang="en-AU"/>
              <a:t>What`s in it for us?</a:t>
            </a:r>
          </a:p>
        </p:txBody>
      </p:sp>
    </p:spTree>
    <p:extLst>
      <p:ext uri="{BB962C8B-B14F-4D97-AF65-F5344CB8AC3E}">
        <p14:creationId xmlns:p14="http://schemas.microsoft.com/office/powerpoint/2010/main" val="732756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00959C-CC42-47A4-A931-1F839F21A101}"/>
              </a:ext>
            </a:extLst>
          </p:cNvPr>
          <p:cNvSpPr>
            <a:spLocks noGrp="1"/>
          </p:cNvSpPr>
          <p:nvPr>
            <p:ph type="title"/>
          </p:nvPr>
        </p:nvSpPr>
        <p:spPr/>
        <p:txBody>
          <a:bodyPr/>
          <a:lstStyle/>
          <a:p>
            <a:r>
              <a:rPr lang="nb-NO" dirty="0"/>
              <a:t>4 spørsmål, 4 minutter selvrefleksjon, 4 minutter deling med sidemann</a:t>
            </a:r>
          </a:p>
        </p:txBody>
      </p:sp>
      <p:sp>
        <p:nvSpPr>
          <p:cNvPr id="3" name="Plassholder for innhold 2">
            <a:extLst>
              <a:ext uri="{FF2B5EF4-FFF2-40B4-BE49-F238E27FC236}">
                <a16:creationId xmlns:a16="http://schemas.microsoft.com/office/drawing/2014/main" id="{A6F0349E-268C-4BF5-B7D3-C213BD417198}"/>
              </a:ext>
            </a:extLst>
          </p:cNvPr>
          <p:cNvSpPr>
            <a:spLocks noGrp="1"/>
          </p:cNvSpPr>
          <p:nvPr>
            <p:ph idx="1"/>
          </p:nvPr>
        </p:nvSpPr>
        <p:spPr>
          <a:xfrm>
            <a:off x="1765300" y="2751714"/>
            <a:ext cx="8651446" cy="3154697"/>
          </a:xfrm>
        </p:spPr>
        <p:txBody>
          <a:bodyPr/>
          <a:lstStyle/>
          <a:p>
            <a:pPr marL="457200" indent="-457200">
              <a:buFont typeface="+mj-lt"/>
              <a:buAutoNum type="arabicPeriod"/>
            </a:pPr>
            <a:r>
              <a:rPr lang="nb-NO" dirty="0"/>
              <a:t>Hva skal til for at en null-visjon skal være nyttig på din arbeidsplass?</a:t>
            </a:r>
          </a:p>
          <a:p>
            <a:pPr marL="457200" indent="-457200">
              <a:buFont typeface="+mj-lt"/>
              <a:buAutoNum type="arabicPeriod"/>
            </a:pPr>
            <a:endParaRPr lang="nb-NO" dirty="0"/>
          </a:p>
          <a:p>
            <a:pPr marL="457200" indent="-457200">
              <a:buFont typeface="+mj-lt"/>
              <a:buAutoNum type="arabicPeriod"/>
            </a:pPr>
            <a:r>
              <a:rPr lang="nb-NO" dirty="0"/>
              <a:t>Kan du peke på noen mulige alvorlige utfall som dere absolutt bør unngå der du arbeider?</a:t>
            </a:r>
          </a:p>
          <a:p>
            <a:pPr marL="457200" indent="-457200">
              <a:buFont typeface="+mj-lt"/>
              <a:buAutoNum type="arabicPeriod"/>
            </a:pPr>
            <a:endParaRPr lang="nb-NO" dirty="0"/>
          </a:p>
          <a:p>
            <a:pPr marL="457200" indent="-457200">
              <a:buFont typeface="+mj-lt"/>
              <a:buAutoNum type="arabicPeriod"/>
            </a:pPr>
            <a:r>
              <a:rPr lang="nb-NO" dirty="0"/>
              <a:t>Hvordan kan dere jobbe for å unngå disse?</a:t>
            </a:r>
          </a:p>
          <a:p>
            <a:pPr marL="457200" indent="-457200">
              <a:buFont typeface="+mj-lt"/>
              <a:buAutoNum type="arabicPeriod"/>
            </a:pPr>
            <a:endParaRPr lang="nb-NO" dirty="0"/>
          </a:p>
          <a:p>
            <a:pPr marL="457200" indent="-457200">
              <a:buFont typeface="+mj-lt"/>
              <a:buAutoNum type="arabicPeriod"/>
            </a:pPr>
            <a:r>
              <a:rPr lang="nb-NO" dirty="0"/>
              <a:t>Hva kan jeg gjøre allerede på mandag for å starte dette arbeidet</a:t>
            </a:r>
          </a:p>
          <a:p>
            <a:endParaRPr lang="nb-NO" dirty="0"/>
          </a:p>
          <a:p>
            <a:endParaRPr lang="nb-NO" dirty="0"/>
          </a:p>
          <a:p>
            <a:endParaRPr lang="nb-NO" dirty="0"/>
          </a:p>
          <a:p>
            <a:endParaRPr lang="nb-NO" dirty="0"/>
          </a:p>
        </p:txBody>
      </p:sp>
      <p:sp>
        <p:nvSpPr>
          <p:cNvPr id="4" name="Plassholder for bunntekst 3">
            <a:extLst>
              <a:ext uri="{FF2B5EF4-FFF2-40B4-BE49-F238E27FC236}">
                <a16:creationId xmlns:a16="http://schemas.microsoft.com/office/drawing/2014/main" id="{47070445-DFD6-47D4-9F26-1BDE5CE25464}"/>
              </a:ext>
            </a:extLst>
          </p:cNvPr>
          <p:cNvSpPr>
            <a:spLocks noGrp="1"/>
          </p:cNvSpPr>
          <p:nvPr>
            <p:ph type="ftr" sz="quarter" idx="11"/>
          </p:nvPr>
        </p:nvSpPr>
        <p:spPr/>
        <p:txBody>
          <a:bodyPr/>
          <a:lstStyle/>
          <a:p>
            <a:r>
              <a:rPr lang="nb-NO" dirty="0"/>
              <a:t>0-visjonen – Hva så?</a:t>
            </a:r>
          </a:p>
        </p:txBody>
      </p:sp>
      <p:sp>
        <p:nvSpPr>
          <p:cNvPr id="5" name="Plassholder for lysbildenummer 4">
            <a:extLst>
              <a:ext uri="{FF2B5EF4-FFF2-40B4-BE49-F238E27FC236}">
                <a16:creationId xmlns:a16="http://schemas.microsoft.com/office/drawing/2014/main" id="{D22674D8-74B9-4F9A-810B-788FC0A011EE}"/>
              </a:ext>
            </a:extLst>
          </p:cNvPr>
          <p:cNvSpPr>
            <a:spLocks noGrp="1"/>
          </p:cNvSpPr>
          <p:nvPr>
            <p:ph type="sldNum" sz="quarter" idx="12"/>
          </p:nvPr>
        </p:nvSpPr>
        <p:spPr/>
        <p:txBody>
          <a:bodyPr/>
          <a:lstStyle/>
          <a:p>
            <a:fld id="{014433D3-DA9B-471A-9B93-9F9D805CC3CB}" type="slidenum">
              <a:rPr lang="nb-NO" smtClean="0"/>
              <a:t>43</a:t>
            </a:fld>
            <a:endParaRPr lang="nb-NO"/>
          </a:p>
        </p:txBody>
      </p:sp>
      <p:pic>
        <p:nvPicPr>
          <p:cNvPr id="7" name="Grafikk 6" descr="Klokke med heldekkende fyll">
            <a:extLst>
              <a:ext uri="{FF2B5EF4-FFF2-40B4-BE49-F238E27FC236}">
                <a16:creationId xmlns:a16="http://schemas.microsoft.com/office/drawing/2014/main" id="{4CC9D3E9-DB66-488E-8864-2531178C42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8843" y="249562"/>
            <a:ext cx="1373250" cy="1373250"/>
          </a:xfrm>
          <a:prstGeom prst="rect">
            <a:avLst/>
          </a:prstGeom>
        </p:spPr>
      </p:pic>
    </p:spTree>
    <p:extLst>
      <p:ext uri="{BB962C8B-B14F-4D97-AF65-F5344CB8AC3E}">
        <p14:creationId xmlns:p14="http://schemas.microsoft.com/office/powerpoint/2010/main" val="2462649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72892-D822-D4F8-B924-3F6816A93CE0}"/>
              </a:ext>
            </a:extLst>
          </p:cNvPr>
          <p:cNvSpPr>
            <a:spLocks noGrp="1"/>
          </p:cNvSpPr>
          <p:nvPr>
            <p:ph type="title"/>
          </p:nvPr>
        </p:nvSpPr>
        <p:spPr/>
        <p:txBody>
          <a:bodyPr/>
          <a:lstStyle/>
          <a:p>
            <a:r>
              <a:rPr lang="nb-NO" dirty="0"/>
              <a:t>Takk for deltakelsen!</a:t>
            </a:r>
          </a:p>
        </p:txBody>
      </p:sp>
      <p:sp>
        <p:nvSpPr>
          <p:cNvPr id="3" name="Text Placeholder 2">
            <a:extLst>
              <a:ext uri="{FF2B5EF4-FFF2-40B4-BE49-F238E27FC236}">
                <a16:creationId xmlns:a16="http://schemas.microsoft.com/office/drawing/2014/main" id="{D4C66A74-8F84-0DEB-52D8-9B56D40D2ABC}"/>
              </a:ext>
            </a:extLst>
          </p:cNvPr>
          <p:cNvSpPr>
            <a:spLocks noGrp="1"/>
          </p:cNvSpPr>
          <p:nvPr>
            <p:ph type="body" sz="quarter" idx="10"/>
          </p:nvPr>
        </p:nvSpPr>
        <p:spPr/>
        <p:txBody>
          <a:bodyPr/>
          <a:lstStyle/>
          <a:p>
            <a:r>
              <a:rPr lang="nb-NO" dirty="0"/>
              <a:t>Synnøve Serigstad </a:t>
            </a:r>
          </a:p>
          <a:p>
            <a:r>
              <a:rPr lang="nb-NO" dirty="0"/>
              <a:t>synnove.serigstad@ukom.no</a:t>
            </a:r>
          </a:p>
        </p:txBody>
      </p:sp>
    </p:spTree>
    <p:extLst>
      <p:ext uri="{BB962C8B-B14F-4D97-AF65-F5344CB8AC3E}">
        <p14:creationId xmlns:p14="http://schemas.microsoft.com/office/powerpoint/2010/main" val="788154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FEE7DF-993E-4D3B-A594-52BB7EB286E3}"/>
              </a:ext>
            </a:extLst>
          </p:cNvPr>
          <p:cNvSpPr>
            <a:spLocks noGrp="1"/>
          </p:cNvSpPr>
          <p:nvPr>
            <p:ph type="title"/>
          </p:nvPr>
        </p:nvSpPr>
        <p:spPr/>
        <p:txBody>
          <a:bodyPr/>
          <a:lstStyle/>
          <a:p>
            <a:r>
              <a:rPr lang="nb-NO" dirty="0"/>
              <a:t>Der jeg jobber snakker vi ofte om hva som er mulige alvorlige utfall for våre pasienter og hvordan vi kan unngå de</a:t>
            </a:r>
          </a:p>
        </p:txBody>
      </p:sp>
      <p:sp>
        <p:nvSpPr>
          <p:cNvPr id="4" name="Plassholder for bunntekst 3">
            <a:extLst>
              <a:ext uri="{FF2B5EF4-FFF2-40B4-BE49-F238E27FC236}">
                <a16:creationId xmlns:a16="http://schemas.microsoft.com/office/drawing/2014/main" id="{70D7F4A2-D8BF-4BB4-9EB1-E0FA64AC31BB}"/>
              </a:ext>
            </a:extLst>
          </p:cNvPr>
          <p:cNvSpPr>
            <a:spLocks noGrp="1"/>
          </p:cNvSpPr>
          <p:nvPr>
            <p:ph type="ftr" sz="quarter" idx="11"/>
          </p:nvPr>
        </p:nvSpPr>
        <p:spPr/>
        <p:txBody>
          <a:bodyPr/>
          <a:lstStyle/>
          <a:p>
            <a:r>
              <a:rPr lang="nb-NO" dirty="0"/>
              <a:t>0-visjonen – Hva så?</a:t>
            </a:r>
          </a:p>
        </p:txBody>
      </p:sp>
      <p:sp>
        <p:nvSpPr>
          <p:cNvPr id="5" name="Plassholder for lysbildenummer 4">
            <a:extLst>
              <a:ext uri="{FF2B5EF4-FFF2-40B4-BE49-F238E27FC236}">
                <a16:creationId xmlns:a16="http://schemas.microsoft.com/office/drawing/2014/main" id="{09903FD4-BB08-4A83-A584-4FDC5ACF4820}"/>
              </a:ext>
            </a:extLst>
          </p:cNvPr>
          <p:cNvSpPr>
            <a:spLocks noGrp="1"/>
          </p:cNvSpPr>
          <p:nvPr>
            <p:ph type="sldNum" sz="quarter" idx="12"/>
          </p:nvPr>
        </p:nvSpPr>
        <p:spPr/>
        <p:txBody>
          <a:bodyPr/>
          <a:lstStyle/>
          <a:p>
            <a:fld id="{014433D3-DA9B-471A-9B93-9F9D805CC3CB}" type="slidenum">
              <a:rPr lang="nb-NO" smtClean="0"/>
              <a:t>5</a:t>
            </a:fld>
            <a:endParaRPr lang="nb-NO"/>
          </a:p>
        </p:txBody>
      </p:sp>
    </p:spTree>
    <p:extLst>
      <p:ext uri="{BB962C8B-B14F-4D97-AF65-F5344CB8AC3E}">
        <p14:creationId xmlns:p14="http://schemas.microsoft.com/office/powerpoint/2010/main" val="2685391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a:extLst>
              <a:ext uri="{FF2B5EF4-FFF2-40B4-BE49-F238E27FC236}">
                <a16:creationId xmlns:a16="http://schemas.microsoft.com/office/drawing/2014/main" id="{04EA4342-577E-48D0-8D39-FADC1D79A95E}"/>
              </a:ext>
            </a:extLst>
          </p:cNvPr>
          <p:cNvPicPr>
            <a:picLocks noGrp="1" noChangeAspect="1"/>
          </p:cNvPicPr>
          <p:nvPr>
            <p:ph sz="quarter" idx="13"/>
          </p:nvPr>
        </p:nvPicPr>
        <p:blipFill>
          <a:blip r:embed="rId3"/>
          <a:stretch>
            <a:fillRect/>
          </a:stretch>
        </p:blipFill>
        <p:spPr>
          <a:xfrm>
            <a:off x="1614854" y="1483520"/>
            <a:ext cx="3162396" cy="4498975"/>
          </a:xfrm>
          <a:prstGeom prst="rect">
            <a:avLst/>
          </a:prstGeom>
          <a:ln>
            <a:noFill/>
          </a:ln>
          <a:effectLst>
            <a:outerShdw blurRad="292100" dist="139700" dir="2700000" algn="tl" rotWithShape="0">
              <a:srgbClr val="333333">
                <a:alpha val="65000"/>
              </a:srgbClr>
            </a:outerShdw>
          </a:effectLst>
        </p:spPr>
      </p:pic>
      <p:sp>
        <p:nvSpPr>
          <p:cNvPr id="4" name="Plassholder for lysbildenummer 3">
            <a:extLst>
              <a:ext uri="{FF2B5EF4-FFF2-40B4-BE49-F238E27FC236}">
                <a16:creationId xmlns:a16="http://schemas.microsoft.com/office/drawing/2014/main" id="{4B262D3F-0807-49D8-8144-68ACFCB513C1}"/>
              </a:ext>
            </a:extLst>
          </p:cNvPr>
          <p:cNvSpPr>
            <a:spLocks noGrp="1"/>
          </p:cNvSpPr>
          <p:nvPr>
            <p:ph type="sldNum" sz="quarter" idx="12"/>
          </p:nvPr>
        </p:nvSpPr>
        <p:spPr/>
        <p:txBody>
          <a:bodyPr/>
          <a:lstStyle/>
          <a:p>
            <a:fld id="{014433D3-DA9B-471A-9B93-9F9D805CC3CB}" type="slidenum">
              <a:rPr lang="nb-NO" smtClean="0"/>
              <a:t>6</a:t>
            </a:fld>
            <a:endParaRPr lang="nb-NO"/>
          </a:p>
        </p:txBody>
      </p:sp>
      <p:pic>
        <p:nvPicPr>
          <p:cNvPr id="9" name="Plassholder for innhold 8">
            <a:extLst>
              <a:ext uri="{FF2B5EF4-FFF2-40B4-BE49-F238E27FC236}">
                <a16:creationId xmlns:a16="http://schemas.microsoft.com/office/drawing/2014/main" id="{2FADF8E6-A905-4841-A2D8-BE6F08184A54}"/>
              </a:ext>
            </a:extLst>
          </p:cNvPr>
          <p:cNvPicPr>
            <a:picLocks noGrp="1" noChangeAspect="1"/>
          </p:cNvPicPr>
          <p:nvPr>
            <p:ph sz="quarter" idx="14"/>
          </p:nvPr>
        </p:nvPicPr>
        <p:blipFill>
          <a:blip r:embed="rId4"/>
          <a:stretch>
            <a:fillRect/>
          </a:stretch>
        </p:blipFill>
        <p:spPr>
          <a:xfrm>
            <a:off x="6537736" y="1483520"/>
            <a:ext cx="4490976" cy="4498975"/>
          </a:xfrm>
          <a:prstGeom prst="rect">
            <a:avLst/>
          </a:prstGeom>
          <a:ln>
            <a:noFill/>
          </a:ln>
          <a:effectLst>
            <a:outerShdw blurRad="292100" dist="139700" dir="2700000" algn="tl" rotWithShape="0">
              <a:srgbClr val="333333">
                <a:alpha val="65000"/>
              </a:srgbClr>
            </a:outerShdw>
          </a:effectLst>
        </p:spPr>
      </p:pic>
      <p:sp>
        <p:nvSpPr>
          <p:cNvPr id="6" name="Tittel 5">
            <a:extLst>
              <a:ext uri="{FF2B5EF4-FFF2-40B4-BE49-F238E27FC236}">
                <a16:creationId xmlns:a16="http://schemas.microsoft.com/office/drawing/2014/main" id="{F2BEDA26-E220-44A9-85A4-64F8BC2BFF73}"/>
              </a:ext>
            </a:extLst>
          </p:cNvPr>
          <p:cNvSpPr>
            <a:spLocks noGrp="1"/>
          </p:cNvSpPr>
          <p:nvPr>
            <p:ph type="title"/>
          </p:nvPr>
        </p:nvSpPr>
        <p:spPr>
          <a:xfrm>
            <a:off x="327991" y="-397565"/>
            <a:ext cx="11487769" cy="1591365"/>
          </a:xfrm>
        </p:spPr>
        <p:txBody>
          <a:bodyPr/>
          <a:lstStyle/>
          <a:p>
            <a:br>
              <a:rPr lang="nb-NO" sz="2400" dirty="0"/>
            </a:br>
            <a:r>
              <a:rPr lang="nb-NO" sz="2400" dirty="0"/>
              <a:t>«En trygg og sikker helse- og omsorgstjeneste, uten skade, for hver pasient og bruker, alltid over alt»</a:t>
            </a:r>
          </a:p>
        </p:txBody>
      </p:sp>
      <p:sp>
        <p:nvSpPr>
          <p:cNvPr id="10" name="Plassholder for bunntekst 2">
            <a:extLst>
              <a:ext uri="{FF2B5EF4-FFF2-40B4-BE49-F238E27FC236}">
                <a16:creationId xmlns:a16="http://schemas.microsoft.com/office/drawing/2014/main" id="{299F9F56-9748-482B-BCCF-4C98FF3C2075}"/>
              </a:ext>
            </a:extLst>
          </p:cNvPr>
          <p:cNvSpPr>
            <a:spLocks noGrp="1"/>
          </p:cNvSpPr>
          <p:nvPr>
            <p:ph type="ftr" sz="quarter" idx="11"/>
          </p:nvPr>
        </p:nvSpPr>
        <p:spPr>
          <a:xfrm>
            <a:off x="7414259" y="6272216"/>
            <a:ext cx="3959543" cy="25479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6AB4"/>
                </a:solidFill>
                <a:effectLst/>
                <a:uLnTx/>
                <a:uFillTx/>
                <a:latin typeface="Arial"/>
                <a:ea typeface="+mn-ea"/>
                <a:cs typeface="+mn-cs"/>
              </a:rPr>
              <a:t> </a:t>
            </a:r>
          </a:p>
          <a:p>
            <a:r>
              <a:rPr lang="nb-NO" dirty="0"/>
              <a:t>0-visjonen – Hva så?</a:t>
            </a:r>
          </a:p>
        </p:txBody>
      </p:sp>
    </p:spTree>
    <p:extLst>
      <p:ext uri="{BB962C8B-B14F-4D97-AF65-F5344CB8AC3E}">
        <p14:creationId xmlns:p14="http://schemas.microsoft.com/office/powerpoint/2010/main" val="2957907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a:extLst>
              <a:ext uri="{FF2B5EF4-FFF2-40B4-BE49-F238E27FC236}">
                <a16:creationId xmlns:a16="http://schemas.microsoft.com/office/drawing/2014/main" id="{3697EB6D-D04F-4620-9149-2500D18147AE}"/>
              </a:ext>
            </a:extLst>
          </p:cNvPr>
          <p:cNvPicPr>
            <a:picLocks noGrp="1" noChangeAspect="1"/>
          </p:cNvPicPr>
          <p:nvPr>
            <p:ph sz="quarter" idx="4294967295"/>
          </p:nvPr>
        </p:nvPicPr>
        <p:blipFill rotWithShape="1">
          <a:blip r:embed="rId3"/>
          <a:srcRect l="1937" r="11336"/>
          <a:stretch/>
        </p:blipFill>
        <p:spPr>
          <a:xfrm>
            <a:off x="926756" y="444549"/>
            <a:ext cx="4519972" cy="53735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Slide Number Placeholder 4">
            <a:extLst>
              <a:ext uri="{FF2B5EF4-FFF2-40B4-BE49-F238E27FC236}">
                <a16:creationId xmlns:a16="http://schemas.microsoft.com/office/drawing/2014/main" id="{A6F69DEA-54BD-B221-A4F5-F8E1423BA172}"/>
              </a:ext>
            </a:extLst>
          </p:cNvPr>
          <p:cNvSpPr>
            <a:spLocks noGrp="1"/>
          </p:cNvSpPr>
          <p:nvPr>
            <p:ph type="sldNum" sz="quarter" idx="12"/>
          </p:nvPr>
        </p:nvSpPr>
        <p:spPr/>
        <p:txBody>
          <a:bodyPr/>
          <a:lstStyle/>
          <a:p>
            <a:fld id="{014433D3-DA9B-471A-9B93-9F9D805CC3CB}" type="slidenum">
              <a:rPr lang="nb-NO" smtClean="0"/>
              <a:t>7</a:t>
            </a:fld>
            <a:endParaRPr lang="nb-NO"/>
          </a:p>
        </p:txBody>
      </p:sp>
      <p:pic>
        <p:nvPicPr>
          <p:cNvPr id="9" name="Bilde 8">
            <a:extLst>
              <a:ext uri="{FF2B5EF4-FFF2-40B4-BE49-F238E27FC236}">
                <a16:creationId xmlns:a16="http://schemas.microsoft.com/office/drawing/2014/main" id="{C929A253-A60D-4847-85C9-09B166D0E615}"/>
              </a:ext>
            </a:extLst>
          </p:cNvPr>
          <p:cNvPicPr>
            <a:picLocks noChangeAspect="1"/>
          </p:cNvPicPr>
          <p:nvPr/>
        </p:nvPicPr>
        <p:blipFill rotWithShape="1">
          <a:blip r:embed="rId4"/>
          <a:srcRect r="1559"/>
          <a:stretch/>
        </p:blipFill>
        <p:spPr>
          <a:xfrm>
            <a:off x="7009075" y="1078704"/>
            <a:ext cx="5098874" cy="17134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Bilde 10">
            <a:extLst>
              <a:ext uri="{FF2B5EF4-FFF2-40B4-BE49-F238E27FC236}">
                <a16:creationId xmlns:a16="http://schemas.microsoft.com/office/drawing/2014/main" id="{4929B87B-F651-4F51-939C-254AD5698CB9}"/>
              </a:ext>
            </a:extLst>
          </p:cNvPr>
          <p:cNvPicPr>
            <a:picLocks noChangeAspect="1"/>
          </p:cNvPicPr>
          <p:nvPr/>
        </p:nvPicPr>
        <p:blipFill rotWithShape="1">
          <a:blip r:embed="rId5"/>
          <a:srcRect l="1252" r="19676"/>
          <a:stretch/>
        </p:blipFill>
        <p:spPr>
          <a:xfrm>
            <a:off x="6871510" y="326229"/>
            <a:ext cx="5098874" cy="7524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Bilde 12">
            <a:extLst>
              <a:ext uri="{FF2B5EF4-FFF2-40B4-BE49-F238E27FC236}">
                <a16:creationId xmlns:a16="http://schemas.microsoft.com/office/drawing/2014/main" id="{8448DED4-8728-4A8F-BDEB-64552AD3AE4C}"/>
              </a:ext>
            </a:extLst>
          </p:cNvPr>
          <p:cNvPicPr>
            <a:picLocks noChangeAspect="1"/>
          </p:cNvPicPr>
          <p:nvPr/>
        </p:nvPicPr>
        <p:blipFill>
          <a:blip r:embed="rId6"/>
          <a:stretch>
            <a:fillRect/>
          </a:stretch>
        </p:blipFill>
        <p:spPr>
          <a:xfrm>
            <a:off x="6871510" y="3274601"/>
            <a:ext cx="3490191" cy="340464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cxnSp>
        <p:nvCxnSpPr>
          <p:cNvPr id="3" name="Rett linje 2">
            <a:extLst>
              <a:ext uri="{FF2B5EF4-FFF2-40B4-BE49-F238E27FC236}">
                <a16:creationId xmlns:a16="http://schemas.microsoft.com/office/drawing/2014/main" id="{BE03080C-DFF9-4380-96C7-EB30B3AAB7C5}"/>
              </a:ext>
            </a:extLst>
          </p:cNvPr>
          <p:cNvCxnSpPr>
            <a:cxnSpLocks/>
          </p:cNvCxnSpPr>
          <p:nvPr/>
        </p:nvCxnSpPr>
        <p:spPr>
          <a:xfrm>
            <a:off x="8041593" y="6247162"/>
            <a:ext cx="418743"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2" name="TekstSylinder 1">
            <a:extLst>
              <a:ext uri="{FF2B5EF4-FFF2-40B4-BE49-F238E27FC236}">
                <a16:creationId xmlns:a16="http://schemas.microsoft.com/office/drawing/2014/main" id="{72CAD28D-A567-4B26-8365-64BA9DD49719}"/>
              </a:ext>
            </a:extLst>
          </p:cNvPr>
          <p:cNvSpPr txBox="1"/>
          <p:nvPr/>
        </p:nvSpPr>
        <p:spPr>
          <a:xfrm>
            <a:off x="10475305" y="6156028"/>
            <a:ext cx="1340456" cy="523220"/>
          </a:xfrm>
          <a:prstGeom prst="rect">
            <a:avLst/>
          </a:prstGeom>
          <a:noFill/>
        </p:spPr>
        <p:txBody>
          <a:bodyPr wrap="square" rtlCol="0">
            <a:spAutoFit/>
          </a:bodyPr>
          <a:lstStyle/>
          <a:p>
            <a:r>
              <a:rPr lang="nb-NO" sz="1400" dirty="0"/>
              <a:t>Nrk.no 6.12.22</a:t>
            </a:r>
          </a:p>
        </p:txBody>
      </p:sp>
      <p:sp>
        <p:nvSpPr>
          <p:cNvPr id="4" name="TekstSylinder 3">
            <a:extLst>
              <a:ext uri="{FF2B5EF4-FFF2-40B4-BE49-F238E27FC236}">
                <a16:creationId xmlns:a16="http://schemas.microsoft.com/office/drawing/2014/main" id="{412725C2-BF73-4D28-95BD-4E6C219676D5}"/>
              </a:ext>
            </a:extLst>
          </p:cNvPr>
          <p:cNvSpPr txBox="1"/>
          <p:nvPr/>
        </p:nvSpPr>
        <p:spPr>
          <a:xfrm>
            <a:off x="10835946" y="2869713"/>
            <a:ext cx="950537" cy="523220"/>
          </a:xfrm>
          <a:prstGeom prst="rect">
            <a:avLst/>
          </a:prstGeom>
          <a:noFill/>
        </p:spPr>
        <p:txBody>
          <a:bodyPr wrap="square" rtlCol="0">
            <a:spAutoFit/>
          </a:bodyPr>
          <a:lstStyle>
            <a:defPPr>
              <a:defRPr lang="nb-NO"/>
            </a:defPPr>
            <a:lvl1pPr>
              <a:defRPr sz="1400"/>
            </a:lvl1pPr>
          </a:lstStyle>
          <a:p>
            <a:r>
              <a:rPr lang="nb-NO" dirty="0"/>
              <a:t>DM 7.12.21</a:t>
            </a:r>
          </a:p>
        </p:txBody>
      </p:sp>
      <p:sp>
        <p:nvSpPr>
          <p:cNvPr id="6" name="TekstSylinder 5">
            <a:extLst>
              <a:ext uri="{FF2B5EF4-FFF2-40B4-BE49-F238E27FC236}">
                <a16:creationId xmlns:a16="http://schemas.microsoft.com/office/drawing/2014/main" id="{BCCCA373-3686-4053-84E5-8CEC163E2A13}"/>
              </a:ext>
            </a:extLst>
          </p:cNvPr>
          <p:cNvSpPr txBox="1"/>
          <p:nvPr/>
        </p:nvSpPr>
        <p:spPr>
          <a:xfrm>
            <a:off x="1640542" y="6142765"/>
            <a:ext cx="1653988" cy="523220"/>
          </a:xfrm>
          <a:prstGeom prst="rect">
            <a:avLst/>
          </a:prstGeom>
          <a:noFill/>
        </p:spPr>
        <p:txBody>
          <a:bodyPr wrap="square" rtlCol="0">
            <a:spAutoFit/>
          </a:bodyPr>
          <a:lstStyle>
            <a:defPPr>
              <a:defRPr lang="nb-NO"/>
            </a:defPPr>
            <a:lvl1pPr>
              <a:defRPr sz="1400"/>
            </a:lvl1pPr>
          </a:lstStyle>
          <a:p>
            <a:r>
              <a:rPr lang="nb-NO" dirty="0"/>
              <a:t>Aftenposten 22.12.22</a:t>
            </a:r>
          </a:p>
        </p:txBody>
      </p:sp>
    </p:spTree>
    <p:extLst>
      <p:ext uri="{BB962C8B-B14F-4D97-AF65-F5344CB8AC3E}">
        <p14:creationId xmlns:p14="http://schemas.microsoft.com/office/powerpoint/2010/main" val="1084957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1183DED9-B8DE-46DE-B370-9011E8A84361}"/>
              </a:ext>
            </a:extLst>
          </p:cNvPr>
          <p:cNvSpPr>
            <a:spLocks noGrp="1"/>
          </p:cNvSpPr>
          <p:nvPr>
            <p:ph type="ftr" sz="quarter" idx="11"/>
          </p:nvPr>
        </p:nvSpPr>
        <p:spPr/>
        <p:txBody>
          <a:bodyPr/>
          <a:lstStyle/>
          <a:p>
            <a:r>
              <a:rPr lang="nb-NO"/>
              <a:t>Tittel på presentasjon</a:t>
            </a:r>
          </a:p>
        </p:txBody>
      </p:sp>
      <p:sp>
        <p:nvSpPr>
          <p:cNvPr id="3" name="Plassholder for lysbildenummer 2">
            <a:extLst>
              <a:ext uri="{FF2B5EF4-FFF2-40B4-BE49-F238E27FC236}">
                <a16:creationId xmlns:a16="http://schemas.microsoft.com/office/drawing/2014/main" id="{91DD6931-93F2-4919-BDBA-16C955B9EC70}"/>
              </a:ext>
            </a:extLst>
          </p:cNvPr>
          <p:cNvSpPr>
            <a:spLocks noGrp="1"/>
          </p:cNvSpPr>
          <p:nvPr>
            <p:ph type="sldNum" sz="quarter" idx="12"/>
          </p:nvPr>
        </p:nvSpPr>
        <p:spPr/>
        <p:txBody>
          <a:bodyPr/>
          <a:lstStyle/>
          <a:p>
            <a:fld id="{014433D3-DA9B-471A-9B93-9F9D805CC3CB}" type="slidenum">
              <a:rPr lang="nb-NO" smtClean="0"/>
              <a:t>8</a:t>
            </a:fld>
            <a:endParaRPr lang="nb-NO"/>
          </a:p>
        </p:txBody>
      </p:sp>
      <p:sp>
        <p:nvSpPr>
          <p:cNvPr id="4" name="Plassholder for bilde 3">
            <a:extLst>
              <a:ext uri="{FF2B5EF4-FFF2-40B4-BE49-F238E27FC236}">
                <a16:creationId xmlns:a16="http://schemas.microsoft.com/office/drawing/2014/main" id="{25924F69-D7F8-4CE6-8F89-2C3DCA65418B}"/>
              </a:ext>
            </a:extLst>
          </p:cNvPr>
          <p:cNvSpPr>
            <a:spLocks noGrp="1"/>
          </p:cNvSpPr>
          <p:nvPr>
            <p:ph type="pic" sz="quarter" idx="14"/>
          </p:nvPr>
        </p:nvSpPr>
        <p:spPr/>
      </p:sp>
      <p:pic>
        <p:nvPicPr>
          <p:cNvPr id="7" name="Video 5_1">
            <a:hlinkClick r:id="" action="ppaction://media"/>
            <a:extLst>
              <a:ext uri="{FF2B5EF4-FFF2-40B4-BE49-F238E27FC236}">
                <a16:creationId xmlns:a16="http://schemas.microsoft.com/office/drawing/2014/main" id="{86C95DBF-0A46-1617-4472-428D8D1510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75" y="3175"/>
            <a:ext cx="12192000" cy="6858000"/>
          </a:xfrm>
          <a:prstGeom prst="rect">
            <a:avLst/>
          </a:prstGeom>
        </p:spPr>
      </p:pic>
    </p:spTree>
    <p:extLst>
      <p:ext uri="{BB962C8B-B14F-4D97-AF65-F5344CB8AC3E}">
        <p14:creationId xmlns:p14="http://schemas.microsoft.com/office/powerpoint/2010/main" val="30036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6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F0C0-076C-0D9A-60A6-5EF3671A228E}"/>
              </a:ext>
            </a:extLst>
          </p:cNvPr>
          <p:cNvSpPr>
            <a:spLocks noGrp="1"/>
          </p:cNvSpPr>
          <p:nvPr>
            <p:ph type="title"/>
          </p:nvPr>
        </p:nvSpPr>
        <p:spPr/>
        <p:txBody>
          <a:bodyPr/>
          <a:lstStyle/>
          <a:p>
            <a:r>
              <a:rPr lang="nb-NO" dirty="0"/>
              <a:t>Pål Iden</a:t>
            </a:r>
            <a:br>
              <a:rPr lang="nb-NO" dirty="0"/>
            </a:br>
            <a:r>
              <a:rPr lang="nb-NO" dirty="0"/>
              <a:t>Direktør i Ukom</a:t>
            </a:r>
          </a:p>
        </p:txBody>
      </p:sp>
    </p:spTree>
    <p:extLst>
      <p:ext uri="{BB962C8B-B14F-4D97-AF65-F5344CB8AC3E}">
        <p14:creationId xmlns:p14="http://schemas.microsoft.com/office/powerpoint/2010/main" val="3128114210"/>
      </p:ext>
    </p:extLst>
  </p:cSld>
  <p:clrMapOvr>
    <a:masterClrMapping/>
  </p:clrMapOvr>
</p:sld>
</file>

<file path=ppt/theme/theme1.xml><?xml version="1.0" encoding="utf-8"?>
<a:theme xmlns:a="http://schemas.openxmlformats.org/drawingml/2006/main" name="Ukom Lys">
  <a:themeElements>
    <a:clrScheme name="Custom 13">
      <a:dk1>
        <a:sysClr val="windowText" lastClr="000000"/>
      </a:dk1>
      <a:lt1>
        <a:sysClr val="window" lastClr="FFFFFF"/>
      </a:lt1>
      <a:dk2>
        <a:srgbClr val="162D4F"/>
      </a:dk2>
      <a:lt2>
        <a:srgbClr val="F5F2EE"/>
      </a:lt2>
      <a:accent1>
        <a:srgbClr val="162D4F"/>
      </a:accent1>
      <a:accent2>
        <a:srgbClr val="006AB4"/>
      </a:accent2>
      <a:accent3>
        <a:srgbClr val="CAEAFA"/>
      </a:accent3>
      <a:accent4>
        <a:srgbClr val="81CBD4"/>
      </a:accent4>
      <a:accent5>
        <a:srgbClr val="FFD5C1"/>
      </a:accent5>
      <a:accent6>
        <a:srgbClr val="DD5C4D"/>
      </a:accent6>
      <a:hlink>
        <a:srgbClr val="0563C1"/>
      </a:hlink>
      <a:folHlink>
        <a:srgbClr val="954F72"/>
      </a:folHlink>
    </a:clrScheme>
    <a:fontScheme name="Custom 3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5CC77C47-F642-7B4D-B987-4D4BDE7D9A7E}" vid="{F56E4E00-9746-6F47-A5FB-0B45CEFF7804}"/>
    </a:ext>
  </a:extLst>
</a:theme>
</file>

<file path=ppt/theme/theme2.xml><?xml version="1.0" encoding="utf-8"?>
<a:theme xmlns:a="http://schemas.openxmlformats.org/drawingml/2006/main" name="Ukom Mørk">
  <a:themeElements>
    <a:clrScheme name="Custom 13">
      <a:dk1>
        <a:sysClr val="windowText" lastClr="000000"/>
      </a:dk1>
      <a:lt1>
        <a:sysClr val="window" lastClr="FFFFFF"/>
      </a:lt1>
      <a:dk2>
        <a:srgbClr val="162D4F"/>
      </a:dk2>
      <a:lt2>
        <a:srgbClr val="F5F2EE"/>
      </a:lt2>
      <a:accent1>
        <a:srgbClr val="162D4F"/>
      </a:accent1>
      <a:accent2>
        <a:srgbClr val="006AB4"/>
      </a:accent2>
      <a:accent3>
        <a:srgbClr val="CAEAFA"/>
      </a:accent3>
      <a:accent4>
        <a:srgbClr val="81CBD4"/>
      </a:accent4>
      <a:accent5>
        <a:srgbClr val="FFD5C1"/>
      </a:accent5>
      <a:accent6>
        <a:srgbClr val="DD5C4D"/>
      </a:accent6>
      <a:hlink>
        <a:srgbClr val="0563C1"/>
      </a:hlink>
      <a:folHlink>
        <a:srgbClr val="954F72"/>
      </a:folHlink>
    </a:clrScheme>
    <a:fontScheme name="Custom 3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5CC77C47-F642-7B4D-B987-4D4BDE7D9A7E}" vid="{4AE2D690-3AB9-D647-8815-2E30F5319499}"/>
    </a:ext>
  </a:extLst>
</a:theme>
</file>

<file path=ppt/theme/theme3.xml><?xml version="1.0" encoding="utf-8"?>
<a:theme xmlns:a="http://schemas.openxmlformats.org/drawingml/2006/main" name="Office-tem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Ukom Lys">
  <a:themeElements>
    <a:clrScheme name="Custom 13">
      <a:dk1>
        <a:sysClr val="windowText" lastClr="000000"/>
      </a:dk1>
      <a:lt1>
        <a:sysClr val="window" lastClr="FFFFFF"/>
      </a:lt1>
      <a:dk2>
        <a:srgbClr val="162D4F"/>
      </a:dk2>
      <a:lt2>
        <a:srgbClr val="F5F2EE"/>
      </a:lt2>
      <a:accent1>
        <a:srgbClr val="162D4F"/>
      </a:accent1>
      <a:accent2>
        <a:srgbClr val="006AB4"/>
      </a:accent2>
      <a:accent3>
        <a:srgbClr val="CAEAFA"/>
      </a:accent3>
      <a:accent4>
        <a:srgbClr val="81CBD4"/>
      </a:accent4>
      <a:accent5>
        <a:srgbClr val="FFD5C1"/>
      </a:accent5>
      <a:accent6>
        <a:srgbClr val="DD5C4D"/>
      </a:accent6>
      <a:hlink>
        <a:srgbClr val="0563C1"/>
      </a:hlink>
      <a:folHlink>
        <a:srgbClr val="954F72"/>
      </a:folHlink>
    </a:clrScheme>
    <a:fontScheme name="Custom 3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 id="{E562775D-E71F-564E-82F3-1C1EC8267367}" vid="{202E6B7E-D13C-9B41-B893-2B8346D98620}"/>
    </a:ext>
  </a:extLst>
</a:theme>
</file>

<file path=ppt/theme/theme5.xml><?xml version="1.0" encoding="utf-8"?>
<a:theme xmlns:a="http://schemas.openxmlformats.org/drawingml/2006/main" name="1_Ukom Mørk">
  <a:themeElements>
    <a:clrScheme name="Custom 13">
      <a:dk1>
        <a:sysClr val="windowText" lastClr="000000"/>
      </a:dk1>
      <a:lt1>
        <a:sysClr val="window" lastClr="FFFFFF"/>
      </a:lt1>
      <a:dk2>
        <a:srgbClr val="162D4F"/>
      </a:dk2>
      <a:lt2>
        <a:srgbClr val="F5F2EE"/>
      </a:lt2>
      <a:accent1>
        <a:srgbClr val="162D4F"/>
      </a:accent1>
      <a:accent2>
        <a:srgbClr val="006AB4"/>
      </a:accent2>
      <a:accent3>
        <a:srgbClr val="CAEAFA"/>
      </a:accent3>
      <a:accent4>
        <a:srgbClr val="81CBD4"/>
      </a:accent4>
      <a:accent5>
        <a:srgbClr val="FFD5C1"/>
      </a:accent5>
      <a:accent6>
        <a:srgbClr val="DD5C4D"/>
      </a:accent6>
      <a:hlink>
        <a:srgbClr val="0563C1"/>
      </a:hlink>
      <a:folHlink>
        <a:srgbClr val="954F72"/>
      </a:folHlink>
    </a:clrScheme>
    <a:fontScheme name="Custom 3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 id="{E562775D-E71F-564E-82F3-1C1EC8267367}" vid="{99302A73-A9E3-F049-A36B-476434F87AF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846b568-edc6-4c55-a20a-c0deb967ef35">
      <Terms xmlns="http://schemas.microsoft.com/office/infopath/2007/PartnerControls"/>
    </lcf76f155ced4ddcb4097134ff3c332f>
    <TaxCatchAll xmlns="c3c3d65d-6646-461e-a48f-fdc06b297f91" xsi:nil="true"/>
    <SharedWithUsers xmlns="c3c3d65d-6646-461e-a48f-fdc06b297f91">
      <UserInfo>
        <DisplayName>Thomas Andrew Haugen Koonce</DisplayName>
        <AccountId>181</AccountId>
        <AccountType/>
      </UserInfo>
      <UserInfo>
        <DisplayName>Dragana Njegic</DisplayName>
        <AccountId>494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D353DBF0E57304B8F04661C8BD6246C" ma:contentTypeVersion="17" ma:contentTypeDescription="Opprett et nytt dokument." ma:contentTypeScope="" ma:versionID="e06843f4207304babeeec56fe6da3de5">
  <xsd:schema xmlns:xsd="http://www.w3.org/2001/XMLSchema" xmlns:xs="http://www.w3.org/2001/XMLSchema" xmlns:p="http://schemas.microsoft.com/office/2006/metadata/properties" xmlns:ns2="0846b568-edc6-4c55-a20a-c0deb967ef35" xmlns:ns3="c3c3d65d-6646-461e-a48f-fdc06b297f91" targetNamespace="http://schemas.microsoft.com/office/2006/metadata/properties" ma:root="true" ma:fieldsID="6b2c23156d5c848ed3e1624434806ff9" ns2:_="" ns3:_="">
    <xsd:import namespace="0846b568-edc6-4c55-a20a-c0deb967ef35"/>
    <xsd:import namespace="c3c3d65d-6646-461e-a48f-fdc06b297f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46b568-edc6-4c55-a20a-c0deb967ef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emerkelapper" ma:readOnly="false" ma:fieldId="{5cf76f15-5ced-4ddc-b409-7134ff3c332f}" ma:taxonomyMulti="true" ma:sspId="44bd27e2-62de-4af1-85f7-19d8bf2bfc53"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c3d65d-6646-461e-a48f-fdc06b297f9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cd993a4-808f-4481-b654-4d738697b88b}" ma:internalName="TaxCatchAll" ma:showField="CatchAllData" ma:web="c3c3d65d-6646-461e-a48f-fdc06b297f9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8EEDD9-5436-408C-88B1-DEDC79159023}">
  <ds:schemaRefs>
    <ds:schemaRef ds:uri="http://schemas.microsoft.com/sharepoint/v3/contenttype/forms"/>
  </ds:schemaRefs>
</ds:datastoreItem>
</file>

<file path=customXml/itemProps2.xml><?xml version="1.0" encoding="utf-8"?>
<ds:datastoreItem xmlns:ds="http://schemas.openxmlformats.org/officeDocument/2006/customXml" ds:itemID="{42D2BA07-C796-4B7D-B1E5-D1EBCA66B42C}">
  <ds:schemaRef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0846b568-edc6-4c55-a20a-c0deb967ef35"/>
    <ds:schemaRef ds:uri="http://purl.org/dc/terms/"/>
    <ds:schemaRef ds:uri="c3c3d65d-6646-461e-a48f-fdc06b297f91"/>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7C5AC541-A313-4A63-BE6A-18610B58F9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46b568-edc6-4c55-a20a-c0deb967ef35"/>
    <ds:schemaRef ds:uri="c3c3d65d-6646-461e-a48f-fdc06b297f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Ukom_PPTMal_inklVeileder</Template>
  <TotalTime>862</TotalTime>
  <Words>982</Words>
  <Application>Microsoft Macintosh PowerPoint</Application>
  <PresentationFormat>Widescreen</PresentationFormat>
  <Paragraphs>200</Paragraphs>
  <Slides>44</Slides>
  <Notes>16</Notes>
  <HiddenSlides>0</HiddenSlides>
  <MMClips>1</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44</vt:i4>
      </vt:variant>
    </vt:vector>
  </HeadingPairs>
  <TitlesOfParts>
    <vt:vector size="52" baseType="lpstr">
      <vt:lpstr>Arial</vt:lpstr>
      <vt:lpstr>Calibri</vt:lpstr>
      <vt:lpstr>Noto Sans Symbols</vt:lpstr>
      <vt:lpstr>Ukom Lys</vt:lpstr>
      <vt:lpstr>Ukom Mørk</vt:lpstr>
      <vt:lpstr>Office-tema</vt:lpstr>
      <vt:lpstr>1_Ukom Lys</vt:lpstr>
      <vt:lpstr>1_Ukom Mørk</vt:lpstr>
      <vt:lpstr>Parallellsesjon T 10  0-visjonen</vt:lpstr>
      <vt:lpstr>0-visjonen - den egner seg først og fremst for trafikken</vt:lpstr>
      <vt:lpstr>Jeg tenker ofte på 0-visjonen i mitt daglige arbeid</vt:lpstr>
      <vt:lpstr>Påregnelig risiko, huff det er et komplisert begrep. </vt:lpstr>
      <vt:lpstr>Der jeg jobber snakker vi ofte om hva som er mulige alvorlige utfall for våre pasienter og hvordan vi kan unngå de</vt:lpstr>
      <vt:lpstr> «En trygg og sikker helse- og omsorgstjeneste, uten skade, for hver pasient og bruker, alltid over alt»</vt:lpstr>
      <vt:lpstr>PowerPoint Presentation</vt:lpstr>
      <vt:lpstr>PowerPoint Presentation</vt:lpstr>
      <vt:lpstr>Pål Iden Direktør i Ukom</vt:lpstr>
      <vt:lpstr>«Nullvisjonen»</vt:lpstr>
      <vt:lpstr>PowerPoint Presentation</vt:lpstr>
      <vt:lpstr>Stavanger Aftenblad 6. juli 2022 </vt:lpstr>
      <vt:lpstr>Noen begreper</vt:lpstr>
      <vt:lpstr>Nullvisjonen</vt:lpstr>
      <vt:lpstr>Fra visjon til mål</vt:lpstr>
      <vt:lpstr>Nullvisjonen 2.0</vt:lpstr>
      <vt:lpstr>Altså:</vt:lpstr>
      <vt:lpstr>Alvorlige uønskede hendelser i  helse- og omsorgstjenesten   «Avvik» eller ulykke?</vt:lpstr>
      <vt:lpstr>Undersøkelser</vt:lpstr>
      <vt:lpstr>For å lære må vi stille de rette spørsmålene  Ikke: hvem men: hvorfor? </vt:lpstr>
      <vt:lpstr>Påregnelig risiko</vt:lpstr>
      <vt:lpstr>Påregnelig risiko</vt:lpstr>
      <vt:lpstr>Alvorlige uønskede hendelser</vt:lpstr>
      <vt:lpstr>Kanskje må vi</vt:lpstr>
      <vt:lpstr>Mye å lære –  også av påregnelige hendelser</vt:lpstr>
      <vt:lpstr>Faglig nysgjerrighet</vt:lpstr>
      <vt:lpstr>Sikkerhetstenkining</vt:lpstr>
      <vt:lpstr>Pasientsikkerhet</vt:lpstr>
      <vt:lpstr>Systemperspektivet</vt:lpstr>
      <vt:lpstr>Systemperspektiv</vt:lpstr>
      <vt:lpstr>Ukoms oppdrag</vt:lpstr>
      <vt:lpstr>Et nasjonalt utsiktspunkt</vt:lpstr>
      <vt:lpstr>Les våre rapporter på ukom.no</vt:lpstr>
      <vt:lpstr>Takk for oppmerksomheten</vt:lpstr>
      <vt:lpstr>Helse og overdoseteamet, Trondheim kommune       Kjetil Karlsen Nora Skånøy Runar Koteng Frønes </vt:lpstr>
      <vt:lpstr>Les om arbeidet i Trondheim kommune:  https://www.nrk.no/norge/nullvisjonen-1.16034005 </vt:lpstr>
      <vt:lpstr>En død rusavhengig er en for mye!</vt:lpstr>
      <vt:lpstr>Handlingsplan for overdoser Trondheim</vt:lpstr>
      <vt:lpstr>PowerPoint Presentation</vt:lpstr>
      <vt:lpstr>PowerPoint Presentation</vt:lpstr>
      <vt:lpstr>Kan det være sånn at</vt:lpstr>
      <vt:lpstr>What`s in it for us?</vt:lpstr>
      <vt:lpstr>4 spørsmål, 4 minutter selvrefleksjon, 4 minutter deling med sidemann</vt:lpstr>
      <vt:lpstr>Takk for deltakelsen!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Synnøve Serigstad</dc:creator>
  <cp:lastModifiedBy>Thomas Andrew Haugen Koonce</cp:lastModifiedBy>
  <cp:revision>18</cp:revision>
  <dcterms:created xsi:type="dcterms:W3CDTF">2022-11-18T13:35:34Z</dcterms:created>
  <dcterms:modified xsi:type="dcterms:W3CDTF">2023-01-12T13:03:51Z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0x0101009D353DBF0E57304B8F04661C8BD6246C</vt:lpwstr>
  </property>
  <property fmtid="{D5CDD505-2E9C-101B-9397-08002B2CF9AE}" pid="3" name="MediaServiceImageTags">
    <vt:lpwstr/>
  </property>
</Properties>
</file>