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 ContentType="image/tiff"/>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9.xml" ContentType="application/vnd.openxmlformats-officedocument.theme+xml"/>
  <Override PartName="/ppt/theme/theme8.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12" r:id="rId2"/>
    <p:sldMasterId id="2147483703" r:id="rId3"/>
    <p:sldMasterId id="2147483747" r:id="rId4"/>
    <p:sldMasterId id="2147483761" r:id="rId5"/>
    <p:sldMasterId id="2147483765" r:id="rId6"/>
    <p:sldMasterId id="2147483774" r:id="rId7"/>
    <p:sldMasterId id="2147483785" r:id="rId8"/>
  </p:sldMasterIdLst>
  <p:notesMasterIdLst>
    <p:notesMasterId r:id="rId38"/>
  </p:notesMasterIdLst>
  <p:sldIdLst>
    <p:sldId id="700" r:id="rId9"/>
    <p:sldId id="274" r:id="rId10"/>
    <p:sldId id="338" r:id="rId11"/>
    <p:sldId id="695" r:id="rId12"/>
    <p:sldId id="684" r:id="rId13"/>
    <p:sldId id="696" r:id="rId14"/>
    <p:sldId id="697" r:id="rId15"/>
    <p:sldId id="577" r:id="rId16"/>
    <p:sldId id="364" r:id="rId17"/>
    <p:sldId id="698" r:id="rId18"/>
    <p:sldId id="311" r:id="rId19"/>
    <p:sldId id="310" r:id="rId20"/>
    <p:sldId id="686" r:id="rId21"/>
    <p:sldId id="687" r:id="rId22"/>
    <p:sldId id="541" r:id="rId23"/>
    <p:sldId id="315" r:id="rId24"/>
    <p:sldId id="689" r:id="rId25"/>
    <p:sldId id="690" r:id="rId26"/>
    <p:sldId id="337" r:id="rId27"/>
    <p:sldId id="699" r:id="rId28"/>
    <p:sldId id="579" r:id="rId29"/>
    <p:sldId id="702" r:id="rId30"/>
    <p:sldId id="263" r:id="rId31"/>
    <p:sldId id="582" r:id="rId32"/>
    <p:sldId id="583" r:id="rId33"/>
    <p:sldId id="584" r:id="rId34"/>
    <p:sldId id="701" r:id="rId35"/>
    <p:sldId id="692" r:id="rId36"/>
    <p:sldId id="336" r:id="rId37"/>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9551E048-5B13-42DE-A7D4-3167AAD4DD22}">
          <p14:sldIdLst>
            <p14:sldId id="700"/>
            <p14:sldId id="274"/>
            <p14:sldId id="338"/>
            <p14:sldId id="695"/>
            <p14:sldId id="684"/>
            <p14:sldId id="696"/>
            <p14:sldId id="697"/>
            <p14:sldId id="577"/>
            <p14:sldId id="364"/>
            <p14:sldId id="698"/>
            <p14:sldId id="311"/>
            <p14:sldId id="310"/>
            <p14:sldId id="686"/>
            <p14:sldId id="687"/>
            <p14:sldId id="541"/>
            <p14:sldId id="315"/>
            <p14:sldId id="689"/>
            <p14:sldId id="690"/>
            <p14:sldId id="337"/>
            <p14:sldId id="699"/>
            <p14:sldId id="579"/>
            <p14:sldId id="702"/>
            <p14:sldId id="263"/>
            <p14:sldId id="582"/>
            <p14:sldId id="583"/>
            <p14:sldId id="584"/>
            <p14:sldId id="701"/>
            <p14:sldId id="692"/>
            <p14:sldId id="33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35" autoAdjust="0"/>
    <p:restoredTop sz="58304" autoAdjust="0"/>
  </p:normalViewPr>
  <p:slideViewPr>
    <p:cSldViewPr snapToGrid="0">
      <p:cViewPr varScale="1">
        <p:scale>
          <a:sx n="45" d="100"/>
          <a:sy n="45" d="100"/>
        </p:scale>
        <p:origin x="1104" y="44"/>
      </p:cViewPr>
      <p:guideLst/>
    </p:cSldViewPr>
  </p:slideViewPr>
  <p:notesTextViewPr>
    <p:cViewPr>
      <p:scale>
        <a:sx n="125" d="100"/>
        <a:sy n="125" d="100"/>
      </p:scale>
      <p:origin x="0" y="0"/>
    </p:cViewPr>
  </p:notesTextViewPr>
  <p:notesViewPr>
    <p:cSldViewPr snapToGrid="0">
      <p:cViewPr varScale="1">
        <p:scale>
          <a:sx n="47" d="100"/>
          <a:sy n="47" d="100"/>
        </p:scale>
        <p:origin x="2792"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customXml" Target="../customXml/item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514252-F142-4C39-9004-731178D0DB72}"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7C9426F3-4092-428E-8A66-3BF934FA0F9E}">
      <dgm:prSet custT="1"/>
      <dgm:spPr/>
      <dgm:t>
        <a:bodyPr/>
        <a:lstStyle/>
        <a:p>
          <a:r>
            <a:rPr lang="nb-NO" sz="2800" dirty="0"/>
            <a:t>Styrke tjenestenes - spesielt ledernes - forståelse for praktisk kvalitetsforbedring som prosess og hva som må til for å lykkes med å </a:t>
          </a:r>
          <a:r>
            <a:rPr kumimoji="0" lang="nb-NO" sz="2800" b="0" i="0" u="none" strike="noStrike" cap="none" spc="0" normalizeH="0" baseline="0" dirty="0">
              <a:ln>
                <a:noFill/>
              </a:ln>
              <a:solidFill>
                <a:schemeClr val="bg1"/>
              </a:solidFill>
              <a:effectLst/>
              <a:uLnTx/>
              <a:uFillTx/>
              <a:latin typeface="CrimsonText Semi Bold"/>
              <a:ea typeface="+mn-ea"/>
              <a:cs typeface="+mn-cs"/>
            </a:rPr>
            <a:t>skape vedvarende forbedring</a:t>
          </a:r>
          <a:endParaRPr lang="en-US" sz="2800" dirty="0">
            <a:solidFill>
              <a:schemeClr val="bg1"/>
            </a:solidFill>
          </a:endParaRPr>
        </a:p>
      </dgm:t>
    </dgm:pt>
    <dgm:pt modelId="{5E7EBADB-DE38-4FAB-9A62-C2754D31476A}" type="parTrans" cxnId="{A7EA56FE-A2C1-4945-A308-2F4BADE2D283}">
      <dgm:prSet/>
      <dgm:spPr/>
      <dgm:t>
        <a:bodyPr/>
        <a:lstStyle/>
        <a:p>
          <a:endParaRPr lang="en-US"/>
        </a:p>
      </dgm:t>
    </dgm:pt>
    <dgm:pt modelId="{7088DE6D-55CC-437E-922F-91A51B421469}" type="sibTrans" cxnId="{A7EA56FE-A2C1-4945-A308-2F4BADE2D283}">
      <dgm:prSet/>
      <dgm:spPr/>
      <dgm:t>
        <a:bodyPr/>
        <a:lstStyle/>
        <a:p>
          <a:endParaRPr lang="en-US"/>
        </a:p>
      </dgm:t>
    </dgm:pt>
    <dgm:pt modelId="{31F3C437-0C0B-4295-8CE8-CEF7781ECA3F}">
      <dgm:prSet/>
      <dgm:spPr/>
      <dgm:t>
        <a:bodyPr/>
        <a:lstStyle/>
        <a:p>
          <a:r>
            <a:rPr lang="nb-NO" dirty="0"/>
            <a:t>Bidra til at ledere involverer medarbeidere, pasienter/ brukere og pårørende</a:t>
          </a:r>
          <a:endParaRPr lang="en-US" dirty="0"/>
        </a:p>
      </dgm:t>
    </dgm:pt>
    <dgm:pt modelId="{94E43F5B-E6A2-4125-BA0A-5989E2544A5B}" type="parTrans" cxnId="{0611E7DC-BAAD-4E99-B0D8-3F966222F190}">
      <dgm:prSet/>
      <dgm:spPr/>
      <dgm:t>
        <a:bodyPr/>
        <a:lstStyle/>
        <a:p>
          <a:endParaRPr lang="en-US"/>
        </a:p>
      </dgm:t>
    </dgm:pt>
    <dgm:pt modelId="{57B60E98-16E0-4398-A5AE-75D0F2CC9422}" type="sibTrans" cxnId="{0611E7DC-BAAD-4E99-B0D8-3F966222F190}">
      <dgm:prSet/>
      <dgm:spPr/>
      <dgm:t>
        <a:bodyPr/>
        <a:lstStyle/>
        <a:p>
          <a:endParaRPr lang="en-US"/>
        </a:p>
      </dgm:t>
    </dgm:pt>
    <dgm:pt modelId="{DDA3E66E-7863-430E-B299-FC5E005E9268}">
      <dgm:prSet/>
      <dgm:spPr/>
      <dgm:t>
        <a:bodyPr/>
        <a:lstStyle/>
        <a:p>
          <a:r>
            <a:rPr lang="nb-NO" dirty="0"/>
            <a:t>Støtte, motivere og skape handlekraft</a:t>
          </a:r>
          <a:endParaRPr lang="en-US" dirty="0"/>
        </a:p>
      </dgm:t>
    </dgm:pt>
    <dgm:pt modelId="{8AABF785-29C5-4306-92A4-F37B18BAB895}" type="sibTrans" cxnId="{AC64E9E7-5587-4DA8-B995-C0304597971F}">
      <dgm:prSet/>
      <dgm:spPr/>
      <dgm:t>
        <a:bodyPr/>
        <a:lstStyle/>
        <a:p>
          <a:endParaRPr lang="en-US"/>
        </a:p>
      </dgm:t>
    </dgm:pt>
    <dgm:pt modelId="{9E0836E1-A204-478B-AB02-0481161EA69C}" type="parTrans" cxnId="{AC64E9E7-5587-4DA8-B995-C0304597971F}">
      <dgm:prSet/>
      <dgm:spPr/>
      <dgm:t>
        <a:bodyPr/>
        <a:lstStyle/>
        <a:p>
          <a:endParaRPr lang="en-US"/>
        </a:p>
      </dgm:t>
    </dgm:pt>
    <dgm:pt modelId="{9818F576-E82B-46FF-B300-8B969499ADB6}" type="pres">
      <dgm:prSet presAssocID="{AD514252-F142-4C39-9004-731178D0DB72}" presName="outerComposite" presStyleCnt="0">
        <dgm:presLayoutVars>
          <dgm:chMax val="5"/>
          <dgm:dir/>
          <dgm:resizeHandles val="exact"/>
        </dgm:presLayoutVars>
      </dgm:prSet>
      <dgm:spPr/>
    </dgm:pt>
    <dgm:pt modelId="{CE40F3FF-0032-4DA4-8636-E1F2D687B87E}" type="pres">
      <dgm:prSet presAssocID="{AD514252-F142-4C39-9004-731178D0DB72}" presName="dummyMaxCanvas" presStyleCnt="0">
        <dgm:presLayoutVars/>
      </dgm:prSet>
      <dgm:spPr/>
    </dgm:pt>
    <dgm:pt modelId="{5C19A417-E654-4991-909D-4A4966342D6F}" type="pres">
      <dgm:prSet presAssocID="{AD514252-F142-4C39-9004-731178D0DB72}" presName="ThreeNodes_1" presStyleLbl="node1" presStyleIdx="0" presStyleCnt="3" custLinFactY="100000" custLinFactNeighborX="14027" custLinFactNeighborY="116608">
        <dgm:presLayoutVars>
          <dgm:bulletEnabled val="1"/>
        </dgm:presLayoutVars>
      </dgm:prSet>
      <dgm:spPr/>
    </dgm:pt>
    <dgm:pt modelId="{A37A75C0-0E22-42AC-9634-8FB40247B54E}" type="pres">
      <dgm:prSet presAssocID="{AD514252-F142-4C39-9004-731178D0DB72}" presName="ThreeNodes_2" presStyleLbl="node1" presStyleIdx="1" presStyleCnt="3" custScaleX="108228" custLinFactY="-77003" custLinFactNeighborX="-6925" custLinFactNeighborY="-100000">
        <dgm:presLayoutVars>
          <dgm:bulletEnabled val="1"/>
        </dgm:presLayoutVars>
      </dgm:prSet>
      <dgm:spPr/>
    </dgm:pt>
    <dgm:pt modelId="{4F85DD06-09BF-47B2-87C3-3C094DDE189A}" type="pres">
      <dgm:prSet presAssocID="{AD514252-F142-4C39-9004-731178D0DB72}" presName="ThreeNodes_3" presStyleLbl="node1" presStyleIdx="2" presStyleCnt="3" custLinFactY="-23930" custLinFactNeighborX="-10702" custLinFactNeighborY="-100000">
        <dgm:presLayoutVars>
          <dgm:bulletEnabled val="1"/>
        </dgm:presLayoutVars>
      </dgm:prSet>
      <dgm:spPr/>
    </dgm:pt>
    <dgm:pt modelId="{56ABAE30-74E5-4CD9-A499-F22523E6E6B7}" type="pres">
      <dgm:prSet presAssocID="{AD514252-F142-4C39-9004-731178D0DB72}" presName="ThreeConn_1-2" presStyleLbl="fgAccFollowNode1" presStyleIdx="0" presStyleCnt="2">
        <dgm:presLayoutVars>
          <dgm:bulletEnabled val="1"/>
        </dgm:presLayoutVars>
      </dgm:prSet>
      <dgm:spPr/>
    </dgm:pt>
    <dgm:pt modelId="{10D7A4DB-DFF0-4D42-8968-EEB958DB12FB}" type="pres">
      <dgm:prSet presAssocID="{AD514252-F142-4C39-9004-731178D0DB72}" presName="ThreeConn_2-3" presStyleLbl="fgAccFollowNode1" presStyleIdx="1" presStyleCnt="2" custLinFactNeighborX="-34817" custLinFactNeighborY="-9948">
        <dgm:presLayoutVars>
          <dgm:bulletEnabled val="1"/>
        </dgm:presLayoutVars>
      </dgm:prSet>
      <dgm:spPr/>
    </dgm:pt>
    <dgm:pt modelId="{559F56B4-7CCC-427E-987D-28B16AAE4170}" type="pres">
      <dgm:prSet presAssocID="{AD514252-F142-4C39-9004-731178D0DB72}" presName="ThreeNodes_1_text" presStyleLbl="node1" presStyleIdx="2" presStyleCnt="3">
        <dgm:presLayoutVars>
          <dgm:bulletEnabled val="1"/>
        </dgm:presLayoutVars>
      </dgm:prSet>
      <dgm:spPr/>
    </dgm:pt>
    <dgm:pt modelId="{0061AA14-925E-45B5-92BC-1C21F0ADBC79}" type="pres">
      <dgm:prSet presAssocID="{AD514252-F142-4C39-9004-731178D0DB72}" presName="ThreeNodes_2_text" presStyleLbl="node1" presStyleIdx="2" presStyleCnt="3">
        <dgm:presLayoutVars>
          <dgm:bulletEnabled val="1"/>
        </dgm:presLayoutVars>
      </dgm:prSet>
      <dgm:spPr/>
    </dgm:pt>
    <dgm:pt modelId="{D5C2EDC8-55B2-4017-B089-184A28152574}" type="pres">
      <dgm:prSet presAssocID="{AD514252-F142-4C39-9004-731178D0DB72}" presName="ThreeNodes_3_text" presStyleLbl="node1" presStyleIdx="2" presStyleCnt="3">
        <dgm:presLayoutVars>
          <dgm:bulletEnabled val="1"/>
        </dgm:presLayoutVars>
      </dgm:prSet>
      <dgm:spPr/>
    </dgm:pt>
  </dgm:ptLst>
  <dgm:cxnLst>
    <dgm:cxn modelId="{C7DDAD09-4A45-4BCE-B12D-E2A5279AE3E3}" type="presOf" srcId="{7088DE6D-55CC-437E-922F-91A51B421469}" destId="{10D7A4DB-DFF0-4D42-8968-EEB958DB12FB}" srcOrd="0" destOrd="0" presId="urn:microsoft.com/office/officeart/2005/8/layout/vProcess5"/>
    <dgm:cxn modelId="{80AA6419-75B5-4DAD-B994-6F42C14EDE3F}" type="presOf" srcId="{31F3C437-0C0B-4295-8CE8-CEF7781ECA3F}" destId="{D5C2EDC8-55B2-4017-B089-184A28152574}" srcOrd="1" destOrd="0" presId="urn:microsoft.com/office/officeart/2005/8/layout/vProcess5"/>
    <dgm:cxn modelId="{BF969526-7A01-4844-A225-1F460C4DA85E}" type="presOf" srcId="{7C9426F3-4092-428E-8A66-3BF934FA0F9E}" destId="{A37A75C0-0E22-42AC-9634-8FB40247B54E}" srcOrd="0" destOrd="0" presId="urn:microsoft.com/office/officeart/2005/8/layout/vProcess5"/>
    <dgm:cxn modelId="{972FDE2A-E0E4-4FDE-821F-3026D981F702}" type="presOf" srcId="{DDA3E66E-7863-430E-B299-FC5E005E9268}" destId="{5C19A417-E654-4991-909D-4A4966342D6F}" srcOrd="0" destOrd="0" presId="urn:microsoft.com/office/officeart/2005/8/layout/vProcess5"/>
    <dgm:cxn modelId="{09F5632D-245B-4FA0-B9BB-968D37A275BD}" type="presOf" srcId="{31F3C437-0C0B-4295-8CE8-CEF7781ECA3F}" destId="{4F85DD06-09BF-47B2-87C3-3C094DDE189A}" srcOrd="0" destOrd="0" presId="urn:microsoft.com/office/officeart/2005/8/layout/vProcess5"/>
    <dgm:cxn modelId="{5A864253-FD74-4681-A458-4DC2D41036C1}" type="presOf" srcId="{AD514252-F142-4C39-9004-731178D0DB72}" destId="{9818F576-E82B-46FF-B300-8B969499ADB6}" srcOrd="0" destOrd="0" presId="urn:microsoft.com/office/officeart/2005/8/layout/vProcess5"/>
    <dgm:cxn modelId="{AE26A579-BDDB-4AD1-9620-531D7709386B}" type="presOf" srcId="{7C9426F3-4092-428E-8A66-3BF934FA0F9E}" destId="{0061AA14-925E-45B5-92BC-1C21F0ADBC79}" srcOrd="1" destOrd="0" presId="urn:microsoft.com/office/officeart/2005/8/layout/vProcess5"/>
    <dgm:cxn modelId="{BB4690A8-CB26-4DCB-AD28-066EEE7C4470}" type="presOf" srcId="{8AABF785-29C5-4306-92A4-F37B18BAB895}" destId="{56ABAE30-74E5-4CD9-A499-F22523E6E6B7}" srcOrd="0" destOrd="0" presId="urn:microsoft.com/office/officeart/2005/8/layout/vProcess5"/>
    <dgm:cxn modelId="{07B58BB9-3C1D-4956-9A96-4637C859B69F}" type="presOf" srcId="{DDA3E66E-7863-430E-B299-FC5E005E9268}" destId="{559F56B4-7CCC-427E-987D-28B16AAE4170}" srcOrd="1" destOrd="0" presId="urn:microsoft.com/office/officeart/2005/8/layout/vProcess5"/>
    <dgm:cxn modelId="{0611E7DC-BAAD-4E99-B0D8-3F966222F190}" srcId="{AD514252-F142-4C39-9004-731178D0DB72}" destId="{31F3C437-0C0B-4295-8CE8-CEF7781ECA3F}" srcOrd="2" destOrd="0" parTransId="{94E43F5B-E6A2-4125-BA0A-5989E2544A5B}" sibTransId="{57B60E98-16E0-4398-A5AE-75D0F2CC9422}"/>
    <dgm:cxn modelId="{AC64E9E7-5587-4DA8-B995-C0304597971F}" srcId="{AD514252-F142-4C39-9004-731178D0DB72}" destId="{DDA3E66E-7863-430E-B299-FC5E005E9268}" srcOrd="0" destOrd="0" parTransId="{9E0836E1-A204-478B-AB02-0481161EA69C}" sibTransId="{8AABF785-29C5-4306-92A4-F37B18BAB895}"/>
    <dgm:cxn modelId="{A7EA56FE-A2C1-4945-A308-2F4BADE2D283}" srcId="{AD514252-F142-4C39-9004-731178D0DB72}" destId="{7C9426F3-4092-428E-8A66-3BF934FA0F9E}" srcOrd="1" destOrd="0" parTransId="{5E7EBADB-DE38-4FAB-9A62-C2754D31476A}" sibTransId="{7088DE6D-55CC-437E-922F-91A51B421469}"/>
    <dgm:cxn modelId="{DEC59E7E-D648-4051-9C0D-BBDEC7C26CD4}" type="presParOf" srcId="{9818F576-E82B-46FF-B300-8B969499ADB6}" destId="{CE40F3FF-0032-4DA4-8636-E1F2D687B87E}" srcOrd="0" destOrd="0" presId="urn:microsoft.com/office/officeart/2005/8/layout/vProcess5"/>
    <dgm:cxn modelId="{A3733535-5EFC-4AFA-89CF-AB54C4D4FC6B}" type="presParOf" srcId="{9818F576-E82B-46FF-B300-8B969499ADB6}" destId="{5C19A417-E654-4991-909D-4A4966342D6F}" srcOrd="1" destOrd="0" presId="urn:microsoft.com/office/officeart/2005/8/layout/vProcess5"/>
    <dgm:cxn modelId="{75B42085-2BFF-4C65-A860-C6BF74690FFA}" type="presParOf" srcId="{9818F576-E82B-46FF-B300-8B969499ADB6}" destId="{A37A75C0-0E22-42AC-9634-8FB40247B54E}" srcOrd="2" destOrd="0" presId="urn:microsoft.com/office/officeart/2005/8/layout/vProcess5"/>
    <dgm:cxn modelId="{8875E145-6ADF-4814-B915-D0D2755D986A}" type="presParOf" srcId="{9818F576-E82B-46FF-B300-8B969499ADB6}" destId="{4F85DD06-09BF-47B2-87C3-3C094DDE189A}" srcOrd="3" destOrd="0" presId="urn:microsoft.com/office/officeart/2005/8/layout/vProcess5"/>
    <dgm:cxn modelId="{4C1C9054-7889-4F11-9BA4-5D0A4D2E21CC}" type="presParOf" srcId="{9818F576-E82B-46FF-B300-8B969499ADB6}" destId="{56ABAE30-74E5-4CD9-A499-F22523E6E6B7}" srcOrd="4" destOrd="0" presId="urn:microsoft.com/office/officeart/2005/8/layout/vProcess5"/>
    <dgm:cxn modelId="{B201152F-B961-4A1C-BC5C-38005BBB68EB}" type="presParOf" srcId="{9818F576-E82B-46FF-B300-8B969499ADB6}" destId="{10D7A4DB-DFF0-4D42-8968-EEB958DB12FB}" srcOrd="5" destOrd="0" presId="urn:microsoft.com/office/officeart/2005/8/layout/vProcess5"/>
    <dgm:cxn modelId="{69E99A3B-FA51-4D01-B136-03AC8B17BEBD}" type="presParOf" srcId="{9818F576-E82B-46FF-B300-8B969499ADB6}" destId="{559F56B4-7CCC-427E-987D-28B16AAE4170}" srcOrd="6" destOrd="0" presId="urn:microsoft.com/office/officeart/2005/8/layout/vProcess5"/>
    <dgm:cxn modelId="{41AE2003-FAB7-4DD5-8410-E054664C6832}" type="presParOf" srcId="{9818F576-E82B-46FF-B300-8B969499ADB6}" destId="{0061AA14-925E-45B5-92BC-1C21F0ADBC79}" srcOrd="7" destOrd="0" presId="urn:microsoft.com/office/officeart/2005/8/layout/vProcess5"/>
    <dgm:cxn modelId="{0EFB8C2C-CAF2-40B7-981C-8E77A4D39CEC}" type="presParOf" srcId="{9818F576-E82B-46FF-B300-8B969499ADB6}" destId="{D5C2EDC8-55B2-4017-B089-184A28152574}"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33FCC6-E6B0-4386-A115-D870D159F79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D7F60DEE-BB84-4D14-AC84-E82FE3ACCBAE}">
      <dgm:prSet/>
      <dgm:spPr/>
      <dgm:t>
        <a:bodyPr/>
        <a:lstStyle/>
        <a:p>
          <a:r>
            <a:rPr lang="nb-NO" i="1"/>
            <a:t>Det vi må lære før vi kan gjøre det, </a:t>
          </a:r>
          <a:endParaRPr lang="en-US"/>
        </a:p>
      </dgm:t>
    </dgm:pt>
    <dgm:pt modelId="{77225415-5F76-4536-9194-C29656C81A0D}" type="parTrans" cxnId="{CBD9B1D3-F124-4856-93B3-A86875A37330}">
      <dgm:prSet/>
      <dgm:spPr/>
      <dgm:t>
        <a:bodyPr/>
        <a:lstStyle/>
        <a:p>
          <a:endParaRPr lang="en-US"/>
        </a:p>
      </dgm:t>
    </dgm:pt>
    <dgm:pt modelId="{3B745B6A-8B94-4F4E-BE0B-7CFB51229E85}" type="sibTrans" cxnId="{CBD9B1D3-F124-4856-93B3-A86875A37330}">
      <dgm:prSet/>
      <dgm:spPr/>
      <dgm:t>
        <a:bodyPr/>
        <a:lstStyle/>
        <a:p>
          <a:endParaRPr lang="en-US"/>
        </a:p>
      </dgm:t>
    </dgm:pt>
    <dgm:pt modelId="{D33BD4A0-DF20-4BAC-9E88-A23C83551EBE}">
      <dgm:prSet/>
      <dgm:spPr/>
      <dgm:t>
        <a:bodyPr/>
        <a:lstStyle/>
        <a:p>
          <a:r>
            <a:rPr lang="nb-NO" i="1"/>
            <a:t>det lærer vi ved at vi gjør det.</a:t>
          </a:r>
          <a:endParaRPr lang="en-US"/>
        </a:p>
      </dgm:t>
    </dgm:pt>
    <dgm:pt modelId="{66F29F32-D48C-4B0A-9346-A69360B4BE1B}" type="parTrans" cxnId="{333D885B-A7DA-4DE6-88A6-975599870919}">
      <dgm:prSet/>
      <dgm:spPr/>
      <dgm:t>
        <a:bodyPr/>
        <a:lstStyle/>
        <a:p>
          <a:endParaRPr lang="en-US"/>
        </a:p>
      </dgm:t>
    </dgm:pt>
    <dgm:pt modelId="{EB1DBF16-4095-4A8A-B2C2-100635186DD7}" type="sibTrans" cxnId="{333D885B-A7DA-4DE6-88A6-975599870919}">
      <dgm:prSet/>
      <dgm:spPr/>
      <dgm:t>
        <a:bodyPr/>
        <a:lstStyle/>
        <a:p>
          <a:endParaRPr lang="en-US"/>
        </a:p>
      </dgm:t>
    </dgm:pt>
    <dgm:pt modelId="{82152EF5-74A2-4052-9DCB-9EB53EB39EC4}">
      <dgm:prSet/>
      <dgm:spPr/>
      <dgm:t>
        <a:bodyPr/>
        <a:lstStyle/>
        <a:p>
          <a:r>
            <a:rPr lang="nb-NO" i="1"/>
            <a:t>Aristoteles</a:t>
          </a:r>
          <a:endParaRPr lang="en-US"/>
        </a:p>
      </dgm:t>
    </dgm:pt>
    <dgm:pt modelId="{A3C4CEE1-7531-4472-A73D-C06249D1A660}" type="parTrans" cxnId="{2F841195-38FF-41BB-A2CC-B651D52CA770}">
      <dgm:prSet/>
      <dgm:spPr/>
      <dgm:t>
        <a:bodyPr/>
        <a:lstStyle/>
        <a:p>
          <a:endParaRPr lang="en-US"/>
        </a:p>
      </dgm:t>
    </dgm:pt>
    <dgm:pt modelId="{66DEF6BD-F913-4FEC-92EC-047EB097CF77}" type="sibTrans" cxnId="{2F841195-38FF-41BB-A2CC-B651D52CA770}">
      <dgm:prSet/>
      <dgm:spPr/>
      <dgm:t>
        <a:bodyPr/>
        <a:lstStyle/>
        <a:p>
          <a:endParaRPr lang="en-US"/>
        </a:p>
      </dgm:t>
    </dgm:pt>
    <dgm:pt modelId="{6AE4ACF9-03FA-4136-98AB-178AE5806346}" type="pres">
      <dgm:prSet presAssocID="{5633FCC6-E6B0-4386-A115-D870D159F791}" presName="vert0" presStyleCnt="0">
        <dgm:presLayoutVars>
          <dgm:dir/>
          <dgm:animOne val="branch"/>
          <dgm:animLvl val="lvl"/>
        </dgm:presLayoutVars>
      </dgm:prSet>
      <dgm:spPr/>
    </dgm:pt>
    <dgm:pt modelId="{8C809D05-10D4-440D-95F9-9B643CF9AA97}" type="pres">
      <dgm:prSet presAssocID="{D7F60DEE-BB84-4D14-AC84-E82FE3ACCBAE}" presName="thickLine" presStyleLbl="alignNode1" presStyleIdx="0" presStyleCnt="3"/>
      <dgm:spPr/>
    </dgm:pt>
    <dgm:pt modelId="{89698C48-E778-42E4-A0CB-8BAC26E51518}" type="pres">
      <dgm:prSet presAssocID="{D7F60DEE-BB84-4D14-AC84-E82FE3ACCBAE}" presName="horz1" presStyleCnt="0"/>
      <dgm:spPr/>
    </dgm:pt>
    <dgm:pt modelId="{2DAD88A6-DA17-4A08-B1E5-A3AB1AC40E98}" type="pres">
      <dgm:prSet presAssocID="{D7F60DEE-BB84-4D14-AC84-E82FE3ACCBAE}" presName="tx1" presStyleLbl="revTx" presStyleIdx="0" presStyleCnt="3"/>
      <dgm:spPr/>
    </dgm:pt>
    <dgm:pt modelId="{E514390F-A8F2-4060-9353-8B409C8A0AAD}" type="pres">
      <dgm:prSet presAssocID="{D7F60DEE-BB84-4D14-AC84-E82FE3ACCBAE}" presName="vert1" presStyleCnt="0"/>
      <dgm:spPr/>
    </dgm:pt>
    <dgm:pt modelId="{F4A8C1C0-477C-4109-A63B-4332C462D9AF}" type="pres">
      <dgm:prSet presAssocID="{D33BD4A0-DF20-4BAC-9E88-A23C83551EBE}" presName="thickLine" presStyleLbl="alignNode1" presStyleIdx="1" presStyleCnt="3"/>
      <dgm:spPr/>
    </dgm:pt>
    <dgm:pt modelId="{B3D56D47-E1E4-4D53-8EB7-A7C7D20ED5C6}" type="pres">
      <dgm:prSet presAssocID="{D33BD4A0-DF20-4BAC-9E88-A23C83551EBE}" presName="horz1" presStyleCnt="0"/>
      <dgm:spPr/>
    </dgm:pt>
    <dgm:pt modelId="{A4962FA5-1609-4B3F-B3CF-0BB44929766D}" type="pres">
      <dgm:prSet presAssocID="{D33BD4A0-DF20-4BAC-9E88-A23C83551EBE}" presName="tx1" presStyleLbl="revTx" presStyleIdx="1" presStyleCnt="3"/>
      <dgm:spPr/>
    </dgm:pt>
    <dgm:pt modelId="{13666415-D043-4B55-AAE6-BEA1CD356729}" type="pres">
      <dgm:prSet presAssocID="{D33BD4A0-DF20-4BAC-9E88-A23C83551EBE}" presName="vert1" presStyleCnt="0"/>
      <dgm:spPr/>
    </dgm:pt>
    <dgm:pt modelId="{1815D45B-52D3-4CA7-8882-532EF16608A7}" type="pres">
      <dgm:prSet presAssocID="{82152EF5-74A2-4052-9DCB-9EB53EB39EC4}" presName="thickLine" presStyleLbl="alignNode1" presStyleIdx="2" presStyleCnt="3"/>
      <dgm:spPr/>
    </dgm:pt>
    <dgm:pt modelId="{65E639A6-0482-40E6-B68E-9914C1D5209F}" type="pres">
      <dgm:prSet presAssocID="{82152EF5-74A2-4052-9DCB-9EB53EB39EC4}" presName="horz1" presStyleCnt="0"/>
      <dgm:spPr/>
    </dgm:pt>
    <dgm:pt modelId="{98ED3A40-74F7-4370-B45F-47C4538EFD29}" type="pres">
      <dgm:prSet presAssocID="{82152EF5-74A2-4052-9DCB-9EB53EB39EC4}" presName="tx1" presStyleLbl="revTx" presStyleIdx="2" presStyleCnt="3"/>
      <dgm:spPr/>
    </dgm:pt>
    <dgm:pt modelId="{737E5550-D7C3-4D2B-A329-DE2B99FB5241}" type="pres">
      <dgm:prSet presAssocID="{82152EF5-74A2-4052-9DCB-9EB53EB39EC4}" presName="vert1" presStyleCnt="0"/>
      <dgm:spPr/>
    </dgm:pt>
  </dgm:ptLst>
  <dgm:cxnLst>
    <dgm:cxn modelId="{3397A82C-D711-44FE-A10D-544AF02C8029}" type="presOf" srcId="{5633FCC6-E6B0-4386-A115-D870D159F791}" destId="{6AE4ACF9-03FA-4136-98AB-178AE5806346}" srcOrd="0" destOrd="0" presId="urn:microsoft.com/office/officeart/2008/layout/LinedList"/>
    <dgm:cxn modelId="{333D885B-A7DA-4DE6-88A6-975599870919}" srcId="{5633FCC6-E6B0-4386-A115-D870D159F791}" destId="{D33BD4A0-DF20-4BAC-9E88-A23C83551EBE}" srcOrd="1" destOrd="0" parTransId="{66F29F32-D48C-4B0A-9346-A69360B4BE1B}" sibTransId="{EB1DBF16-4095-4A8A-B2C2-100635186DD7}"/>
    <dgm:cxn modelId="{B95B1E76-6344-42A1-8708-4CCFDD938D10}" type="presOf" srcId="{D7F60DEE-BB84-4D14-AC84-E82FE3ACCBAE}" destId="{2DAD88A6-DA17-4A08-B1E5-A3AB1AC40E98}" srcOrd="0" destOrd="0" presId="urn:microsoft.com/office/officeart/2008/layout/LinedList"/>
    <dgm:cxn modelId="{2F841195-38FF-41BB-A2CC-B651D52CA770}" srcId="{5633FCC6-E6B0-4386-A115-D870D159F791}" destId="{82152EF5-74A2-4052-9DCB-9EB53EB39EC4}" srcOrd="2" destOrd="0" parTransId="{A3C4CEE1-7531-4472-A73D-C06249D1A660}" sibTransId="{66DEF6BD-F913-4FEC-92EC-047EB097CF77}"/>
    <dgm:cxn modelId="{58D7B9AC-43E5-4FD8-BCF1-627431B34EB4}" type="presOf" srcId="{82152EF5-74A2-4052-9DCB-9EB53EB39EC4}" destId="{98ED3A40-74F7-4370-B45F-47C4538EFD29}" srcOrd="0" destOrd="0" presId="urn:microsoft.com/office/officeart/2008/layout/LinedList"/>
    <dgm:cxn modelId="{CBD9B1D3-F124-4856-93B3-A86875A37330}" srcId="{5633FCC6-E6B0-4386-A115-D870D159F791}" destId="{D7F60DEE-BB84-4D14-AC84-E82FE3ACCBAE}" srcOrd="0" destOrd="0" parTransId="{77225415-5F76-4536-9194-C29656C81A0D}" sibTransId="{3B745B6A-8B94-4F4E-BE0B-7CFB51229E85}"/>
    <dgm:cxn modelId="{8E616DF4-F9FB-46B6-B30F-23314717EF38}" type="presOf" srcId="{D33BD4A0-DF20-4BAC-9E88-A23C83551EBE}" destId="{A4962FA5-1609-4B3F-B3CF-0BB44929766D}" srcOrd="0" destOrd="0" presId="urn:microsoft.com/office/officeart/2008/layout/LinedList"/>
    <dgm:cxn modelId="{F0D613CB-35F0-4A58-AF90-51B44902CD1F}" type="presParOf" srcId="{6AE4ACF9-03FA-4136-98AB-178AE5806346}" destId="{8C809D05-10D4-440D-95F9-9B643CF9AA97}" srcOrd="0" destOrd="0" presId="urn:microsoft.com/office/officeart/2008/layout/LinedList"/>
    <dgm:cxn modelId="{0C5C0B02-E4E0-4B31-A7F1-7B6BCAC1D483}" type="presParOf" srcId="{6AE4ACF9-03FA-4136-98AB-178AE5806346}" destId="{89698C48-E778-42E4-A0CB-8BAC26E51518}" srcOrd="1" destOrd="0" presId="urn:microsoft.com/office/officeart/2008/layout/LinedList"/>
    <dgm:cxn modelId="{E24E9A71-5FEB-4EB3-B81A-76F816080C00}" type="presParOf" srcId="{89698C48-E778-42E4-A0CB-8BAC26E51518}" destId="{2DAD88A6-DA17-4A08-B1E5-A3AB1AC40E98}" srcOrd="0" destOrd="0" presId="urn:microsoft.com/office/officeart/2008/layout/LinedList"/>
    <dgm:cxn modelId="{CBE82D06-641C-449A-B06A-F51DE30FAB48}" type="presParOf" srcId="{89698C48-E778-42E4-A0CB-8BAC26E51518}" destId="{E514390F-A8F2-4060-9353-8B409C8A0AAD}" srcOrd="1" destOrd="0" presId="urn:microsoft.com/office/officeart/2008/layout/LinedList"/>
    <dgm:cxn modelId="{2AF44616-71B6-41B5-825F-523714EF8B1C}" type="presParOf" srcId="{6AE4ACF9-03FA-4136-98AB-178AE5806346}" destId="{F4A8C1C0-477C-4109-A63B-4332C462D9AF}" srcOrd="2" destOrd="0" presId="urn:microsoft.com/office/officeart/2008/layout/LinedList"/>
    <dgm:cxn modelId="{DDF9A447-20A8-4116-BDF8-5BFB91DB9481}" type="presParOf" srcId="{6AE4ACF9-03FA-4136-98AB-178AE5806346}" destId="{B3D56D47-E1E4-4D53-8EB7-A7C7D20ED5C6}" srcOrd="3" destOrd="0" presId="urn:microsoft.com/office/officeart/2008/layout/LinedList"/>
    <dgm:cxn modelId="{7DD7D770-6011-4A9D-BBDA-310A6C88F470}" type="presParOf" srcId="{B3D56D47-E1E4-4D53-8EB7-A7C7D20ED5C6}" destId="{A4962FA5-1609-4B3F-B3CF-0BB44929766D}" srcOrd="0" destOrd="0" presId="urn:microsoft.com/office/officeart/2008/layout/LinedList"/>
    <dgm:cxn modelId="{45ED9642-B3EA-4362-91ED-861180370794}" type="presParOf" srcId="{B3D56D47-E1E4-4D53-8EB7-A7C7D20ED5C6}" destId="{13666415-D043-4B55-AAE6-BEA1CD356729}" srcOrd="1" destOrd="0" presId="urn:microsoft.com/office/officeart/2008/layout/LinedList"/>
    <dgm:cxn modelId="{E4ED4829-ED81-4662-93ED-5EA937338F6F}" type="presParOf" srcId="{6AE4ACF9-03FA-4136-98AB-178AE5806346}" destId="{1815D45B-52D3-4CA7-8882-532EF16608A7}" srcOrd="4" destOrd="0" presId="urn:microsoft.com/office/officeart/2008/layout/LinedList"/>
    <dgm:cxn modelId="{79C351D1-4477-4728-8FC6-59C262030CD6}" type="presParOf" srcId="{6AE4ACF9-03FA-4136-98AB-178AE5806346}" destId="{65E639A6-0482-40E6-B68E-9914C1D5209F}" srcOrd="5" destOrd="0" presId="urn:microsoft.com/office/officeart/2008/layout/LinedList"/>
    <dgm:cxn modelId="{4D01B564-E349-455E-9B74-F7C1F93833FD}" type="presParOf" srcId="{65E639A6-0482-40E6-B68E-9914C1D5209F}" destId="{98ED3A40-74F7-4370-B45F-47C4538EFD29}" srcOrd="0" destOrd="0" presId="urn:microsoft.com/office/officeart/2008/layout/LinedList"/>
    <dgm:cxn modelId="{9B504CB9-913A-4F2B-BBF2-5FF624478AE8}" type="presParOf" srcId="{65E639A6-0482-40E6-B68E-9914C1D5209F}" destId="{737E5550-D7C3-4D2B-A329-DE2B99FB524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9A417-E654-4991-909D-4A4966342D6F}">
      <dsp:nvSpPr>
        <dsp:cNvPr id="0" name=""/>
        <dsp:cNvSpPr/>
      </dsp:nvSpPr>
      <dsp:spPr>
        <a:xfrm>
          <a:off x="1253769" y="3428071"/>
          <a:ext cx="8938260" cy="158261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nb-NO" sz="3000" kern="1200" dirty="0"/>
            <a:t>Støtte, motivere og skape handlekraft</a:t>
          </a:r>
          <a:endParaRPr lang="en-US" sz="3000" kern="1200" dirty="0"/>
        </a:p>
      </dsp:txBody>
      <dsp:txXfrm>
        <a:off x="1300122" y="3474424"/>
        <a:ext cx="7230494" cy="1489909"/>
      </dsp:txXfrm>
    </dsp:sp>
    <dsp:sp modelId="{A37A75C0-0E22-42AC-9634-8FB40247B54E}">
      <dsp:nvSpPr>
        <dsp:cNvPr id="0" name=""/>
        <dsp:cNvSpPr/>
      </dsp:nvSpPr>
      <dsp:spPr>
        <a:xfrm>
          <a:off x="0" y="0"/>
          <a:ext cx="9673700" cy="158261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nb-NO" sz="2800" kern="1200" dirty="0"/>
            <a:t>Styrke tjenestenes - spesielt ledernes - forståelse for praktisk kvalitetsforbedring som prosess og hva som må til for å lykkes med å </a:t>
          </a:r>
          <a:r>
            <a:rPr kumimoji="0" lang="nb-NO" sz="2800" b="0" i="0" u="none" strike="noStrike" kern="1200" cap="none" spc="0" normalizeH="0" baseline="0" dirty="0">
              <a:ln>
                <a:noFill/>
              </a:ln>
              <a:solidFill>
                <a:schemeClr val="bg1"/>
              </a:solidFill>
              <a:effectLst/>
              <a:uLnTx/>
              <a:uFillTx/>
              <a:latin typeface="CrimsonText Semi Bold"/>
              <a:ea typeface="+mn-ea"/>
              <a:cs typeface="+mn-cs"/>
            </a:rPr>
            <a:t>skape vedvarende forbedring</a:t>
          </a:r>
          <a:endParaRPr lang="en-US" sz="2800" kern="1200" dirty="0">
            <a:solidFill>
              <a:schemeClr val="bg1"/>
            </a:solidFill>
          </a:endParaRPr>
        </a:p>
      </dsp:txBody>
      <dsp:txXfrm>
        <a:off x="46353" y="46353"/>
        <a:ext cx="7614090" cy="1489909"/>
      </dsp:txXfrm>
    </dsp:sp>
    <dsp:sp modelId="{4F85DD06-09BF-47B2-87C3-3C094DDE189A}">
      <dsp:nvSpPr>
        <dsp:cNvPr id="0" name=""/>
        <dsp:cNvSpPr/>
      </dsp:nvSpPr>
      <dsp:spPr>
        <a:xfrm>
          <a:off x="620767" y="1731434"/>
          <a:ext cx="8938260" cy="158261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nb-NO" sz="3000" kern="1200" dirty="0"/>
            <a:t>Bidra til at ledere involverer medarbeidere, pasienter/ brukere og pårørende</a:t>
          </a:r>
          <a:endParaRPr lang="en-US" sz="3000" kern="1200" dirty="0"/>
        </a:p>
      </dsp:txBody>
      <dsp:txXfrm>
        <a:off x="667120" y="1777787"/>
        <a:ext cx="7028183" cy="1489909"/>
      </dsp:txXfrm>
    </dsp:sp>
    <dsp:sp modelId="{56ABAE30-74E5-4CD9-A499-F22523E6E6B7}">
      <dsp:nvSpPr>
        <dsp:cNvPr id="0" name=""/>
        <dsp:cNvSpPr/>
      </dsp:nvSpPr>
      <dsp:spPr>
        <a:xfrm>
          <a:off x="7909559" y="1200150"/>
          <a:ext cx="1028700" cy="1028700"/>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141017" y="1200150"/>
        <a:ext cx="565785" cy="774097"/>
      </dsp:txXfrm>
    </dsp:sp>
    <dsp:sp modelId="{10D7A4DB-DFF0-4D42-8968-EEB958DB12FB}">
      <dsp:nvSpPr>
        <dsp:cNvPr id="0" name=""/>
        <dsp:cNvSpPr/>
      </dsp:nvSpPr>
      <dsp:spPr>
        <a:xfrm>
          <a:off x="8340067" y="2933648"/>
          <a:ext cx="1028700" cy="1028700"/>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571525" y="2933648"/>
        <a:ext cx="565785" cy="7740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09D05-10D4-440D-95F9-9B643CF9AA97}">
      <dsp:nvSpPr>
        <dsp:cNvPr id="0" name=""/>
        <dsp:cNvSpPr/>
      </dsp:nvSpPr>
      <dsp:spPr>
        <a:xfrm>
          <a:off x="0" y="2209"/>
          <a:ext cx="61629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AD88A6-DA17-4A08-B1E5-A3AB1AC40E98}">
      <dsp:nvSpPr>
        <dsp:cNvPr id="0" name=""/>
        <dsp:cNvSpPr/>
      </dsp:nvSpPr>
      <dsp:spPr>
        <a:xfrm>
          <a:off x="0" y="2209"/>
          <a:ext cx="6162989"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nb-NO" sz="4200" i="1" kern="1200"/>
            <a:t>Det vi må lære før vi kan gjøre det, </a:t>
          </a:r>
          <a:endParaRPr lang="en-US" sz="4200" kern="1200"/>
        </a:p>
      </dsp:txBody>
      <dsp:txXfrm>
        <a:off x="0" y="2209"/>
        <a:ext cx="6162989" cy="1507181"/>
      </dsp:txXfrm>
    </dsp:sp>
    <dsp:sp modelId="{F4A8C1C0-477C-4109-A63B-4332C462D9AF}">
      <dsp:nvSpPr>
        <dsp:cNvPr id="0" name=""/>
        <dsp:cNvSpPr/>
      </dsp:nvSpPr>
      <dsp:spPr>
        <a:xfrm>
          <a:off x="0" y="1509390"/>
          <a:ext cx="61629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962FA5-1609-4B3F-B3CF-0BB44929766D}">
      <dsp:nvSpPr>
        <dsp:cNvPr id="0" name=""/>
        <dsp:cNvSpPr/>
      </dsp:nvSpPr>
      <dsp:spPr>
        <a:xfrm>
          <a:off x="0" y="1509390"/>
          <a:ext cx="6162989"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nb-NO" sz="4200" i="1" kern="1200"/>
            <a:t>det lærer vi ved at vi gjør det.</a:t>
          </a:r>
          <a:endParaRPr lang="en-US" sz="4200" kern="1200"/>
        </a:p>
      </dsp:txBody>
      <dsp:txXfrm>
        <a:off x="0" y="1509390"/>
        <a:ext cx="6162989" cy="1507181"/>
      </dsp:txXfrm>
    </dsp:sp>
    <dsp:sp modelId="{1815D45B-52D3-4CA7-8882-532EF16608A7}">
      <dsp:nvSpPr>
        <dsp:cNvPr id="0" name=""/>
        <dsp:cNvSpPr/>
      </dsp:nvSpPr>
      <dsp:spPr>
        <a:xfrm>
          <a:off x="0" y="3016572"/>
          <a:ext cx="616298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ED3A40-74F7-4370-B45F-47C4538EFD29}">
      <dsp:nvSpPr>
        <dsp:cNvPr id="0" name=""/>
        <dsp:cNvSpPr/>
      </dsp:nvSpPr>
      <dsp:spPr>
        <a:xfrm>
          <a:off x="0" y="3016572"/>
          <a:ext cx="6162989" cy="150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0020" tIns="160020" rIns="160020" bIns="160020" numCol="1" spcCol="1270" anchor="t" anchorCtr="0">
          <a:noAutofit/>
        </a:bodyPr>
        <a:lstStyle/>
        <a:p>
          <a:pPr marL="0" lvl="0" indent="0" algn="l" defTabSz="1866900">
            <a:lnSpc>
              <a:spcPct val="90000"/>
            </a:lnSpc>
            <a:spcBef>
              <a:spcPct val="0"/>
            </a:spcBef>
            <a:spcAft>
              <a:spcPct val="35000"/>
            </a:spcAft>
            <a:buNone/>
          </a:pPr>
          <a:r>
            <a:rPr lang="nb-NO" sz="4200" i="1" kern="1200"/>
            <a:t>Aristoteles</a:t>
          </a:r>
          <a:endParaRPr lang="en-US" sz="4200" kern="1200"/>
        </a:p>
      </dsp:txBody>
      <dsp:txXfrm>
        <a:off x="0" y="3016572"/>
        <a:ext cx="6162989" cy="150718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B11231EC-6DBD-4E04-898E-F3B61AB02185}" type="datetimeFigureOut">
              <a:rPr lang="nb-NO" smtClean="0"/>
              <a:t>21.12.2022</a:t>
            </a:fld>
            <a:endParaRPr lang="nb-NO"/>
          </a:p>
        </p:txBody>
      </p:sp>
      <p:sp>
        <p:nvSpPr>
          <p:cNvPr id="4" name="Plassholder for lysbilde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7DC23BA2-CBB1-494A-B666-A61BAB90A681}" type="slidenum">
              <a:rPr lang="nb-NO" smtClean="0"/>
              <a:t>‹#›</a:t>
            </a:fld>
            <a:endParaRPr lang="nb-NO"/>
          </a:p>
        </p:txBody>
      </p:sp>
    </p:spTree>
    <p:extLst>
      <p:ext uri="{BB962C8B-B14F-4D97-AF65-F5344CB8AC3E}">
        <p14:creationId xmlns:p14="http://schemas.microsoft.com/office/powerpoint/2010/main" val="170120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23BA2-CBB1-494A-B666-A61BAB90A68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490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Poliklinikken; Arbeidsoppgaver sekretæren bør overtatt er farget. </a:t>
            </a:r>
          </a:p>
          <a:p>
            <a:r>
              <a:rPr lang="nb-NO" dirty="0"/>
              <a:t>Vurderte rutinene og gjorde noen forenklinger</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40998-2692-45B7-82B2-684EE6D3E2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398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67952D-0DC2-4803-BC02-260DFCC85B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38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9B6BD6-D355-4603-BDC5-9F4DCE46A7E6}" type="slidenum">
              <a:rPr kumimoji="0" lang="nb-NO"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nb-NO" altLang="en-US" dirty="0"/>
              <a:t>Jeg har hentet denne måten å analysere på gjennom NLP-kurs hos Sjøbakken og Fleiner. </a:t>
            </a:r>
          </a:p>
          <a:p>
            <a:r>
              <a:rPr lang="nb-NO" altLang="en-US" dirty="0"/>
              <a:t>Hovedoppgave: </a:t>
            </a:r>
            <a:r>
              <a:rPr lang="nb-NO" altLang="en-US" dirty="0" err="1"/>
              <a:t>Nevro</a:t>
            </a:r>
            <a:r>
              <a:rPr lang="nb-NO" altLang="en-US" dirty="0"/>
              <a:t> lingvistisk programmering 1-2-3 orden forandring. </a:t>
            </a:r>
            <a:r>
              <a:rPr lang="nb-NO" altLang="en-US" dirty="0" err="1"/>
              <a:t>Bandler</a:t>
            </a:r>
            <a:r>
              <a:rPr lang="nb-NO" altLang="en-US" dirty="0"/>
              <a:t> og Grinder; studerte eksperter som jobbet på ulike måter med kommunikasjon for å skape forandring.  </a:t>
            </a:r>
          </a:p>
          <a:p>
            <a:endParaRPr lang="nb-NO"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en-US" dirty="0"/>
              <a:t>Jeg har satt disse </a:t>
            </a:r>
            <a:r>
              <a:rPr lang="nb-NO" altLang="en-US" b="1" dirty="0"/>
              <a:t>nivåene</a:t>
            </a:r>
            <a:r>
              <a:rPr lang="nb-NO" altLang="en-US" dirty="0"/>
              <a:t> inn i forbedringsverktøyet med flyt; veldig nyttig. Min jobb som veileder er - som i all annen veiledning - å bidra til å reflektere og forstå ting på nye måter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en-US" dirty="0"/>
              <a:t>Flytskjemaet tar utgangspunkt i det man gjør; </a:t>
            </a:r>
            <a:r>
              <a:rPr lang="nb-NO" altLang="en-US" b="1" dirty="0"/>
              <a:t>handlingene</a:t>
            </a:r>
            <a:r>
              <a:rPr lang="nb-NO" altLang="en-US" dirty="0"/>
              <a:t>. Er dette nødvendig? Narkose eller ikke avhengig av legen?</a:t>
            </a:r>
          </a:p>
          <a:p>
            <a:r>
              <a:rPr lang="nb-NO" altLang="en-US" b="1" dirty="0"/>
              <a:t>Intensjonene</a:t>
            </a:r>
            <a:r>
              <a:rPr lang="nb-NO" altLang="en-US" dirty="0"/>
              <a:t>  hos pas lege, </a:t>
            </a:r>
            <a:r>
              <a:rPr lang="nb-NO" altLang="en-US" dirty="0" err="1"/>
              <a:t>spl</a:t>
            </a:r>
            <a:r>
              <a:rPr lang="nb-NO" altLang="en-US" dirty="0"/>
              <a:t>, pårør? Stjerna? </a:t>
            </a:r>
          </a:p>
          <a:p>
            <a:r>
              <a:rPr lang="nb-NO" altLang="en-US" dirty="0"/>
              <a:t>og løfte fram og utfordre deres forforståelser / presupposisjoner (</a:t>
            </a:r>
            <a:r>
              <a:rPr lang="nb-NO" altLang="en-US" dirty="0" err="1"/>
              <a:t>inkl</a:t>
            </a:r>
            <a:r>
              <a:rPr lang="nb-NO" altLang="en-US" dirty="0"/>
              <a:t> rammer)  ikke utalte forutsetning: ofte s</a:t>
            </a:r>
            <a:r>
              <a:rPr lang="nb-NO" altLang="en-US" b="0" dirty="0"/>
              <a:t>elvoppfyllende profeti</a:t>
            </a:r>
            <a:r>
              <a:rPr lang="nb-NO" altLang="en-US" b="1" dirty="0"/>
              <a:t>. Forstå kompleksiteten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ea typeface="Calibri" panose="020F0502020204030204" pitchFamily="34" charset="0"/>
                <a:cs typeface="Times New Roman" panose="02020603050405020304" pitchFamily="18" charset="0"/>
              </a:rPr>
              <a:t>- </a:t>
            </a:r>
            <a:r>
              <a:rPr lang="nb-NO" sz="1200" b="1" dirty="0">
                <a:effectLst/>
                <a:latin typeface="Calibri" panose="020F0502020204030204" pitchFamily="34" charset="0"/>
                <a:ea typeface="Calibri" panose="020F0502020204030204" pitchFamily="34" charset="0"/>
                <a:cs typeface="Times New Roman" panose="02020603050405020304" pitchFamily="18" charset="0"/>
              </a:rPr>
              <a:t>Brukermedvirkning; knuser forforståelsen </a:t>
            </a:r>
            <a:r>
              <a:rPr lang="nb-NO" sz="1200" dirty="0">
                <a:effectLst/>
                <a:latin typeface="Calibri" panose="020F0502020204030204" pitchFamily="34" charset="0"/>
                <a:ea typeface="Calibri" panose="020F0502020204030204" pitchFamily="34" charset="0"/>
                <a:cs typeface="Times New Roman" panose="02020603050405020304" pitchFamily="18" charset="0"/>
              </a:rPr>
              <a:t>om at vi vet best – Kunnskapsbasert. Brukerne kan intervjue andre pas i grupper/ individuelt, presentere funnene på personalmøter og delta i veiledningsgruppe/ ledermøter</a:t>
            </a:r>
          </a:p>
          <a:p>
            <a:r>
              <a:rPr lang="nb-NO" altLang="en-US" dirty="0"/>
              <a:t>Bevisstgjøringen er det viktigste. Skaper ulike nivåer i endringer. De markeres med </a:t>
            </a:r>
            <a:r>
              <a:rPr lang="nb-NO" altLang="en-US" b="1" dirty="0"/>
              <a:t>skyer: uklarheter </a:t>
            </a:r>
            <a:r>
              <a:rPr lang="nb-NO" altLang="en-US" dirty="0"/>
              <a:t>og illustrerer altså den kritiske tenkningen som foregår; i disse diskusjonene og avklaringene involveres altså alle fra ledelsen til de ansatte i avdelingen – og det foregår altså tverrfaglig og gjerne med pasienter og pårørende også! </a:t>
            </a:r>
          </a:p>
          <a:p>
            <a:r>
              <a:rPr lang="nb-NO" altLang="en-US" dirty="0"/>
              <a:t>Inspirert av praksis; skyer og farger.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1501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Notodden: tverretatlig satsning – psykisk helse . Livet som kasteball</a:t>
            </a:r>
            <a:r>
              <a:rPr lang="nb-NO" dirty="0"/>
              <a:t>: Kreative folk: farger. </a:t>
            </a:r>
          </a:p>
          <a:p>
            <a:r>
              <a:rPr lang="nb-NO" dirty="0"/>
              <a:t> kartla livet hos enkeltpersoner som hadde fått tjenester; Fokus på hvordan var din barndom/ problemer; ikke lyttet til hva er viktig for deg. </a:t>
            </a:r>
          </a:p>
          <a:p>
            <a:r>
              <a:rPr lang="nb-NO" dirty="0"/>
              <a:t>Starten på stort, viktig samhandlingsarbeid. Teater m 3 helseministere.</a:t>
            </a:r>
          </a:p>
          <a:p>
            <a:endParaRPr lang="nb-NO" sz="1200" dirty="0">
              <a:effectLst/>
              <a:latin typeface="Calibri" panose="020F0502020204030204" pitchFamily="34" charset="0"/>
              <a:ea typeface="Calibri" panose="020F050202020403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40998-2692-45B7-82B2-684EE6D3E2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02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a:t>Behandlingsmøtet (akuttpsykiatri</a:t>
            </a:r>
            <a:r>
              <a:rPr lang="nb-NO" b="0" dirty="0"/>
              <a:t>) Personalseminar. </a:t>
            </a:r>
            <a:r>
              <a:rPr lang="nb-NO" sz="1200" dirty="0">
                <a:effectLst/>
                <a:latin typeface="Calibri" panose="020F0502020204030204" pitchFamily="34" charset="0"/>
                <a:ea typeface="Calibri" panose="020F0502020204030204" pitchFamily="34" charset="0"/>
                <a:cs typeface="Times New Roman" panose="02020603050405020304" pitchFamily="18" charset="0"/>
              </a:rPr>
              <a:t>Overordnet mål; Bedre samarbeid med hverandre og m pasienten.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effectLst/>
                <a:latin typeface="Calibri" panose="020F0502020204030204" pitchFamily="34" charset="0"/>
                <a:ea typeface="Calibri" panose="020F0502020204030204" pitchFamily="34" charset="0"/>
                <a:cs typeface="Times New Roman" panose="02020603050405020304" pitchFamily="18" charset="0"/>
              </a:rPr>
              <a:t>Målte pasienttilfredshet først</a:t>
            </a:r>
            <a:r>
              <a:rPr lang="nb-NO" sz="1200" dirty="0">
                <a:effectLst/>
                <a:latin typeface="Calibri" panose="020F0502020204030204" pitchFamily="34" charset="0"/>
                <a:ea typeface="Calibri" panose="020F0502020204030204" pitchFamily="34" charset="0"/>
                <a:cs typeface="Times New Roman" panose="02020603050405020304" pitchFamily="18" charset="0"/>
              </a:rPr>
              <a:t>: Tilfredse m respekten og støtten , men ikke medvirkning i egen behandling og informasjonen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ea typeface="Calibri" panose="020F0502020204030204" pitchFamily="34" charset="0"/>
                <a:cs typeface="Times New Roman" panose="02020603050405020304" pitchFamily="18" charset="0"/>
              </a:rPr>
              <a:t>.</a:t>
            </a:r>
            <a:r>
              <a:rPr lang="nb-NO" b="0" dirty="0"/>
              <a:t>Bevisstgjøring på alle nivåer i trekanten. Gjennom å tydeliggjøre det som skjedde i møtet fikk de fram det som fungerte og ikke.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Ulike syn og handlinger: bevisstgjøring som grunnlag for endring. </a:t>
            </a:r>
            <a:r>
              <a:rPr lang="nb-NO" sz="1200" dirty="0">
                <a:effectLst/>
                <a:latin typeface="Calibri" panose="020F0502020204030204" pitchFamily="34" charset="0"/>
                <a:ea typeface="Calibri" panose="020F0502020204030204" pitchFamily="34" charset="0"/>
                <a:cs typeface="Times New Roman" panose="02020603050405020304" pitchFamily="18" charset="0"/>
              </a:rPr>
              <a:t>... bare to grupper ble kalt behandlere.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ea typeface="Calibri" panose="020F0502020204030204" pitchFamily="34" charset="0"/>
                <a:cs typeface="Times New Roman" panose="02020603050405020304" pitchFamily="18" charset="0"/>
              </a:rPr>
              <a:t> </a:t>
            </a:r>
            <a:r>
              <a:rPr lang="nb-NO" sz="1200" b="1" dirty="0">
                <a:effectLst/>
                <a:latin typeface="Calibri" panose="020F0502020204030204" pitchFamily="34" charset="0"/>
                <a:ea typeface="Calibri" panose="020F0502020204030204" pitchFamily="34" charset="0"/>
                <a:cs typeface="Times New Roman" panose="02020603050405020304" pitchFamily="18" charset="0"/>
              </a:rPr>
              <a:t>Mye er uklart; sky.</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ea typeface="Calibri" panose="020F0502020204030204" pitchFamily="34" charset="0"/>
                <a:cs typeface="Times New Roman" panose="02020603050405020304" pitchFamily="18" charset="0"/>
              </a:rPr>
              <a:t>Tegnet møtet  og </a:t>
            </a:r>
            <a:r>
              <a:rPr lang="nb-NO" sz="1200" b="1" dirty="0">
                <a:effectLst/>
                <a:latin typeface="Calibri" panose="020F0502020204030204" pitchFamily="34" charset="0"/>
                <a:ea typeface="Calibri" panose="020F0502020204030204" pitchFamily="34" charset="0"/>
                <a:cs typeface="Times New Roman" panose="02020603050405020304" pitchFamily="18" charset="0"/>
              </a:rPr>
              <a:t>reflekterte over det</a:t>
            </a:r>
            <a:r>
              <a:rPr lang="nb-NO" sz="1200" dirty="0">
                <a:effectLst/>
                <a:latin typeface="Calibri" panose="020F0502020204030204" pitchFamily="34" charset="0"/>
                <a:ea typeface="Calibri" panose="020F0502020204030204" pitchFamily="34" charset="0"/>
                <a:cs typeface="Times New Roman" panose="02020603050405020304" pitchFamily="18" charset="0"/>
              </a:rPr>
              <a:t>.; ingen visste pas mål /snakket </a:t>
            </a:r>
            <a:r>
              <a:rPr lang="nb-NO" sz="1200" b="1" dirty="0">
                <a:effectLst/>
                <a:latin typeface="Calibri" panose="020F0502020204030204" pitchFamily="34" charset="0"/>
                <a:ea typeface="Calibri" panose="020F0502020204030204" pitchFamily="34" charset="0"/>
                <a:cs typeface="Times New Roman" panose="02020603050405020304" pitchFamily="18" charset="0"/>
              </a:rPr>
              <a:t>med </a:t>
            </a:r>
            <a:r>
              <a:rPr lang="nb-NO" sz="1200" dirty="0">
                <a:effectLst/>
                <a:latin typeface="Calibri" panose="020F0502020204030204" pitchFamily="34" charset="0"/>
                <a:ea typeface="Calibri" panose="020F0502020204030204" pitchFamily="34" charset="0"/>
                <a:cs typeface="Times New Roman" panose="02020603050405020304" pitchFamily="18" charset="0"/>
              </a:rPr>
              <a:t>hverandre/ konkluderte ikke .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0" dirty="0"/>
              <a:t>Mye frustrasjon; uenighet om innhold , syn på behandling mm. hverandres kompetanse ble løftet opp. Mangel på samarbeid og felles fokus.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effectLst/>
                <a:latin typeface="Calibri" panose="020F0502020204030204" pitchFamily="34" charset="0"/>
                <a:ea typeface="Calibri" panose="020F0502020204030204" pitchFamily="34" charset="0"/>
                <a:cs typeface="Times New Roman" panose="02020603050405020304" pitchFamily="18" charset="0"/>
              </a:rPr>
              <a:t>Tydeliggjorde målsetningen</a:t>
            </a:r>
            <a:r>
              <a:rPr lang="nb-NO" sz="1200" dirty="0">
                <a:effectLst/>
                <a:latin typeface="Calibri" panose="020F0502020204030204" pitchFamily="34" charset="0"/>
                <a:ea typeface="Calibri" panose="020F0502020204030204" pitchFamily="34" charset="0"/>
                <a:cs typeface="Times New Roman" panose="02020603050405020304" pitchFamily="18" charset="0"/>
              </a:rPr>
              <a:t>: Å danne oss en tverrfaglig, felles forståelse av pasienten gjennom en tverrfaglig drøfting av behandlingsopplegget , som skal danne grunnlaget for utarbeidelse av en behandlingsplan i samarbeid med pasienten.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Calibri" panose="020F0502020204030204" pitchFamily="34" charset="0"/>
                <a:ea typeface="Calibri" panose="020F0502020204030204" pitchFamily="34" charset="0"/>
                <a:cs typeface="Times New Roman" panose="02020603050405020304" pitchFamily="18" charset="0"/>
              </a:rPr>
              <a:t>Brukte tid på å diskutere bort alt det uklare; </a:t>
            </a:r>
            <a:r>
              <a:rPr lang="nb-NO" dirty="0"/>
              <a:t>En ny prosess steg fram; </a:t>
            </a:r>
            <a:r>
              <a:rPr lang="nb-NO" b="1" dirty="0"/>
              <a:t>program for dette; målte programoppfyllelse; hvor mye ble gjort / ikke av det de bestemte</a:t>
            </a:r>
            <a:r>
              <a:rPr lang="nb-NO" dirty="0"/>
              <a:t>. </a:t>
            </a:r>
          </a:p>
          <a:p>
            <a:r>
              <a:rPr lang="nb-NO" dirty="0"/>
              <a:t>Brukermedvirkning ble sikret.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40998-2692-45B7-82B2-684EE6D3E2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741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Poliklinikken; gjennom at de gjorde kartleggingen lærte de det de trengte. </a:t>
            </a:r>
          </a:p>
          <a:p>
            <a:r>
              <a:rPr lang="nb-NO" dirty="0"/>
              <a:t>Vi handler oss inn i en ny tenkemåte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40998-2692-45B7-82B2-684EE6D3E2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918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Vi må gjøre dette enkelt når vi skal lære dette på så kort tid. </a:t>
            </a:r>
            <a:r>
              <a:rPr lang="nb-NO" dirty="0" err="1"/>
              <a:t>Jmf</a:t>
            </a:r>
            <a:r>
              <a:rPr lang="nb-NO" dirty="0"/>
              <a:t> tilpasse verktøy til konteksten</a:t>
            </a:r>
          </a:p>
          <a:p>
            <a:endParaRPr lang="nb-NO" dirty="0"/>
          </a:p>
          <a:p>
            <a:r>
              <a:rPr lang="nb-NO" dirty="0"/>
              <a:t>En person i gruppa forteller om sin prosess. Alle reflekterer.</a:t>
            </a:r>
          </a:p>
          <a:p>
            <a:endParaRPr lang="nb-NO" dirty="0"/>
          </a:p>
          <a:p>
            <a:r>
              <a:rPr lang="nb-NO" dirty="0"/>
              <a:t>Etter at de har satt på refleksjonslapper 5+10 min på tegne og reflektere over nivåene. </a:t>
            </a:r>
          </a:p>
          <a:p>
            <a:endParaRPr lang="nb-NO" dirty="0"/>
          </a:p>
          <a:p>
            <a:r>
              <a:rPr lang="nb-NO" dirty="0"/>
              <a:t>Oppsummere læringen; var det nytt? Nyttig?  Kan det nyttiggjøres i deres praksis? </a:t>
            </a:r>
          </a:p>
          <a:p>
            <a:pPr algn="l" rtl="0" fontAlgn="base"/>
            <a:endParaRPr lang="nb-NO" sz="1800" b="0" i="0" u="none" strike="noStrike" dirty="0">
              <a:solidFill>
                <a:srgbClr val="000000"/>
              </a:solidFill>
              <a:effectLst/>
              <a:latin typeface="Calibri" panose="020F0502020204030204" pitchFamily="34" charset="0"/>
            </a:endParaRPr>
          </a:p>
          <a:p>
            <a:pPr algn="l" rtl="0" fontAlgn="base"/>
            <a:r>
              <a:rPr lang="nb-NO" sz="1800" b="0" i="0" u="none" strike="noStrike" dirty="0">
                <a:solidFill>
                  <a:srgbClr val="000000"/>
                </a:solidFill>
                <a:effectLst/>
                <a:latin typeface="Calibri" panose="020F0502020204030204" pitchFamily="34" charset="0"/>
              </a:rPr>
              <a:t>To framlegg/ spørsmål / erfaringer.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8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endParaRPr lang="nb-NO"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B2108-9362-467F-82F9-593800A91C72}"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79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40998-2692-45B7-82B2-684EE6D3E2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038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ltLang="nb-NO" dirty="0">
                <a:ea typeface="ＭＳ Ｐゴシック" panose="020B0600070205080204" pitchFamily="34" charset="-128"/>
              </a:rPr>
              <a:t>Kan gå inn i forbedring med fokus på feil og mangler eller på hva som fungerer. Viktig å kunne begge deler. Overordnet verdiramme. </a:t>
            </a:r>
          </a:p>
          <a:p>
            <a:pPr marL="228600" indent="-228600" defTabSz="914400"/>
            <a:endParaRPr lang="nb-NO" altLang="nb-NO" dirty="0">
              <a:ea typeface="ＭＳ Ｐゴシック" panose="020B0600070205080204" pitchFamily="34" charset="-128"/>
            </a:endParaRPr>
          </a:p>
          <a:p>
            <a:pPr marL="228600" indent="-228600" defTabSz="914400"/>
            <a:r>
              <a:rPr lang="nb-NO" altLang="nb-NO" dirty="0">
                <a:ea typeface="ＭＳ Ｐゴシック" panose="020B0600070205080204" pitchFamily="34" charset="-128"/>
              </a:rPr>
              <a:t>Kirurgisk avdeling med mange alvorlige avvik: Ny ledelse: klippet opp historier om avvikene ; anonymiserte case</a:t>
            </a:r>
          </a:p>
          <a:p>
            <a:pPr marL="228600" indent="-228600" defTabSz="914400"/>
            <a:r>
              <a:rPr lang="nb-NO" altLang="nb-NO" dirty="0">
                <a:ea typeface="ＭＳ Ｐゴシック" panose="020B0600070205080204" pitchFamily="34" charset="-128"/>
              </a:rPr>
              <a:t>Alle ledere og ansatte deltok på personalseminar. De gledet seg over å få hjelp og var veldig ivrige. Lærte dem kort om forbedringsarbeid og flyt. </a:t>
            </a:r>
          </a:p>
          <a:p>
            <a:pPr marL="228600" indent="-228600" defTabSz="914400"/>
            <a:r>
              <a:rPr lang="nb-NO" altLang="nb-NO" dirty="0">
                <a:ea typeface="ＭＳ Ｐゴシック" panose="020B0600070205080204" pitchFamily="34" charset="-128"/>
              </a:rPr>
              <a:t>Jobbet i grupper med å identifisere forbedringsområder. </a:t>
            </a:r>
          </a:p>
          <a:p>
            <a:pPr marL="228600" indent="-228600" defTabSz="914400"/>
            <a:r>
              <a:rPr lang="nb-NO" altLang="nb-NO" dirty="0">
                <a:ea typeface="ＭＳ Ｐゴシック" panose="020B0600070205080204" pitchFamily="34" charset="-128"/>
              </a:rPr>
              <a:t>La fram forbedringsområdene. Grupperte. Meldte seg til å jobbe med ulike temaer.</a:t>
            </a:r>
          </a:p>
          <a:p>
            <a:pPr marL="228600" indent="-228600" defTabSz="914400"/>
            <a:r>
              <a:rPr lang="nb-NO" altLang="nb-NO" dirty="0">
                <a:ea typeface="ＭＳ Ｐゴシック" panose="020B0600070205080204" pitchFamily="34" charset="-128"/>
              </a:rPr>
              <a:t>Anerkjennelse.</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40998-2692-45B7-82B2-684EE6D3E2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438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23BA2-CBB1-494A-B666-A61BAB90A68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867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Men aller først skal vi sørg for at dokker som sett på bord sammen, får muligheten til å hils på hverandre. Vi vil at alle rundt bordet skal få presenter seg med minst disse tre </a:t>
            </a:r>
            <a:r>
              <a:rPr lang="nb-NO" sz="1200" kern="1200" dirty="0" err="1">
                <a:solidFill>
                  <a:schemeClr val="tx1"/>
                </a:solidFill>
                <a:effectLst/>
                <a:latin typeface="+mn-lt"/>
                <a:ea typeface="+mn-ea"/>
                <a:cs typeface="+mn-cs"/>
              </a:rPr>
              <a:t>punktan</a:t>
            </a:r>
            <a:r>
              <a:rPr lang="nb-NO" sz="1200" kern="1200" dirty="0">
                <a:solidFill>
                  <a:schemeClr val="tx1"/>
                </a:solidFill>
                <a:effectLst/>
                <a:latin typeface="+mn-lt"/>
                <a:ea typeface="+mn-ea"/>
                <a:cs typeface="+mn-cs"/>
              </a:rPr>
              <a:t>. Hver person rundt bordet får x minutt hver</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23BA2-CBB1-494A-B666-A61BAB90A68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549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C23BA2-CBB1-494A-B666-A61BAB90A68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59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defTabSz="914400">
              <a:buFontTx/>
              <a:buNone/>
            </a:pPr>
            <a:r>
              <a:rPr lang="da-DK" b="0" i="1" dirty="0">
                <a:effectLst/>
                <a:latin typeface="Georgia" panose="02040502050405020303" pitchFamily="18" charset="0"/>
              </a:rPr>
              <a:t>I 1982 ; Universitet i Wisconsin, hvor to lag skulle spille bowling. Mellem spillene fik begge hold mulighed for at se optagelser af deres præstation, blot med den forskel, at de to hold ikke så̊ den samme optagelse. Hold A så således en redigeret optagelse, der kun viste deres bedste stød, mens hold B så en optagelse der kun viste deres fejl. Det viste sig hurtigt at begge hold forbedrede deres præstation mærkbart for hvert spil de spillede. Men det interessante ved forsøget var at de to holds præstationskurve ikke var den samme. Således forbedrede hold A, der kun havde set videooptagelser af deres bedste stød, deres præstation 100% mere end hold B.</a:t>
            </a:r>
            <a:endParaRPr lang="nb-NO" altLang="nb-NO" dirty="0">
              <a:ea typeface="ＭＳ Ｐゴシック" panose="020B0600070205080204" pitchFamily="34" charset="-128"/>
            </a:endParaRPr>
          </a:p>
          <a:p>
            <a:pPr marL="228600" indent="-228600" defTabSz="914400"/>
            <a:endParaRPr lang="nb-NO" altLang="nb-NO" dirty="0">
              <a:ea typeface="ＭＳ Ｐゴシック" panose="020B0600070205080204" pitchFamily="34" charset="-128"/>
            </a:endParaRPr>
          </a:p>
          <a:p>
            <a:pPr marL="228600" indent="-228600" defTabSz="914400"/>
            <a:r>
              <a:rPr lang="nb-NO" altLang="nb-NO" dirty="0">
                <a:ea typeface="ＭＳ Ｐゴシック" panose="020B0600070205080204" pitchFamily="34" charset="-128"/>
              </a:rPr>
              <a:t>Avhengig av hva vi vil oppnå og type problem. Ikke enten eller, men både og! </a:t>
            </a:r>
          </a:p>
          <a:p>
            <a:pPr marL="228600" indent="-228600" defTabSz="914400"/>
            <a:endParaRPr lang="nb-NO" altLang="nb-NO" dirty="0">
              <a:ea typeface="ＭＳ Ｐゴシック" panose="020B0600070205080204" pitchFamily="34" charset="-128"/>
            </a:endParaRPr>
          </a:p>
        </p:txBody>
      </p:sp>
    </p:spTree>
    <p:extLst>
      <p:ext uri="{BB962C8B-B14F-4D97-AF65-F5344CB8AC3E}">
        <p14:creationId xmlns:p14="http://schemas.microsoft.com/office/powerpoint/2010/main" val="981693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defTabSz="914400"/>
            <a:endParaRPr lang="nb-NO" altLang="nb-NO" dirty="0">
              <a:ea typeface="ＭＳ Ｐゴシック" panose="020B0600070205080204" pitchFamily="34" charset="-128"/>
            </a:endParaRPr>
          </a:p>
          <a:p>
            <a:pPr marL="228600" indent="-228600" defTabSz="914400"/>
            <a:r>
              <a:rPr lang="nb-NO" altLang="nb-NO" dirty="0">
                <a:ea typeface="ＭＳ Ｐゴシック" panose="020B0600070205080204" pitchFamily="34" charset="-128"/>
              </a:rPr>
              <a:t>Kirurgisk avdeling med mange alvorlige avvik: Ny ledelse: klippet opp historier om avvikene ; anonymiserte case</a:t>
            </a:r>
          </a:p>
          <a:p>
            <a:pPr marL="228600" indent="-228600" defTabSz="914400"/>
            <a:r>
              <a:rPr lang="nb-NO" altLang="nb-NO" dirty="0">
                <a:ea typeface="ＭＳ Ｐゴシック" panose="020B0600070205080204" pitchFamily="34" charset="-128"/>
              </a:rPr>
              <a:t>Alle ledere og ansatte deltok på personalseminar. De gledet seg over å få hjelp og var veldig ivrige. Lærte dem kort om forbedringsarbeid og flyt. </a:t>
            </a:r>
          </a:p>
          <a:p>
            <a:pPr marL="228600" indent="-228600" defTabSz="914400"/>
            <a:r>
              <a:rPr lang="nb-NO" altLang="nb-NO" dirty="0">
                <a:ea typeface="ＭＳ Ｐゴシック" panose="020B0600070205080204" pitchFamily="34" charset="-128"/>
              </a:rPr>
              <a:t>Jobbet i grupper med å identifisere forbedringsområder. </a:t>
            </a:r>
          </a:p>
          <a:p>
            <a:pPr marL="228600" indent="-228600" defTabSz="914400"/>
            <a:r>
              <a:rPr lang="nb-NO" altLang="nb-NO" dirty="0">
                <a:ea typeface="ＭＳ Ｐゴシック" panose="020B0600070205080204" pitchFamily="34" charset="-128"/>
              </a:rPr>
              <a:t>La fram forbedringsområdene. Grupperte. Meldte seg til å jobbe med ulike temaer.</a:t>
            </a:r>
          </a:p>
          <a:p>
            <a:pPr marL="228600" indent="-228600" defTabSz="914400"/>
            <a:r>
              <a:rPr lang="nb-NO" altLang="nb-NO" dirty="0">
                <a:ea typeface="ＭＳ Ｐゴシック" panose="020B0600070205080204" pitchFamily="34" charset="-128"/>
              </a:rPr>
              <a:t>Anerkjennelse.</a:t>
            </a:r>
          </a:p>
          <a:p>
            <a:pPr marL="228600" indent="-228600" defTabSz="914400"/>
            <a:r>
              <a:rPr lang="nb-NO" altLang="nb-NO" dirty="0">
                <a:ea typeface="ＭＳ Ｐゴシック" panose="020B0600070205080204" pitchFamily="34" charset="-128"/>
              </a:rPr>
              <a:t>Lederne overtok</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40998-2692-45B7-82B2-684EE6D3E2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7893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Psykiatrisk sykehus planla læringsnettverk med </a:t>
            </a:r>
            <a:r>
              <a:rPr lang="nb-NO" dirty="0" err="1"/>
              <a:t>dir</a:t>
            </a:r>
            <a:r>
              <a:rPr lang="nb-NO" dirty="0"/>
              <a:t> og ledelsen.</a:t>
            </a:r>
          </a:p>
          <a:p>
            <a:r>
              <a:rPr lang="nb-NO" dirty="0" err="1"/>
              <a:t>Dir</a:t>
            </a:r>
            <a:r>
              <a:rPr lang="nb-NO" dirty="0"/>
              <a:t> mente </a:t>
            </a:r>
            <a:r>
              <a:rPr lang="nb-NO" dirty="0" err="1"/>
              <a:t>avd</a:t>
            </a:r>
            <a:r>
              <a:rPr lang="nb-NO" dirty="0"/>
              <a:t> hadde så store konflikter , turbulens og sykefravær at en </a:t>
            </a:r>
            <a:r>
              <a:rPr lang="nb-NO" dirty="0" err="1"/>
              <a:t>avd</a:t>
            </a:r>
            <a:r>
              <a:rPr lang="nb-NO" dirty="0"/>
              <a:t> ikke burde delta. Michael og jeg tilbød å hjelpe dem.  </a:t>
            </a:r>
          </a:p>
          <a:p>
            <a:r>
              <a:rPr lang="nb-NO" dirty="0"/>
              <a:t>Målet var å bearbeide viktige hendelser i </a:t>
            </a:r>
            <a:r>
              <a:rPr lang="nb-NO" dirty="0" err="1"/>
              <a:t>avd</a:t>
            </a:r>
            <a:r>
              <a:rPr lang="nb-NO" dirty="0"/>
              <a:t> , hjelpe til å finne nøkler for et løsningsfokusert arbeidsmiljø . Forstå hvor mangfoldig historien deres var, forstå g respektere hverandre bedre, </a:t>
            </a:r>
          </a:p>
          <a:p>
            <a:r>
              <a:rPr lang="nb-NO" dirty="0"/>
              <a:t>Prioritere hva som bør forbedres, forbedre arbeidsmiljø og behandling</a:t>
            </a:r>
          </a:p>
          <a:p>
            <a:r>
              <a:rPr lang="nb-NO" dirty="0"/>
              <a:t>Snu kulturen fra problem / konfliktfokus  til løsningsfokus. </a:t>
            </a:r>
          </a:p>
          <a:p>
            <a:r>
              <a:rPr lang="nb-NO" dirty="0"/>
              <a:t>Knyttet prosesser med arbeidsmiljø og forbedring sammen </a:t>
            </a:r>
          </a:p>
          <a:p>
            <a:r>
              <a:rPr lang="nb-NO" dirty="0"/>
              <a:t>Gråpapir på hele veggen; skrev ned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40998-2692-45B7-82B2-684EE6D3E2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548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ssholder for lysbil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dirty="0">
                <a:ea typeface="ＭＳ Ｐゴシック" panose="020B0600070205080204" pitchFamily="34" charset="-128"/>
              </a:rPr>
              <a:t>David </a:t>
            </a:r>
            <a:r>
              <a:rPr lang="nb-NO" altLang="nb-NO" dirty="0" err="1">
                <a:ea typeface="ＭＳ Ｐゴシック" panose="020B0600070205080204" pitchFamily="34" charset="-128"/>
              </a:rPr>
              <a:t>Cooperrider</a:t>
            </a:r>
            <a:r>
              <a:rPr lang="nb-NO" altLang="nb-NO" dirty="0">
                <a:ea typeface="ＭＳ Ｐゴシック" panose="020B0600070205080204" pitchFamily="34" charset="-128"/>
              </a:rPr>
              <a:t> doktorgradsarbeide i 1980 : organisatoriske analyser av The Cleveland </a:t>
            </a:r>
            <a:r>
              <a:rPr lang="nb-NO" altLang="nb-NO" dirty="0" err="1">
                <a:ea typeface="ＭＳ Ｐゴシック" panose="020B0600070205080204" pitchFamily="34" charset="-128"/>
              </a:rPr>
              <a:t>Clinic</a:t>
            </a:r>
            <a:r>
              <a:rPr lang="nb-NO" altLang="nb-NO" dirty="0">
                <a:ea typeface="ＭＳ Ｐゴシック" panose="020B0600070205080204" pitchFamily="34" charset="-128"/>
              </a:rPr>
              <a:t>; ble overrasket over medarbeidernes store vilje til å få det til å fungere, til tross for de store organisatoriske problemene; valgte dette som hovedfokus og skapte gjennom det en ny retning innen aksjonsforskning, </a:t>
            </a:r>
          </a:p>
          <a:p>
            <a:r>
              <a:rPr lang="nb-NO" altLang="nb-NO" dirty="0">
                <a:ea typeface="ＭＳ Ｐゴシック" panose="020B0600070205080204" pitchFamily="34" charset="-128"/>
              </a:rPr>
              <a:t>Er mer enn LØFT; </a:t>
            </a:r>
            <a:r>
              <a:rPr lang="nb-NO" altLang="nb-NO" b="1" dirty="0">
                <a:highlight>
                  <a:srgbClr val="FFFF00"/>
                </a:highlight>
                <a:ea typeface="ＭＳ Ｐゴシック" panose="020B0600070205080204" pitchFamily="34" charset="-128"/>
              </a:rPr>
              <a:t>strategiske endringsprosesser, kvalitetsutvikling, ledelsesutvikling og ulike typer prosessforbedringer er områdene som AI særlig fokuserer på.</a:t>
            </a:r>
          </a:p>
          <a:p>
            <a:endParaRPr lang="nb-NO" altLang="nb-NO" dirty="0">
              <a:ea typeface="ＭＳ Ｐゴシック" panose="020B0600070205080204" pitchFamily="34" charset="-128"/>
            </a:endParaRPr>
          </a:p>
          <a:p>
            <a:r>
              <a:rPr lang="nb-NO" altLang="nb-NO" dirty="0">
                <a:ea typeface="ＭＳ Ｐゴシック" panose="020B0600070205080204" pitchFamily="34" charset="-128"/>
              </a:rPr>
              <a:t>Organisasjonsutvikling; kan brukes i små grupper (under 10) og i store organisasjoner; 1000! Oppdager muligheter og realiserer disse i større grad.</a:t>
            </a:r>
          </a:p>
          <a:p>
            <a:endParaRPr lang="nb-NO" altLang="nb-NO" dirty="0">
              <a:ea typeface="ＭＳ Ｐゴシック" panose="020B0600070205080204" pitchFamily="34" charset="-128"/>
            </a:endParaRPr>
          </a:p>
        </p:txBody>
      </p:sp>
      <p:sp>
        <p:nvSpPr>
          <p:cNvPr id="16388"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72360C7D-BA20-48A7-9882-16022A244BFA}" type="slidenum">
              <a:rPr kumimoji="0" lang="nb-NO" altLang="nb-NO"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24</a:t>
            </a:fld>
            <a:endParaRPr kumimoji="0" lang="nb-NO" altLang="nb-NO"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88288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nb-NO" dirty="0">
                <a:ea typeface="ＭＳ Ｐゴシック" panose="020B0600070205080204" pitchFamily="34" charset="-128"/>
              </a:rPr>
              <a:t>Organisasjoner utvikler seg i den retning som gis oppmerksomhet.</a:t>
            </a:r>
          </a:p>
          <a:p>
            <a:endParaRPr lang="nb-NO" altLang="nb-NO" dirty="0">
              <a:ea typeface="ＭＳ Ｐゴシック" panose="020B0600070205080204" pitchFamily="34" charset="-128"/>
            </a:endParaRPr>
          </a:p>
          <a:p>
            <a:r>
              <a:rPr lang="nb-NO" altLang="nb-NO" dirty="0">
                <a:ea typeface="ＭＳ Ｐゴシック" panose="020B0600070205080204" pitchFamily="34" charset="-128"/>
              </a:rPr>
              <a:t>Bygger på en del av den samme tenkningen som LØFT (de </a:t>
            </a:r>
            <a:r>
              <a:rPr lang="nb-NO" altLang="nb-NO" dirty="0" err="1">
                <a:ea typeface="ＭＳ Ｐゴシック" panose="020B0600070205080204" pitchFamily="34" charset="-128"/>
              </a:rPr>
              <a:t>Schazer</a:t>
            </a:r>
            <a:r>
              <a:rPr lang="nb-NO" altLang="nb-NO" dirty="0">
                <a:ea typeface="ＭＳ Ｐゴシック" panose="020B0600070205080204" pitchFamily="34" charset="-128"/>
              </a:rPr>
              <a:t>). Opprinnelig utviklet innen terapi-feltet, men brukes innen stadig flere områder. </a:t>
            </a:r>
          </a:p>
          <a:p>
            <a:endParaRPr lang="nb-NO" altLang="nb-NO" dirty="0">
              <a:ea typeface="ＭＳ Ｐゴシック" panose="020B0600070205080204" pitchFamily="34" charset="-128"/>
            </a:endParaRPr>
          </a:p>
          <a:p>
            <a:r>
              <a:rPr lang="nb-NO" altLang="nb-NO" dirty="0">
                <a:ea typeface="ＭＳ Ｐゴシック" panose="020B0600070205080204" pitchFamily="34" charset="-128"/>
              </a:rPr>
              <a:t>Ai har en rekke andre teoretiske røtter enn terapi. </a:t>
            </a:r>
          </a:p>
        </p:txBody>
      </p:sp>
    </p:spTree>
    <p:extLst>
      <p:ext uri="{BB962C8B-B14F-4D97-AF65-F5344CB8AC3E}">
        <p14:creationId xmlns:p14="http://schemas.microsoft.com/office/powerpoint/2010/main" val="3820009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299DFC8B-E47A-4E00-AA72-202ABA9A46BA}"/>
              </a:ext>
            </a:extLst>
          </p:cNvPr>
          <p:cNvSpPr>
            <a:spLocks noGrp="1" noChangeArrowheads="1"/>
          </p:cNvSpPr>
          <p:nvPr>
            <p:ph type="sldNum" sz="quarter" idx="5"/>
          </p:nvPr>
        </p:nvSpPr>
        <p:spPr>
          <a:noFill/>
        </p:spPr>
        <p:txBody>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929E2A-6182-4970-8161-A71CE917ADF9}" type="slidenum">
              <a:rPr kumimoji="0" lang="nb-NO" altLang="nb-NO" sz="12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nb-NO" altLang="nb-NO" sz="12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
        <p:nvSpPr>
          <p:cNvPr id="12291" name="Rectangle 2">
            <a:extLst>
              <a:ext uri="{FF2B5EF4-FFF2-40B4-BE49-F238E27FC236}">
                <a16:creationId xmlns:a16="http://schemas.microsoft.com/office/drawing/2014/main" id="{6D2BA223-98E3-4C31-B9C9-16DB2535ACB7}"/>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204E8BFE-0C4B-45FF-89FF-23485A3DB7BD}"/>
              </a:ext>
            </a:extLst>
          </p:cNvPr>
          <p:cNvSpPr>
            <a:spLocks noGrp="1" noChangeArrowheads="1"/>
          </p:cNvSpPr>
          <p:nvPr>
            <p:ph type="body" idx="1"/>
          </p:nvPr>
        </p:nvSpPr>
        <p:spPr>
          <a:noFill/>
        </p:spPr>
        <p:txBody>
          <a:bodyPr/>
          <a:lstStyle/>
          <a:p>
            <a:pPr algn="r" eaLnBrk="1" hangingPunct="1">
              <a:spcBef>
                <a:spcPct val="0"/>
              </a:spcBef>
            </a:pPr>
            <a:r>
              <a:rPr lang="nb-NO" altLang="nb-NO" dirty="0">
                <a:latin typeface="TrebuchetMS" charset="0"/>
              </a:rPr>
              <a:t>Kilde: Ravi </a:t>
            </a:r>
            <a:r>
              <a:rPr lang="nb-NO" altLang="nb-NO" dirty="0" err="1">
                <a:latin typeface="TrebuchetMS" charset="0"/>
              </a:rPr>
              <a:t>Pradhan</a:t>
            </a:r>
            <a:r>
              <a:rPr lang="nb-NO" altLang="nb-NO" dirty="0">
                <a:latin typeface="TrebuchetMS" charset="0"/>
              </a:rPr>
              <a:t>, “</a:t>
            </a:r>
            <a:r>
              <a:rPr lang="nb-NO" altLang="nb-NO" dirty="0" err="1">
                <a:latin typeface="TrebuchetMS" charset="0"/>
              </a:rPr>
              <a:t>Why</a:t>
            </a:r>
            <a:r>
              <a:rPr lang="nb-NO" altLang="nb-NO" dirty="0">
                <a:latin typeface="TrebuchetMS" charset="0"/>
              </a:rPr>
              <a:t> is soft so hard?”, </a:t>
            </a:r>
            <a:r>
              <a:rPr lang="nb-NO" altLang="nb-NO" dirty="0" err="1">
                <a:latin typeface="TrebuchetMS" charset="0"/>
              </a:rPr>
              <a:t>Karuna</a:t>
            </a:r>
            <a:r>
              <a:rPr lang="nb-NO" altLang="nb-NO" dirty="0">
                <a:latin typeface="TrebuchetMS" charset="0"/>
              </a:rPr>
              <a:t> Management, Inc. USA </a:t>
            </a:r>
          </a:p>
          <a:p>
            <a:pPr eaLnBrk="1" hangingPunct="1"/>
            <a:r>
              <a:rPr lang="nb-NO" b="0" i="0" dirty="0">
                <a:solidFill>
                  <a:srgbClr val="222222"/>
                </a:solidFill>
                <a:effectLst/>
                <a:latin typeface="BrandonText Regular"/>
              </a:rPr>
              <a:t>Man dukker ned i den uformelle organisasjonens kultur ved å løfte fram engasjement, opplevelser, verdier mm og dette øker sjansene for at man skaper vedvarende forbedringer</a:t>
            </a:r>
          </a:p>
          <a:p>
            <a:pPr eaLnBrk="1" hangingPunct="1"/>
            <a:r>
              <a:rPr lang="nb-NO" altLang="nb-NO" b="0" i="0" dirty="0">
                <a:solidFill>
                  <a:srgbClr val="222222"/>
                </a:solidFill>
                <a:effectLst/>
                <a:latin typeface="BrandonText Regular"/>
              </a:rPr>
              <a:t>Ai fokus i refleksjonsgruppe på sykehjem</a:t>
            </a:r>
            <a:endParaRPr lang="nb-NO" altLang="nb-NO"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Rectangle 3"/>
          <p:cNvSpPr>
            <a:spLocks noGrp="1"/>
          </p:cNvSpPr>
          <p:nvPr>
            <p:ph type="body" idx="1"/>
          </p:nvPr>
        </p:nvSpPr>
        <p:spPr bwMode="auto">
          <a:xfrm>
            <a:off x="908050" y="4722694"/>
            <a:ext cx="4994275" cy="4474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b-NO" altLang="nb-NO" sz="1200" dirty="0">
              <a:latin typeface="+mn-lt"/>
              <a:ea typeface="ＭＳ Ｐゴシック" panose="020B0600070205080204" pitchFamily="34" charset="-128"/>
            </a:endParaRPr>
          </a:p>
          <a:p>
            <a:pPr algn="l" rtl="0" fontAlgn="base"/>
            <a:r>
              <a:rPr lang="nb-NO" altLang="nb-NO" sz="1200" dirty="0">
                <a:latin typeface="+mn-lt"/>
                <a:ea typeface="ＭＳ Ｐゴシック" panose="020B0600070205080204" pitchFamily="34" charset="-128"/>
              </a:rPr>
              <a:t>Vi har videreutviklet det til dette Ai – intervju;  Verktøy kombinerer med modellen: .</a:t>
            </a:r>
            <a:r>
              <a:rPr lang="nb-NO" sz="1200" b="0" i="0" u="none" strike="noStrike" dirty="0">
                <a:solidFill>
                  <a:srgbClr val="000000"/>
                </a:solidFill>
                <a:effectLst/>
                <a:latin typeface="+mn-lt"/>
              </a:rPr>
              <a:t> </a:t>
            </a:r>
          </a:p>
          <a:p>
            <a:pPr algn="l" rtl="0" fontAlgn="base"/>
            <a:r>
              <a:rPr lang="nb-NO" sz="1200" b="0" i="0" u="none" strike="noStrike" dirty="0">
                <a:solidFill>
                  <a:srgbClr val="000000"/>
                </a:solidFill>
                <a:effectLst/>
                <a:latin typeface="+mn-lt"/>
              </a:rPr>
              <a:t>Veldig nyttig og morsom måte å involvere bredt. </a:t>
            </a:r>
            <a:r>
              <a:rPr lang="en-US" sz="1200" b="0" i="0" dirty="0">
                <a:solidFill>
                  <a:srgbClr val="444444"/>
                </a:solidFill>
                <a:effectLst/>
                <a:latin typeface="+mn-lt"/>
              </a:rPr>
              <a:t>​</a:t>
            </a:r>
          </a:p>
          <a:p>
            <a:pPr algn="l" rtl="0" fontAlgn="base"/>
            <a:endParaRPr lang="nb-NO" sz="1200" b="0" i="0" u="none" strike="noStrike" dirty="0">
              <a:solidFill>
                <a:srgbClr val="000000"/>
              </a:solidFill>
              <a:effectLst/>
              <a:latin typeface="+mn-lt"/>
            </a:endParaRPr>
          </a:p>
          <a:p>
            <a:pPr algn="l" rtl="0" fontAlgn="base"/>
            <a:r>
              <a:rPr lang="nb-NO" sz="1200" b="0" i="0" u="none" strike="noStrike" dirty="0">
                <a:solidFill>
                  <a:srgbClr val="000000"/>
                </a:solidFill>
                <a:effectLst/>
                <a:latin typeface="+mn-lt"/>
              </a:rPr>
              <a:t>Ekstra viktig når kulturen trenger et løft. </a:t>
            </a:r>
            <a:r>
              <a:rPr lang="nb-NO" sz="1200" b="0" i="0" u="none" strike="noStrike" dirty="0" err="1">
                <a:solidFill>
                  <a:srgbClr val="000000"/>
                </a:solidFill>
                <a:effectLst/>
                <a:latin typeface="+mn-lt"/>
              </a:rPr>
              <a:t>Rokilde</a:t>
            </a:r>
            <a:r>
              <a:rPr lang="nb-NO" sz="1200" b="0" i="0" u="none" strike="noStrike" dirty="0">
                <a:solidFill>
                  <a:srgbClr val="000000"/>
                </a:solidFill>
                <a:effectLst/>
                <a:latin typeface="+mn-lt"/>
              </a:rPr>
              <a:t> Krenkelser – en god dag. Oppbyggelig. </a:t>
            </a:r>
            <a:endParaRPr lang="nb-NO" altLang="nb-NO" sz="1200" dirty="0">
              <a:latin typeface="+mn-lt"/>
              <a:ea typeface="ＭＳ Ｐゴシック" panose="020B0600070205080204" pitchFamily="34" charset="-128"/>
            </a:endParaRPr>
          </a:p>
          <a:p>
            <a:endParaRPr lang="nb-NO" altLang="nb-NO" sz="1200" dirty="0">
              <a:latin typeface="+mn-lt"/>
              <a:ea typeface="ＭＳ Ｐゴシック" panose="020B0600070205080204" pitchFamily="34" charset="-128"/>
            </a:endParaRPr>
          </a:p>
          <a:p>
            <a:endParaRPr lang="nb-NO" altLang="nb-NO" dirty="0">
              <a:ea typeface="ＭＳ Ｐゴシック" panose="020B0600070205080204" pitchFamily="34" charset="-128"/>
            </a:endParaRPr>
          </a:p>
        </p:txBody>
      </p:sp>
    </p:spTree>
    <p:extLst>
      <p:ext uri="{BB962C8B-B14F-4D97-AF65-F5344CB8AC3E}">
        <p14:creationId xmlns:p14="http://schemas.microsoft.com/office/powerpoint/2010/main" val="3494181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Oppsummere: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Finne ut hva folk virkelig trenger å forbedre; motivasjon + støtte </a:t>
            </a:r>
          </a:p>
          <a:p>
            <a:r>
              <a:rPr lang="nb-NO" dirty="0"/>
              <a:t>Kontinuerlig forbedring + faktorene for vedvarende prosess må ivaretas hele tiden. </a:t>
            </a:r>
          </a:p>
          <a:p>
            <a:r>
              <a:rPr lang="nb-NO" dirty="0"/>
              <a:t>Kartlegging av hva folk gjør (flyt eller andre måter) er godt utgangspunkt </a:t>
            </a:r>
          </a:p>
          <a:p>
            <a:r>
              <a:rPr lang="nb-NO" dirty="0"/>
              <a:t>for refleksjon på de tre nivåene; </a:t>
            </a:r>
          </a:p>
          <a:p>
            <a:r>
              <a:rPr lang="nb-NO" dirty="0"/>
              <a:t>skaper endring på tre nivåer for å skape vedvarende forbedring</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40998-2692-45B7-82B2-684EE6D3E2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756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7DC23BA2-CBB1-494A-B666-A61BAB90A681}" type="slidenum">
              <a:rPr lang="nb-NO" smtClean="0"/>
              <a:t>29</a:t>
            </a:fld>
            <a:endParaRPr lang="nb-NO"/>
          </a:p>
        </p:txBody>
      </p:sp>
    </p:spTree>
    <p:extLst>
      <p:ext uri="{BB962C8B-B14F-4D97-AF65-F5344CB8AC3E}">
        <p14:creationId xmlns:p14="http://schemas.microsoft.com/office/powerpoint/2010/main" val="309363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7200" i="1" dirty="0"/>
              <a:t>14.50-1505: </a:t>
            </a:r>
            <a:r>
              <a:rPr lang="nb-NO" sz="7200" b="0" i="0" kern="1200" dirty="0">
                <a:solidFill>
                  <a:schemeClr val="tx1"/>
                </a:solidFill>
                <a:effectLst/>
                <a:latin typeface="Calibri" panose="020F0502020204030204" pitchFamily="34" charset="0"/>
                <a:ea typeface="Times New Roman" panose="02020603050405020304" pitchFamily="18" charset="0"/>
                <a:cs typeface="+mn-cs"/>
              </a:rPr>
              <a:t>Takk for at jeg får komme hit og snakke om dette som jeg har brent for gjennom livet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7200" b="0" i="0" kern="1200" dirty="0">
                <a:solidFill>
                  <a:schemeClr val="tx1"/>
                </a:solidFill>
                <a:effectLst/>
                <a:latin typeface="Calibri" panose="020F0502020204030204" pitchFamily="34" charset="0"/>
                <a:ea typeface="Times New Roman" panose="02020603050405020304" pitchFamily="18" charset="0"/>
                <a:cs typeface="+mn-cs"/>
              </a:rPr>
              <a:t>og takk for at dere har valgt å komme hit i dag!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nb-NO" sz="7200" b="0" i="0" kern="1200" dirty="0">
              <a:solidFill>
                <a:schemeClr val="tx1"/>
              </a:solidFill>
              <a:effectLst/>
              <a:latin typeface="Calibri" panose="020F0502020204030204" pitchFamily="34" charset="0"/>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nb-NO" sz="7200" b="0" i="0" kern="1200" dirty="0">
                <a:solidFill>
                  <a:schemeClr val="tx1"/>
                </a:solidFill>
                <a:effectLst/>
                <a:latin typeface="Calibri" panose="020F0502020204030204" pitchFamily="34" charset="0"/>
                <a:ea typeface="Times New Roman" panose="02020603050405020304" pitchFamily="18" charset="0"/>
                <a:cs typeface="+mn-cs"/>
              </a:rPr>
              <a:t>1. Jeg skal starte </a:t>
            </a:r>
            <a:r>
              <a:rPr lang="nb-NO" sz="7200" b="0" i="0" kern="1200" dirty="0">
                <a:solidFill>
                  <a:schemeClr val="tx1"/>
                </a:solidFill>
                <a:effectLst/>
                <a:latin typeface="+mn-lt"/>
                <a:ea typeface="Times New Roman" panose="02020603050405020304" pitchFamily="18" charset="0"/>
                <a:cs typeface="+mn-cs"/>
              </a:rPr>
              <a:t>med å snakke overordnet om dette; </a:t>
            </a:r>
            <a:r>
              <a:rPr lang="nb-NO" sz="7200" b="0" i="0" kern="1200" dirty="0">
                <a:solidFill>
                  <a:schemeClr val="tx1"/>
                </a:solidFill>
                <a:effectLst/>
                <a:latin typeface="+mn-lt"/>
                <a:ea typeface="Calibri" panose="020F0502020204030204" pitchFamily="34" charset="0"/>
                <a:cs typeface="+mn-cs"/>
              </a:rPr>
              <a:t>formålet med veiledningen, </a:t>
            </a:r>
            <a:r>
              <a:rPr lang="nb-NO" sz="7200" b="0" i="0" kern="1200" dirty="0">
                <a:solidFill>
                  <a:schemeClr val="tx1"/>
                </a:solidFill>
                <a:effectLst/>
                <a:latin typeface="+mn-lt"/>
                <a:ea typeface="Times New Roman" panose="02020603050405020304" pitchFamily="18" charset="0"/>
                <a:cs typeface="+mn-cs"/>
              </a:rPr>
              <a:t>hvordan må legge opp veiledningen slik at folk lykkes med å gjennomføre forbedringsarbeidet og skape vedvarende forbedringer.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nb-NO" sz="7200" b="0" i="0" kern="1200" dirty="0">
              <a:solidFill>
                <a:schemeClr val="tx1"/>
              </a:solidFill>
              <a:effectLst/>
              <a:latin typeface="+mn-lt"/>
              <a:ea typeface="Times New Roman" panose="02020603050405020304" pitchFamily="18" charset="0"/>
              <a:cs typeface="+mn-cs"/>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nb-NO" sz="7200" b="0" i="0" kern="1200" dirty="0">
                <a:solidFill>
                  <a:schemeClr val="tx1"/>
                </a:solidFill>
                <a:effectLst/>
                <a:latin typeface="+mn-lt"/>
                <a:ea typeface="Calibri" panose="020F0502020204030204" pitchFamily="34" charset="0"/>
                <a:cs typeface="+mn-cs"/>
              </a:rPr>
              <a:t>2. Programkomiteen har bedt om at vi skal lage gode samtaler og jobbe med veiledningsverktøy: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nb-NO" sz="7200" b="0" i="0" kern="1200" dirty="0">
                <a:solidFill>
                  <a:schemeClr val="tx1"/>
                </a:solidFill>
                <a:effectLst/>
                <a:latin typeface="+mn-lt"/>
                <a:ea typeface="Calibri" panose="020F0502020204030204" pitchFamily="34" charset="0"/>
                <a:cs typeface="+mn-cs"/>
              </a:rPr>
              <a:t>Valgt ut flytskjema - kartlegge prosesser–det er et veldig nyttig verktøy for å få en felles forståelse av dagens praksis. Spesielt vil jeg vektlegge hvordan man bør veilede på å involvere alle i kartleggingen og refleksjonen.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nb-NO" sz="7200" b="0" i="0" kern="1200" dirty="0">
              <a:solidFill>
                <a:schemeClr val="tx1"/>
              </a:solidFill>
              <a:effectLst/>
              <a:latin typeface="+mn-lt"/>
              <a:ea typeface="Calibri" panose="020F0502020204030204" pitchFamily="34" charset="0"/>
              <a:cs typeface="+mn-cs"/>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nb-NO" sz="7200" b="0" i="0" kern="1200" dirty="0">
                <a:solidFill>
                  <a:schemeClr val="tx1"/>
                </a:solidFill>
                <a:effectLst/>
                <a:latin typeface="+mn-lt"/>
                <a:ea typeface="Calibri" panose="020F0502020204030204" pitchFamily="34" charset="0"/>
                <a:cs typeface="+mn-cs"/>
              </a:rPr>
              <a:t>3. Dere skal arbeide med å kartlegge en liten prosess som er kjent for dere alle; og reflektere over den på en systematisk og grundig måte som jeg har lært av mine kloke lærere og veiledere.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nb-NO" sz="7200" b="0" i="0" kern="1200" dirty="0">
                <a:solidFill>
                  <a:schemeClr val="tx1"/>
                </a:solidFill>
                <a:effectLst/>
                <a:latin typeface="+mn-lt"/>
                <a:ea typeface="Calibri" panose="020F0502020204030204" pitchFamily="34" charset="0"/>
                <a:cs typeface="+mn-cs"/>
              </a:rPr>
              <a:t>Så blir det oppsummering i gruppene og kanskje en lite vers til slutt.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7200"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7200" i="1" dirty="0">
                <a:latin typeface="+mn-lt"/>
              </a:rPr>
              <a:t>Jeg har alltid lært mye av praktisk kunnskap – andres og egne erfaringer. Liker å knytte det til det jeg snakker om.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7200" i="1" dirty="0">
                <a:latin typeface="+mn-lt"/>
              </a:rPr>
              <a:t>Innlede med min første erfaring med å veilede på forbedring</a:t>
            </a:r>
            <a:r>
              <a:rPr lang="nb-NO" sz="7200" i="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7200" i="1" dirty="0"/>
              <a:t>Ansatt i GRUK for å lære tjenestene prosessforbedring av pas forløp og styrke deres medvirkning.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7200" i="1" dirty="0"/>
              <a:t>Medisinsk poliklinikk, Lite læringsnettverk m to grupper.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nb-NO" sz="7200" b="0" i="0" kern="1200" dirty="0">
              <a:solidFill>
                <a:schemeClr val="tx1"/>
              </a:solidFill>
              <a:effectLst/>
              <a:latin typeface="Calibri" panose="020F0502020204030204" pitchFamily="34" charset="0"/>
              <a:ea typeface="Calibri" panose="020F0502020204030204" pitchFamily="34" charset="0"/>
              <a:cs typeface="+mn-cs"/>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40998-2692-45B7-82B2-684EE6D3E2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417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i="0" dirty="0"/>
              <a:t>1. Slitne, maktesløse og høyt sykefravær:</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i="0" dirty="0"/>
              <a:t>Bytte metode; systemet fungerte ikke for de leger og </a:t>
            </a:r>
            <a:r>
              <a:rPr lang="nb-NO" i="0" dirty="0" err="1"/>
              <a:t>spl</a:t>
            </a:r>
            <a:r>
              <a:rPr lang="nb-NO" i="0" dirty="0"/>
              <a:t> - og det gikk ut over pasientenes forløp</a:t>
            </a:r>
            <a:r>
              <a:rPr lang="nb-NO" i="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dirty="0">
                <a:effectLst/>
                <a:latin typeface="Calibri" panose="020F0502020204030204" pitchFamily="34" charset="0"/>
                <a:ea typeface="Calibri" panose="020F0502020204030204" pitchFamily="34" charset="0"/>
              </a:rPr>
              <a:t>(Være i prosessen uten å vite alt først; som faglig gruppeveil.) </a:t>
            </a:r>
            <a:r>
              <a:rPr lang="nb-NO" dirty="0"/>
              <a:t>Lytte og Respekt for at folk eier problemet sitt </a:t>
            </a:r>
            <a:endParaRPr lang="nb-NO"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2. Overlege, </a:t>
            </a:r>
            <a:r>
              <a:rPr lang="nb-NO" dirty="0" err="1"/>
              <a:t>avd</a:t>
            </a:r>
            <a:r>
              <a:rPr lang="nb-NO" dirty="0"/>
              <a:t> </a:t>
            </a:r>
            <a:r>
              <a:rPr lang="nb-NO" dirty="0" err="1"/>
              <a:t>spl</a:t>
            </a:r>
            <a:r>
              <a:rPr lang="nb-NO" dirty="0"/>
              <a:t> og dir.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3. </a:t>
            </a:r>
            <a:r>
              <a:rPr lang="nb-NO" b="1" dirty="0"/>
              <a:t>Leger</a:t>
            </a:r>
            <a:r>
              <a:rPr lang="nb-NO" dirty="0"/>
              <a:t> kartla hva det gjorde og hindringer;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a:t>
            </a:r>
            <a:r>
              <a:rPr lang="nb-NO" b="1" dirty="0"/>
              <a:t>tidstap</a:t>
            </a:r>
            <a:r>
              <a:rPr lang="nb-NO" dirty="0"/>
              <a:t> (</a:t>
            </a:r>
            <a:r>
              <a:rPr lang="nb-NO" dirty="0" err="1"/>
              <a:t>ca</a:t>
            </a:r>
            <a:r>
              <a:rPr lang="nb-NO" dirty="0"/>
              <a:t> 40%) </a:t>
            </a:r>
            <a:r>
              <a:rPr lang="nb-NO" b="1" dirty="0"/>
              <a:t>rom og utstyr</a:t>
            </a:r>
            <a:r>
              <a:rPr lang="nb-NO" dirty="0"/>
              <a:t>, feil bruk av deres </a:t>
            </a:r>
            <a:r>
              <a:rPr lang="nb-NO" b="1" dirty="0"/>
              <a:t>kompetanse, prøvesvar</a:t>
            </a:r>
            <a:r>
              <a:rPr lang="nb-NO"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Sykepleierne kartla arbeidsoppgaver (flyt): 12 t 40 min pr uke)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4.Omfordelte arbeidsoppgaver; 60% sekretær</a:t>
            </a:r>
          </a:p>
          <a:p>
            <a:pPr marL="0" marR="0" lvl="0" indent="0" algn="l" defTabSz="914400" rtl="0" eaLnBrk="1" fontAlgn="base" latinLnBrk="0" hangingPunct="1">
              <a:lnSpc>
                <a:spcPct val="100000"/>
              </a:lnSpc>
              <a:spcBef>
                <a:spcPts val="0"/>
              </a:spcBef>
              <a:spcAft>
                <a:spcPts val="0"/>
              </a:spcAft>
              <a:buClrTx/>
              <a:buSzTx/>
              <a:buFontTx/>
              <a:buNone/>
              <a:tabLst/>
              <a:defRPr/>
            </a:pPr>
            <a:r>
              <a:rPr lang="nb-NO" i="1" dirty="0"/>
              <a:t>   Direktøren skaffet ekstra rom og utstyr</a:t>
            </a:r>
          </a:p>
          <a:p>
            <a:pPr marL="0" marR="0" lvl="0" indent="0" algn="l" defTabSz="914400" rtl="0" eaLnBrk="1" fontAlgn="base" latinLnBrk="0" hangingPunct="1">
              <a:lnSpc>
                <a:spcPct val="100000"/>
              </a:lnSpc>
              <a:spcBef>
                <a:spcPts val="0"/>
              </a:spcBef>
              <a:spcAft>
                <a:spcPts val="0"/>
              </a:spcAft>
              <a:buClrTx/>
              <a:buSzTx/>
              <a:buFontTx/>
              <a:buNone/>
              <a:tabLst/>
              <a:defRPr/>
            </a:pPr>
            <a:r>
              <a:rPr lang="nb-NO" dirty="0"/>
              <a:t>   prosedyrer – forbedret </a:t>
            </a:r>
          </a:p>
          <a:p>
            <a:pPr algn="l" rtl="0" fontAlgn="base"/>
            <a:endParaRPr lang="nb-NO" i="1" dirty="0"/>
          </a:p>
          <a:p>
            <a:pPr algn="l" rtl="0" fontAlgn="base"/>
            <a:r>
              <a:rPr lang="nb-NO" dirty="0"/>
              <a:t>5. Ventetiden hjerteproblemer, bedre tilbud fra sykepleiere – brukt kompetansen sin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40998-2692-45B7-82B2-684EE6D3E2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616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1" dirty="0">
                <a:effectLst/>
                <a:latin typeface="Calibri" panose="020F0502020204030204" pitchFamily="34" charset="0"/>
                <a:ea typeface="Calibri" panose="020F0502020204030204" pitchFamily="34" charset="0"/>
              </a:rPr>
              <a:t> </a:t>
            </a:r>
            <a:r>
              <a:rPr kumimoji="0" lang="nb-NO" sz="1200" b="0" i="0" u="none" strike="noStrike" kern="1200" cap="none" spc="0" normalizeH="0" baseline="0" dirty="0">
                <a:ln>
                  <a:noFill/>
                </a:ln>
                <a:solidFill>
                  <a:srgbClr val="222222"/>
                </a:solidFill>
                <a:effectLst/>
                <a:uLnTx/>
                <a:uFillTx/>
                <a:latin typeface="CrimsonText Semi Bold"/>
                <a:ea typeface="+mn-ea"/>
                <a:cs typeface="+mn-cs"/>
              </a:rPr>
              <a:t>(les målene først)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dirty="0">
                <a:ln>
                  <a:noFill/>
                </a:ln>
                <a:solidFill>
                  <a:srgbClr val="222222"/>
                </a:solidFill>
                <a:effectLst/>
                <a:uLnTx/>
                <a:uFillTx/>
                <a:latin typeface="CrimsonText Semi Bold"/>
                <a:ea typeface="+mn-ea"/>
                <a:cs typeface="+mn-cs"/>
              </a:rPr>
              <a:t>1. Eks. </a:t>
            </a:r>
            <a:r>
              <a:rPr kumimoji="0" lang="nb-NO" sz="1200" b="0" i="0" u="none" strike="noStrike" kern="1200" cap="none" spc="0" normalizeH="0" baseline="0" noProof="0" dirty="0">
                <a:ln>
                  <a:noFill/>
                </a:ln>
                <a:solidFill>
                  <a:srgbClr val="222222"/>
                </a:solidFill>
                <a:effectLst/>
                <a:uLnTx/>
                <a:uFillTx/>
                <a:latin typeface="CrimsonText Semi Bold"/>
                <a:ea typeface="+mn-ea"/>
                <a:cs typeface="+mn-cs"/>
              </a:rPr>
              <a:t>bruke systematikken i forbedringsarbeidet. Lederne var i førersetet i eks.</a:t>
            </a:r>
            <a:endParaRPr kumimoji="0" lang="nb-NO" sz="1200" b="0" i="0" u="none" strike="noStrike" kern="1200" cap="none" spc="0" normalizeH="0" baseline="0" dirty="0">
              <a:ln>
                <a:noFill/>
              </a:ln>
              <a:solidFill>
                <a:srgbClr val="222222"/>
              </a:solidFill>
              <a:effectLst/>
              <a:uLnTx/>
              <a:uFillTx/>
              <a:latin typeface="CrimsonText Semi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dirty="0">
                <a:ln>
                  <a:noFill/>
                </a:ln>
                <a:solidFill>
                  <a:srgbClr val="222222"/>
                </a:solidFill>
                <a:effectLst/>
                <a:uLnTx/>
                <a:uFillTx/>
                <a:latin typeface="CrimsonText Semi Bold"/>
                <a:ea typeface="+mn-ea"/>
                <a:cs typeface="+mn-cs"/>
              </a:rPr>
              <a:t>    </a:t>
            </a:r>
            <a:r>
              <a:rPr kumimoji="0" lang="nb-NO" sz="1200" b="0" i="0" u="none" strike="noStrike" kern="1200" cap="none" spc="0" normalizeH="0" baseline="0" dirty="0" err="1">
                <a:ln>
                  <a:noFill/>
                </a:ln>
                <a:solidFill>
                  <a:srgbClr val="222222"/>
                </a:solidFill>
                <a:effectLst/>
                <a:uLnTx/>
                <a:uFillTx/>
                <a:latin typeface="CrimsonText Semi Bold"/>
                <a:ea typeface="+mn-ea"/>
                <a:cs typeface="+mn-cs"/>
              </a:rPr>
              <a:t>Jmf</a:t>
            </a:r>
            <a:r>
              <a:rPr kumimoji="0" lang="nb-NO" sz="1200" b="0" i="0" u="none" strike="noStrike" kern="1200" cap="none" spc="0" normalizeH="0" baseline="0" dirty="0">
                <a:ln>
                  <a:noFill/>
                </a:ln>
                <a:solidFill>
                  <a:srgbClr val="222222"/>
                </a:solidFill>
                <a:effectLst/>
                <a:uLnTx/>
                <a:uFillTx/>
                <a:latin typeface="CrimsonText Semi Bold"/>
                <a:ea typeface="+mn-ea"/>
                <a:cs typeface="+mn-cs"/>
              </a:rPr>
              <a:t>. </a:t>
            </a:r>
            <a:r>
              <a:rPr kumimoji="0" lang="nb-NO" sz="1200" b="1" i="0" u="none" strike="noStrike" kern="1200" cap="none" spc="0" normalizeH="0" baseline="0" dirty="0">
                <a:ln>
                  <a:noFill/>
                </a:ln>
                <a:solidFill>
                  <a:srgbClr val="222222"/>
                </a:solidFill>
                <a:effectLst/>
                <a:uLnTx/>
                <a:uFillTx/>
                <a:latin typeface="CrimsonText Semi Bold"/>
                <a:ea typeface="+mn-ea"/>
                <a:cs typeface="+mn-cs"/>
              </a:rPr>
              <a:t>Forskrift </a:t>
            </a:r>
            <a:r>
              <a:rPr kumimoji="0" lang="nb-NO" sz="1200" b="0" i="0" u="none" strike="noStrike" kern="1200" cap="none" spc="0" normalizeH="0" baseline="0" dirty="0">
                <a:ln>
                  <a:noFill/>
                </a:ln>
                <a:solidFill>
                  <a:srgbClr val="222222"/>
                </a:solidFill>
                <a:effectLst/>
                <a:uLnTx/>
                <a:uFillTx/>
                <a:latin typeface="CrimsonText Semi Bold"/>
                <a:ea typeface="+mn-ea"/>
                <a:cs typeface="+mn-cs"/>
              </a:rPr>
              <a:t>om ledelse og kvalitetsforbedring i helse og omsorgstjenesten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dirty="0">
              <a:ln>
                <a:noFill/>
              </a:ln>
              <a:solidFill>
                <a:srgbClr val="222222"/>
              </a:solidFill>
              <a:effectLst/>
              <a:uLnTx/>
              <a:uFillTx/>
              <a:latin typeface="CrimsonText Semi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dirty="0">
                <a:ln>
                  <a:noFill/>
                </a:ln>
                <a:solidFill>
                  <a:srgbClr val="222222"/>
                </a:solidFill>
                <a:effectLst/>
                <a:uLnTx/>
                <a:uFillTx/>
                <a:latin typeface="CrimsonText Semi Bold"/>
                <a:ea typeface="+mn-ea"/>
                <a:cs typeface="+mn-cs"/>
              </a:rPr>
              <a:t>2. Veldig viktig at alle parter blir involvert. Jeg visste ikke nok om hvor viktig det var å inkludere alle ansatte.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dirty="0">
                <a:ln>
                  <a:noFill/>
                </a:ln>
                <a:solidFill>
                  <a:srgbClr val="222222"/>
                </a:solidFill>
                <a:effectLst/>
                <a:uLnTx/>
                <a:uFillTx/>
                <a:latin typeface="CrimsonText Semi Bold"/>
                <a:ea typeface="+mn-ea"/>
                <a:cs typeface="+mn-cs"/>
              </a:rPr>
              <a:t> Hvis man greier å finne ut hva folk virkelig er opptatt av, skaper de forbedring.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22222"/>
                </a:solidFill>
                <a:effectLst/>
                <a:uLnTx/>
                <a:uFillTx/>
                <a:latin typeface="CrimsonText Semi Bold"/>
                <a:ea typeface="+mn-ea"/>
                <a:cs typeface="+mn-cs"/>
              </a:rPr>
              <a:t>Ikke pasienter og pårørende  i mitt eksempel – men det er det veldig ofte ellers!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dirty="0">
              <a:ln>
                <a:noFill/>
              </a:ln>
              <a:solidFill>
                <a:srgbClr val="222222"/>
              </a:solidFill>
              <a:effectLst/>
              <a:uLnTx/>
              <a:uFillTx/>
              <a:latin typeface="CrimsonText Semi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dirty="0">
                <a:ln>
                  <a:noFill/>
                </a:ln>
                <a:solidFill>
                  <a:srgbClr val="222222"/>
                </a:solidFill>
                <a:effectLst/>
                <a:uLnTx/>
                <a:uFillTx/>
                <a:latin typeface="CrimsonText Semi Bold"/>
                <a:ea typeface="+mn-ea"/>
                <a:cs typeface="+mn-cs"/>
              </a:rPr>
              <a:t>3. Støtte </a:t>
            </a:r>
            <a:r>
              <a:rPr kumimoji="0" lang="nb-NO" sz="1200" b="0" i="0" u="none" strike="noStrike" kern="1200" cap="none" spc="0" normalizeH="0" baseline="0" noProof="0" dirty="0">
                <a:ln>
                  <a:noFill/>
                </a:ln>
                <a:solidFill>
                  <a:srgbClr val="222222"/>
                </a:solidFill>
                <a:effectLst/>
                <a:uLnTx/>
                <a:uFillTx/>
                <a:latin typeface="CrimsonText Semi Bold"/>
                <a:ea typeface="+mn-ea"/>
                <a:cs typeface="+mn-cs"/>
              </a:rPr>
              <a:t>lytte, anerkjenne / heie på dem -  motiverte dem til å kartlegge, måle og planlegge forbedringer, </a:t>
            </a:r>
            <a:r>
              <a:rPr kumimoji="0" lang="nb-NO" sz="1200" b="0" i="0" u="none" strike="noStrike" kern="1200" cap="none" spc="0" normalizeH="0" baseline="0" dirty="0">
                <a:ln>
                  <a:noFill/>
                </a:ln>
                <a:solidFill>
                  <a:srgbClr val="222222"/>
                </a:solidFill>
                <a:effectLst/>
                <a:uLnTx/>
                <a:uFillTx/>
                <a:latin typeface="CrimsonText Semi Bold"/>
                <a:ea typeface="+mn-ea"/>
                <a:cs typeface="+mn-cs"/>
              </a:rPr>
              <a:t>og </a:t>
            </a:r>
            <a:r>
              <a:rPr kumimoji="0" lang="nb-NO" sz="1200" b="0" i="0" u="none" strike="noStrike" kern="1200" cap="none" spc="0" normalizeH="0" baseline="0" noProof="0" dirty="0">
                <a:ln>
                  <a:noFill/>
                </a:ln>
                <a:solidFill>
                  <a:srgbClr val="222222"/>
                </a:solidFill>
                <a:effectLst/>
                <a:uLnTx/>
                <a:uFillTx/>
                <a:latin typeface="CrimsonText Semi Bold"/>
                <a:ea typeface="+mn-ea"/>
                <a:cs typeface="+mn-cs"/>
              </a:rPr>
              <a:t>forløste</a:t>
            </a:r>
            <a:r>
              <a:rPr kumimoji="0" lang="nb-NO" sz="1200" b="0" i="0" u="none" strike="noStrike" kern="1200" cap="none" spc="0" normalizeH="0" baseline="0" dirty="0">
                <a:ln>
                  <a:noFill/>
                </a:ln>
                <a:solidFill>
                  <a:srgbClr val="222222"/>
                </a:solidFill>
                <a:effectLst/>
                <a:uLnTx/>
                <a:uFillTx/>
                <a:latin typeface="CrimsonText Semi Bold"/>
                <a:ea typeface="+mn-ea"/>
                <a:cs typeface="+mn-cs"/>
              </a:rPr>
              <a:t> handlekraft.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dirty="0">
                <a:ln>
                  <a:noFill/>
                </a:ln>
                <a:solidFill>
                  <a:srgbClr val="222222"/>
                </a:solidFill>
                <a:effectLst/>
                <a:uLnTx/>
                <a:uFillTx/>
                <a:latin typeface="CrimsonText Semi Bold"/>
                <a:ea typeface="+mn-ea"/>
                <a:cs typeface="+mn-cs"/>
              </a:rPr>
              <a:t>  Fra maktesløshet/ sykefravær til handlekraft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1" i="0" kern="1200" dirty="0">
              <a:solidFill>
                <a:schemeClr val="tx1"/>
              </a:solidFill>
              <a:effectLst/>
              <a:latin typeface="Calibri" panose="020F0502020204030204" pitchFamily="34" charset="0"/>
              <a:ea typeface="Times New Roman" panose="02020603050405020304" pitchFamily="18" charset="0"/>
              <a:cs typeface="+mn-cs"/>
            </a:endParaRPr>
          </a:p>
          <a:p>
            <a:endParaRPr lang="nb-NO" sz="12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dirty="0">
              <a:ln>
                <a:noFill/>
              </a:ln>
              <a:solidFill>
                <a:srgbClr val="222222"/>
              </a:solidFill>
              <a:effectLst/>
              <a:uLnTx/>
              <a:uFillTx/>
              <a:latin typeface="CrimsonText Semi Bold"/>
              <a:ea typeface="+mn-ea"/>
              <a:cs typeface="+mn-cs"/>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40998-2692-45B7-82B2-684EE6D3E2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1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dirty="0">
                <a:solidFill>
                  <a:srgbClr val="000000"/>
                </a:solidFill>
                <a:effectLst/>
                <a:latin typeface="Calibri" panose="020F0502020204030204" pitchFamily="34" charset="0"/>
              </a:rPr>
              <a:t>De tre delene henger sammen og påvirker hverandre. </a:t>
            </a:r>
          </a:p>
          <a:p>
            <a:pPr algn="l" rtl="0" fontAlgn="base"/>
            <a:r>
              <a:rPr lang="en-US" sz="1800" b="0" i="0" dirty="0">
                <a:solidFill>
                  <a:srgbClr val="444444"/>
                </a:solidFill>
                <a:effectLst/>
                <a:latin typeface="Calibri" panose="020F0502020204030204" pitchFamily="34" charset="0"/>
              </a:rPr>
              <a:t>(</a:t>
            </a:r>
            <a:r>
              <a:rPr lang="en-US" sz="1800" b="0" i="0" dirty="0" err="1">
                <a:solidFill>
                  <a:srgbClr val="444444"/>
                </a:solidFill>
                <a:effectLst/>
                <a:latin typeface="Calibri" panose="020F0502020204030204" pitchFamily="34" charset="0"/>
              </a:rPr>
              <a:t>eksempelet</a:t>
            </a:r>
            <a:r>
              <a:rPr lang="en-US" sz="1800" b="0" i="0" dirty="0">
                <a:solidFill>
                  <a:srgbClr val="444444"/>
                </a:solidFill>
                <a:effectLst/>
                <a:latin typeface="Calibri" panose="020F0502020204030204" pitchFamily="34" charset="0"/>
              </a:rPr>
              <a:t> mitt) </a:t>
            </a:r>
          </a:p>
          <a:p>
            <a:pPr algn="l" rtl="0" fontAlgn="base"/>
            <a:endParaRPr lang="nb-NO" sz="1800" b="0" i="0" u="none" strike="noStrike" dirty="0">
              <a:solidFill>
                <a:srgbClr val="000000"/>
              </a:solidFill>
              <a:effectLst/>
              <a:latin typeface="Calibri" panose="020F0502020204030204" pitchFamily="34" charset="0"/>
            </a:endParaRPr>
          </a:p>
          <a:p>
            <a:pPr algn="l" rtl="0" fontAlgn="base"/>
            <a:r>
              <a:rPr lang="nb-NO" sz="1800" b="0" i="0" u="none" strike="noStrike" dirty="0">
                <a:solidFill>
                  <a:srgbClr val="000000"/>
                </a:solidFill>
                <a:effectLst/>
                <a:latin typeface="Calibri" panose="020F0502020204030204" pitchFamily="34" charset="0"/>
              </a:rPr>
              <a:t>Struktur: Hvordan tjenestene er bygd opp, gir rammer for det vi gjør, hvem som gjør; stillinger og –beskrivelser,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800" b="0" i="0" u="none" strike="noStrike" dirty="0">
                <a:solidFill>
                  <a:srgbClr val="000000"/>
                </a:solidFill>
                <a:effectLst/>
                <a:latin typeface="Calibri" panose="020F0502020204030204" pitchFamily="34" charset="0"/>
              </a:rPr>
              <a:t>Prosess; arbeidsprosesser </a:t>
            </a:r>
            <a:r>
              <a:rPr lang="en-US" sz="1800" b="0" i="0" dirty="0">
                <a:solidFill>
                  <a:srgbClr val="444444"/>
                </a:solidFill>
                <a:effectLst/>
                <a:latin typeface="Calibri" panose="020F0502020204030204" pitchFamily="34" charset="0"/>
              </a:rPr>
              <a:t>​for </a:t>
            </a:r>
            <a:r>
              <a:rPr lang="en-US" sz="1800" b="0" i="0" dirty="0" err="1">
                <a:solidFill>
                  <a:srgbClr val="444444"/>
                </a:solidFill>
                <a:effectLst/>
                <a:latin typeface="Calibri" panose="020F0502020204030204" pitchFamily="34" charset="0"/>
              </a:rPr>
              <a:t>ansatte</a:t>
            </a:r>
            <a:r>
              <a:rPr lang="en-US" sz="1800" b="0" i="0" dirty="0">
                <a:solidFill>
                  <a:srgbClr val="444444"/>
                </a:solidFill>
                <a:effectLst/>
                <a:latin typeface="Calibri" panose="020F0502020204030204" pitchFamily="34" charset="0"/>
              </a:rPr>
              <a:t> / </a:t>
            </a:r>
            <a:r>
              <a:rPr lang="en-US" sz="1800" b="0" i="0" dirty="0" err="1">
                <a:solidFill>
                  <a:srgbClr val="444444"/>
                </a:solidFill>
                <a:effectLst/>
                <a:latin typeface="Calibri" panose="020F0502020204030204" pitchFamily="34" charset="0"/>
              </a:rPr>
              <a:t>pasienter</a:t>
            </a:r>
            <a:endParaRPr lang="en-US" b="0" i="0" dirty="0">
              <a:solidFill>
                <a:srgbClr val="444444"/>
              </a:solidFill>
              <a:effectLst/>
              <a:latin typeface="Calibri" panose="020F0502020204030204" pitchFamily="34" charset="0"/>
            </a:endParaRPr>
          </a:p>
          <a:p>
            <a:pPr algn="l" rtl="0" fontAlgn="base"/>
            <a:r>
              <a:rPr lang="nb-NO" sz="1800" b="0" i="0" u="none" strike="noStrike" dirty="0">
                <a:solidFill>
                  <a:srgbClr val="000000"/>
                </a:solidFill>
                <a:effectLst/>
                <a:latin typeface="Calibri" panose="020F0502020204030204" pitchFamily="34" charset="0"/>
              </a:rPr>
              <a:t>Kultur; holdninger og verdier som påvirker hvordan vi forholder oss til andre;  Maktesløshet ble endret til handlekraft</a:t>
            </a:r>
            <a:endParaRPr lang="en-US" b="0" i="0" dirty="0">
              <a:solidFill>
                <a:srgbClr val="444444"/>
              </a:solidFill>
              <a:effectLst/>
              <a:latin typeface="Calibri" panose="020F0502020204030204" pitchFamily="34" charset="0"/>
            </a:endParaRPr>
          </a:p>
          <a:p>
            <a:endParaRPr lang="nb-NO" b="0" dirty="0"/>
          </a:p>
          <a:p>
            <a:r>
              <a:rPr lang="nb-NO" b="0" dirty="0"/>
              <a:t>Oppgave: (tenk på  / snakk sammen om et forbedringsarbeid; reis dere</a:t>
            </a:r>
          </a:p>
          <a:p>
            <a:endParaRPr lang="nb-NO" b="0" dirty="0"/>
          </a:p>
          <a:p>
            <a:r>
              <a:rPr lang="nb-NO" b="0" dirty="0"/>
              <a:t>(</a:t>
            </a:r>
            <a:r>
              <a:rPr lang="nb-NO" b="0" dirty="0" err="1"/>
              <a:t>Motarbeidsøvelsen</a:t>
            </a:r>
            <a:r>
              <a:rPr lang="nb-NO" b="0" dirty="0"/>
              <a:t>: Hvordan kan dere skape en kultur som motvirker kvalitets/ brukermedvirkning?)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dirty="0"/>
          </a:p>
          <a:p>
            <a:endParaRPr lang="nb-NO" b="1"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40998-2692-45B7-82B2-684EE6D3E2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068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u="none" strike="noStrike" dirty="0">
                <a:solidFill>
                  <a:srgbClr val="222222"/>
                </a:solidFill>
                <a:effectLst/>
                <a:latin typeface="BrandonText Regular"/>
              </a:rPr>
              <a:t>Lenker til Helsebiblioteket (FHI)</a:t>
            </a:r>
            <a:r>
              <a:rPr lang="nb-NO" sz="1800" b="1" i="0"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800" b="1" i="0" u="none" strike="noStrike" dirty="0" err="1">
                <a:solidFill>
                  <a:srgbClr val="000000"/>
                </a:solidFill>
                <a:effectLst/>
                <a:latin typeface="Calibri" panose="020F0502020204030204" pitchFamily="34" charset="0"/>
              </a:rPr>
              <a:t>Jmf</a:t>
            </a:r>
            <a:r>
              <a:rPr lang="nb-NO" sz="1800" b="1" i="0" u="none" strike="noStrike" dirty="0">
                <a:solidFill>
                  <a:srgbClr val="000000"/>
                </a:solidFill>
                <a:effectLst/>
                <a:latin typeface="Calibri" panose="020F0502020204030204" pitchFamily="34" charset="0"/>
              </a:rPr>
              <a:t> mål 1: styrke tjenestene- </a:t>
            </a:r>
            <a:r>
              <a:rPr lang="nb-NO" sz="1800" b="1" i="0" u="sng" dirty="0">
                <a:solidFill>
                  <a:srgbClr val="000000"/>
                </a:solidFill>
                <a:effectLst/>
                <a:latin typeface="Calibri" panose="020F0502020204030204" pitchFamily="34" charset="0"/>
              </a:rPr>
              <a:t>spes ledernes </a:t>
            </a:r>
            <a:r>
              <a:rPr lang="nb-NO" sz="1800" b="1" i="0" u="none" strike="noStrike" dirty="0">
                <a:solidFill>
                  <a:srgbClr val="000000"/>
                </a:solidFill>
                <a:effectLst/>
                <a:latin typeface="Calibri" panose="020F0502020204030204" pitchFamily="34" charset="0"/>
              </a:rPr>
              <a:t>- forståelse for praktisk forbedring som prosess.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800" b="0" i="0" u="none" strike="noStrike" dirty="0">
                <a:solidFill>
                  <a:srgbClr val="000000"/>
                </a:solidFill>
                <a:effectLst/>
                <a:latin typeface="Calibri" panose="020F0502020204030204" pitchFamily="34" charset="0"/>
              </a:rPr>
              <a:t>Alle i seksjonen + praksis mm (Publisert 2007 -15)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8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800" b="1" i="0" u="none" strike="noStrike" dirty="0">
                <a:solidFill>
                  <a:srgbClr val="000000"/>
                </a:solidFill>
                <a:effectLst/>
                <a:latin typeface="Calibri" panose="020F0502020204030204" pitchFamily="34" charset="0"/>
              </a:rPr>
              <a:t>Fase 1 (lang tid) og 5; </a:t>
            </a:r>
            <a:r>
              <a:rPr lang="nb-NO" sz="1800" b="0" i="0" u="none" strike="noStrike" dirty="0">
                <a:solidFill>
                  <a:srgbClr val="000000"/>
                </a:solidFill>
                <a:effectLst/>
                <a:latin typeface="Calibri" panose="020F0502020204030204" pitchFamily="34" charset="0"/>
              </a:rPr>
              <a:t>her svikter det oftest. Det tar sin tid å få fram resultater og spredning.</a:t>
            </a:r>
            <a:r>
              <a:rPr lang="nb-NO" sz="18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800" b="0" i="0" dirty="0">
                <a:solidFill>
                  <a:srgbClr val="444444"/>
                </a:solidFill>
                <a:effectLst/>
                <a:latin typeface="Calibri" panose="020F0502020204030204" pitchFamily="34" charset="0"/>
              </a:rPr>
              <a:t>​</a:t>
            </a:r>
          </a:p>
          <a:p>
            <a:pPr algn="l" rtl="0" fontAlgn="base"/>
            <a:r>
              <a:rPr lang="nb-NO" sz="1800" b="0" i="0" dirty="0">
                <a:solidFill>
                  <a:srgbClr val="444444"/>
                </a:solidFill>
                <a:effectLst/>
                <a:latin typeface="Calibri" panose="020F0502020204030204" pitchFamily="34" charset="0"/>
              </a:rPr>
              <a:t>Passer til alle typer problemer. </a:t>
            </a:r>
            <a:r>
              <a:rPr lang="nb-NO" sz="1800" b="0" i="0" u="none" strike="noStrike" dirty="0">
                <a:solidFill>
                  <a:srgbClr val="000000"/>
                </a:solidFill>
                <a:effectLst/>
                <a:latin typeface="Calibri" panose="020F0502020204030204" pitchFamily="34" charset="0"/>
              </a:rPr>
              <a:t>Tilpasses, ofte  flere trinn parallelt / går tilbake. </a:t>
            </a:r>
            <a:endParaRPr lang="nb-NO" sz="1800" b="0" i="0" dirty="0">
              <a:solidFill>
                <a:srgbClr val="444444"/>
              </a:solidFill>
              <a:effectLst/>
              <a:latin typeface="Calibri" panose="020F0502020204030204" pitchFamily="34" charset="0"/>
            </a:endParaRPr>
          </a:p>
          <a:p>
            <a:pPr algn="l" rtl="0" fontAlgn="base"/>
            <a:r>
              <a:rPr lang="nb-NO" sz="1800" b="0" i="0" u="none" strike="noStrike" dirty="0">
                <a:solidFill>
                  <a:srgbClr val="000000"/>
                </a:solidFill>
                <a:effectLst/>
                <a:latin typeface="Calibri" panose="020F0502020204030204" pitchFamily="34" charset="0"/>
              </a:rPr>
              <a:t>Sirkel; vedvarende. </a:t>
            </a:r>
            <a:r>
              <a:rPr lang="nb-NO" sz="18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800" b="0" i="0" u="none" strike="noStrike" dirty="0">
                <a:solidFill>
                  <a:srgbClr val="000000"/>
                </a:solidFill>
                <a:effectLst/>
                <a:latin typeface="Calibri" panose="020F0502020204030204" pitchFamily="34" charset="0"/>
              </a:rPr>
              <a:t>Bygge opp ev </a:t>
            </a:r>
            <a:r>
              <a:rPr lang="nb-NO" sz="1800" b="1" i="0" u="none" strike="noStrike" dirty="0">
                <a:solidFill>
                  <a:srgbClr val="000000"/>
                </a:solidFill>
                <a:effectLst/>
                <a:latin typeface="Calibri" panose="020F0502020204030204" pitchFamily="34" charset="0"/>
              </a:rPr>
              <a:t>læringsnettverk</a:t>
            </a:r>
            <a:r>
              <a:rPr lang="nb-NO" sz="1800" b="0" i="0" u="none" strike="noStrike" dirty="0">
                <a:solidFill>
                  <a:srgbClr val="000000"/>
                </a:solidFill>
                <a:effectLst/>
                <a:latin typeface="Calibri" panose="020F0502020204030204" pitchFamily="34" charset="0"/>
              </a:rPr>
              <a:t> og all undervisning og veiledning ut fra denne modellen.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8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800" b="1" i="0" u="none" strike="noStrike" dirty="0">
                <a:solidFill>
                  <a:srgbClr val="000000"/>
                </a:solidFill>
                <a:effectLst/>
                <a:latin typeface="Calibri" panose="020F0502020204030204" pitchFamily="34" charset="0"/>
              </a:rPr>
              <a:t>Forberedelsesfase </a:t>
            </a:r>
            <a:r>
              <a:rPr lang="nb-NO" sz="1800" b="0" i="0" u="none" strike="noStrike" dirty="0">
                <a:solidFill>
                  <a:srgbClr val="000000"/>
                </a:solidFill>
                <a:effectLst/>
                <a:latin typeface="Calibri" panose="020F0502020204030204" pitchFamily="34" charset="0"/>
              </a:rPr>
              <a:t>før 1. samling; hva er behovet- rekruttere brukere og ansatte m </a:t>
            </a:r>
            <a:r>
              <a:rPr lang="nb-NO" sz="1800" b="0" i="0" u="sng" dirty="0">
                <a:solidFill>
                  <a:srgbClr val="000000"/>
                </a:solidFill>
                <a:effectLst/>
                <a:latin typeface="Calibri" panose="020F0502020204030204" pitchFamily="34" charset="0"/>
              </a:rPr>
              <a:t>ledelsen i tet hele veien</a:t>
            </a:r>
            <a:r>
              <a:rPr lang="nb-NO" sz="1800" b="0" i="0" u="none" strike="noStrike" dirty="0">
                <a:solidFill>
                  <a:srgbClr val="000000"/>
                </a:solidFill>
                <a:effectLst/>
                <a:latin typeface="Calibri" panose="020F0502020204030204" pitchFamily="34" charset="0"/>
              </a:rPr>
              <a:t>. (halve jobben gjort)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8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pPr algn="l" rtl="0" fontAlgn="base"/>
            <a:r>
              <a:rPr lang="nb-NO" sz="1800" b="0" i="0" u="none" strike="noStrike" dirty="0">
                <a:solidFill>
                  <a:srgbClr val="000000"/>
                </a:solidFill>
                <a:effectLst/>
                <a:latin typeface="Calibri" panose="020F0502020204030204" pitchFamily="34" charset="0"/>
              </a:rPr>
              <a:t>Hvis du kan modellen, har du </a:t>
            </a:r>
            <a:r>
              <a:rPr lang="nb-NO" sz="1800" b="1" i="0" u="none" strike="noStrike" dirty="0">
                <a:solidFill>
                  <a:srgbClr val="000000"/>
                </a:solidFill>
                <a:effectLst/>
                <a:latin typeface="Calibri" panose="020F0502020204030204" pitchFamily="34" charset="0"/>
              </a:rPr>
              <a:t>et kart over veien du skal gå. Vei-ledning. </a:t>
            </a:r>
            <a:r>
              <a:rPr lang="nb-NO" sz="1800" b="0" i="0" u="none" strike="noStrike" dirty="0">
                <a:solidFill>
                  <a:srgbClr val="000000"/>
                </a:solidFill>
                <a:effectLst/>
                <a:latin typeface="Calibri" panose="020F0502020204030204" pitchFamily="34" charset="0"/>
              </a:rPr>
              <a:t>Viktig å være trygg på kartet når du skal veilede noen.»</a:t>
            </a:r>
            <a:r>
              <a:rPr lang="nb-NO" sz="1800" b="0" i="1" u="none" strike="noStrike" dirty="0">
                <a:solidFill>
                  <a:srgbClr val="000000"/>
                </a:solidFill>
                <a:effectLst/>
                <a:latin typeface="Calibri" panose="020F0502020204030204" pitchFamily="34" charset="0"/>
              </a:rPr>
              <a:t>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800" b="0" i="0" u="none" strike="noStrike" dirty="0">
                <a:solidFill>
                  <a:srgbClr val="000000"/>
                </a:solidFill>
                <a:effectLst/>
                <a:latin typeface="Calibri" panose="020F0502020204030204" pitchFamily="34" charset="0"/>
              </a:rPr>
              <a:t>Vi veiledere må kjenne til noen verktøy som vi kan tilby undervisning / veil på. Vi har lagt inn anbefalte verktøy under hver fase i modellen.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nb-NO" sz="1800" b="0" i="0" dirty="0">
                <a:solidFill>
                  <a:srgbClr val="444444"/>
                </a:solidFill>
                <a:effectLst/>
                <a:latin typeface="Calibri" panose="020F0502020204030204" pitchFamily="34" charset="0"/>
              </a:rPr>
              <a:t>​</a:t>
            </a:r>
            <a:endParaRPr lang="nb-NO" b="0" i="0" dirty="0">
              <a:solidFill>
                <a:srgbClr val="444444"/>
              </a:solidFill>
              <a:effectLst/>
              <a:latin typeface="Calibri" panose="020F0502020204030204" pitchFamily="34" charset="0"/>
            </a:endParaRPr>
          </a:p>
          <a:p>
            <a:endParaRPr lang="nb-NO" sz="1200" dirty="0">
              <a:effectLst/>
              <a:latin typeface="Calibri" panose="020F0502020204030204" pitchFamily="34" charset="0"/>
              <a:ea typeface="Calibri" panose="020F0502020204030204"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740998-2692-45B7-82B2-684EE6D3E2E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682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fontScale="85000" lnSpcReduction="20000"/>
          </a:bodyPr>
          <a:lstStyle/>
          <a:p>
            <a:pPr algn="l" rtl="0" fontAlgn="base"/>
            <a:r>
              <a:rPr lang="nb-NO" sz="1800" b="0" i="0" u="none" strike="noStrike" dirty="0">
                <a:solidFill>
                  <a:srgbClr val="222222"/>
                </a:solidFill>
                <a:effectLst/>
                <a:latin typeface="BrandonText Regular"/>
              </a:rPr>
              <a:t>Maher, Gustavsen og Evans i National Healthcare System (NHS) Engelske </a:t>
            </a:r>
            <a:r>
              <a:rPr lang="nb-NO" sz="1800" b="0" i="1" u="none" strike="noStrike" dirty="0">
                <a:solidFill>
                  <a:srgbClr val="222222"/>
                </a:solidFill>
                <a:effectLst/>
                <a:latin typeface="BrandonText Regular"/>
              </a:rPr>
              <a:t>forskningsarbeid</a:t>
            </a:r>
            <a:r>
              <a:rPr lang="nb-NO" sz="1800" b="0" i="0" u="none" strike="noStrike" dirty="0">
                <a:solidFill>
                  <a:srgbClr val="222222"/>
                </a:solidFill>
                <a:effectLst/>
                <a:latin typeface="BrandonText Regular"/>
              </a:rPr>
              <a:t> ligger bak modellen, 2004 og 7</a:t>
            </a:r>
            <a:r>
              <a:rPr lang="en-US" sz="1800" b="0" i="0" dirty="0">
                <a:solidFill>
                  <a:srgbClr val="444444"/>
                </a:solidFill>
                <a:effectLst/>
                <a:latin typeface="BrandonText Regular"/>
              </a:rPr>
              <a:t>​</a:t>
            </a:r>
            <a:endParaRPr lang="en-US" b="0" i="0" dirty="0">
              <a:solidFill>
                <a:srgbClr val="444444"/>
              </a:solidFill>
              <a:effectLst/>
              <a:latin typeface="Calibri" panose="020F0502020204030204" pitchFamily="34" charset="0"/>
            </a:endParaRPr>
          </a:p>
          <a:p>
            <a:pPr algn="l" rtl="0" fontAlgn="base"/>
            <a:r>
              <a:rPr lang="nb-NO" sz="1800" b="0" i="0" u="none" strike="noStrike" dirty="0">
                <a:solidFill>
                  <a:srgbClr val="222222"/>
                </a:solidFill>
                <a:effectLst/>
                <a:latin typeface="BrandonText Regular"/>
              </a:rPr>
              <a:t>Bakgrunn: Over 70% mislykkes over tid. </a:t>
            </a:r>
            <a:r>
              <a:rPr lang="en-US" sz="1800" b="0" i="0" dirty="0">
                <a:solidFill>
                  <a:srgbClr val="444444"/>
                </a:solidFill>
                <a:effectLst/>
                <a:latin typeface="BrandonText Regular"/>
              </a:rPr>
              <a:t>​</a:t>
            </a:r>
            <a:endParaRPr lang="en-US" b="0" i="0" dirty="0">
              <a:solidFill>
                <a:srgbClr val="444444"/>
              </a:solidFill>
              <a:effectLst/>
              <a:latin typeface="Calibri" panose="020F0502020204030204" pitchFamily="34" charset="0"/>
            </a:endParaRPr>
          </a:p>
          <a:p>
            <a:pPr algn="l" rtl="0" fontAlgn="base"/>
            <a:r>
              <a:rPr lang="nb-NO" sz="1800" b="0" i="0" u="none" strike="noStrike" dirty="0">
                <a:solidFill>
                  <a:srgbClr val="222222"/>
                </a:solidFill>
                <a:effectLst/>
                <a:latin typeface="BrandonText Regular"/>
              </a:rPr>
              <a:t>oversatt figuren + en kortversjon og lenken ligger her:</a:t>
            </a:r>
            <a:r>
              <a:rPr lang="en-US" sz="1800" b="0" i="0" dirty="0">
                <a:solidFill>
                  <a:srgbClr val="444444"/>
                </a:solidFill>
                <a:effectLst/>
                <a:latin typeface="BrandonText Regular"/>
              </a:rPr>
              <a:t>​ </a:t>
            </a:r>
            <a:r>
              <a:rPr lang="nb-NO" sz="1200" b="0" i="0" u="sng" dirty="0">
                <a:solidFill>
                  <a:srgbClr val="222222"/>
                </a:solidFill>
                <a:effectLst/>
                <a:latin typeface="BrandonText Regular"/>
              </a:rPr>
              <a:t>gjennom hele forløpet</a:t>
            </a:r>
            <a:r>
              <a:rPr lang="nb-NO" sz="1200" b="0" i="0" u="none" strike="noStrike" dirty="0">
                <a:solidFill>
                  <a:srgbClr val="222222"/>
                </a:solidFill>
                <a:effectLst/>
                <a:latin typeface="BrandonText Regular"/>
              </a:rPr>
              <a:t>. </a:t>
            </a:r>
            <a:endParaRPr lang="en-US" b="0" i="0" dirty="0">
              <a:solidFill>
                <a:srgbClr val="444444"/>
              </a:solidFill>
              <a:effectLst/>
              <a:latin typeface="Calibri" panose="020F0502020204030204" pitchFamily="34" charset="0"/>
            </a:endParaRPr>
          </a:p>
          <a:p>
            <a:pPr algn="l" rtl="0" fontAlgn="base"/>
            <a:r>
              <a:rPr lang="nb-NO" sz="1800" b="0" i="0" dirty="0">
                <a:solidFill>
                  <a:srgbClr val="444444"/>
                </a:solidFill>
                <a:effectLst/>
                <a:latin typeface="BrandonText Regular"/>
              </a:rPr>
              <a:t>​</a:t>
            </a:r>
            <a:endParaRPr lang="nb-NO" b="0" i="0" dirty="0">
              <a:solidFill>
                <a:srgbClr val="444444"/>
              </a:solidFill>
              <a:effectLst/>
              <a:latin typeface="Calibri" panose="020F0502020204030204" pitchFamily="34" charset="0"/>
            </a:endParaRPr>
          </a:p>
          <a:p>
            <a:pPr algn="l" rtl="0" fontAlgn="base"/>
            <a:r>
              <a:rPr lang="nb-NO" sz="1800" b="0" i="0" u="none" strike="noStrike" dirty="0">
                <a:solidFill>
                  <a:srgbClr val="222222"/>
                </a:solidFill>
                <a:effectLst/>
                <a:latin typeface="BrandonText Regular"/>
              </a:rPr>
              <a:t>Vedvarende forbedring: </a:t>
            </a:r>
            <a:r>
              <a:rPr lang="en-US" sz="1800" b="0" i="0" dirty="0">
                <a:solidFill>
                  <a:srgbClr val="444444"/>
                </a:solidFill>
                <a:effectLst/>
                <a:latin typeface="BrandonText Regular"/>
              </a:rPr>
              <a:t>​</a:t>
            </a:r>
            <a:endParaRPr lang="en-US" b="0" i="0" dirty="0">
              <a:solidFill>
                <a:srgbClr val="444444"/>
              </a:solidFill>
              <a:effectLst/>
              <a:latin typeface="Calibri" panose="020F0502020204030204" pitchFamily="34" charset="0"/>
            </a:endParaRPr>
          </a:p>
          <a:p>
            <a:pPr algn="l" rtl="0" fontAlgn="base"/>
            <a:r>
              <a:rPr lang="nb-NO" sz="1800" b="0" i="0" u="none" strike="noStrike" dirty="0">
                <a:solidFill>
                  <a:srgbClr val="222222"/>
                </a:solidFill>
                <a:effectLst/>
                <a:latin typeface="BrandonText Regular"/>
              </a:rPr>
              <a:t>- Når nye arbeidsmetoder og forbedringer </a:t>
            </a:r>
            <a:r>
              <a:rPr lang="nb-NO" sz="1800" b="1" i="0" u="none" strike="noStrike" dirty="0">
                <a:solidFill>
                  <a:srgbClr val="222222"/>
                </a:solidFill>
                <a:effectLst/>
                <a:latin typeface="BrandonText Regular"/>
              </a:rPr>
              <a:t>blir normen, det er den måten vi gjør tingene her </a:t>
            </a:r>
            <a:r>
              <a:rPr lang="nb-NO" sz="1800" b="0" i="0" u="none" strike="noStrike" dirty="0">
                <a:solidFill>
                  <a:srgbClr val="222222"/>
                </a:solidFill>
                <a:effectLst/>
                <a:latin typeface="BrandonText Regular"/>
              </a:rPr>
              <a:t>hos oss. Det er ikke bare arbeidsprosessen og resultatene, men også </a:t>
            </a:r>
            <a:r>
              <a:rPr lang="nb-NO" sz="1800" b="1" i="0" u="none" strike="noStrike" dirty="0">
                <a:solidFill>
                  <a:srgbClr val="222222"/>
                </a:solidFill>
                <a:effectLst/>
                <a:latin typeface="BrandonText Regular"/>
              </a:rPr>
              <a:t>holdninger og atferd som er fundamentalt </a:t>
            </a:r>
            <a:r>
              <a:rPr lang="nb-NO" sz="1800" b="0" i="0" u="none" strike="noStrike" dirty="0">
                <a:solidFill>
                  <a:srgbClr val="222222"/>
                </a:solidFill>
                <a:effectLst/>
                <a:latin typeface="BrandonText Regular"/>
              </a:rPr>
              <a:t>endret. </a:t>
            </a:r>
            <a:r>
              <a:rPr lang="en-US" sz="1800" b="0" i="0" dirty="0">
                <a:solidFill>
                  <a:srgbClr val="444444"/>
                </a:solidFill>
                <a:effectLst/>
                <a:latin typeface="BrandonText Regular"/>
              </a:rPr>
              <a:t>​</a:t>
            </a:r>
            <a:endParaRPr lang="en-US" b="0" i="0" dirty="0">
              <a:solidFill>
                <a:srgbClr val="444444"/>
              </a:solidFill>
              <a:effectLst/>
              <a:latin typeface="Calibri" panose="020F0502020204030204" pitchFamily="34" charset="0"/>
            </a:endParaRPr>
          </a:p>
          <a:p>
            <a:pPr algn="l" rtl="0" fontAlgn="base"/>
            <a:r>
              <a:rPr lang="nb-NO" sz="1800" b="0" i="0" u="none" strike="noStrike" dirty="0">
                <a:solidFill>
                  <a:srgbClr val="222222"/>
                </a:solidFill>
                <a:effectLst/>
                <a:latin typeface="BrandonText Regular"/>
              </a:rPr>
              <a:t>- Videre er </a:t>
            </a:r>
            <a:r>
              <a:rPr lang="nb-NO" sz="1800" b="1" i="0" u="none" strike="noStrike" dirty="0">
                <a:solidFill>
                  <a:srgbClr val="222222"/>
                </a:solidFill>
                <a:effectLst/>
                <a:latin typeface="BrandonText Regular"/>
              </a:rPr>
              <a:t>systemet forandret, </a:t>
            </a:r>
            <a:r>
              <a:rPr lang="nb-NO" sz="1800" b="0" i="0" u="none" strike="noStrike" dirty="0">
                <a:solidFill>
                  <a:srgbClr val="222222"/>
                </a:solidFill>
                <a:effectLst/>
                <a:latin typeface="BrandonText Regular"/>
              </a:rPr>
              <a:t>slik at det understøtter forbedringene. </a:t>
            </a:r>
            <a:r>
              <a:rPr lang="en-US" sz="1800" b="0" i="0" dirty="0">
                <a:solidFill>
                  <a:srgbClr val="444444"/>
                </a:solidFill>
                <a:effectLst/>
                <a:latin typeface="BrandonText Regular"/>
              </a:rPr>
              <a:t>​</a:t>
            </a:r>
            <a:endParaRPr lang="en-US" b="0" i="0" dirty="0">
              <a:solidFill>
                <a:srgbClr val="444444"/>
              </a:solidFill>
              <a:effectLst/>
              <a:latin typeface="Calibri" panose="020F0502020204030204" pitchFamily="34" charset="0"/>
            </a:endParaRPr>
          </a:p>
          <a:p>
            <a:pPr algn="l" rtl="0" fontAlgn="base"/>
            <a:r>
              <a:rPr lang="nb-NO" sz="1800" b="0" i="0" u="none" strike="noStrike" dirty="0">
                <a:solidFill>
                  <a:srgbClr val="222222"/>
                </a:solidFill>
                <a:effectLst/>
                <a:latin typeface="BrandonText Regular"/>
              </a:rPr>
              <a:t>- Med andre ord er forbedringen blitt </a:t>
            </a:r>
            <a:r>
              <a:rPr lang="nb-NO" sz="1800" b="1" i="0" u="none" strike="noStrike" dirty="0">
                <a:solidFill>
                  <a:srgbClr val="222222"/>
                </a:solidFill>
                <a:effectLst/>
                <a:latin typeface="BrandonText Regular"/>
              </a:rPr>
              <a:t>integrert i den vanlige måten</a:t>
            </a:r>
            <a:r>
              <a:rPr lang="nb-NO" sz="1800" b="0" i="0" u="none" strike="noStrike" dirty="0">
                <a:solidFill>
                  <a:srgbClr val="222222"/>
                </a:solidFill>
                <a:effectLst/>
                <a:latin typeface="BrandonText Regular"/>
              </a:rPr>
              <a:t> å jobbe på, istedenfor å oppleves som en ekstra arbeidsprosess. </a:t>
            </a:r>
            <a:r>
              <a:rPr lang="en-US" sz="1800" b="0" i="0" dirty="0">
                <a:solidFill>
                  <a:srgbClr val="444444"/>
                </a:solidFill>
                <a:effectLst/>
                <a:latin typeface="BrandonText Regular"/>
              </a:rPr>
              <a:t>​</a:t>
            </a:r>
            <a:endParaRPr lang="en-US" b="0" i="0" dirty="0">
              <a:solidFill>
                <a:srgbClr val="444444"/>
              </a:solidFill>
              <a:effectLst/>
              <a:latin typeface="Calibri" panose="020F0502020204030204" pitchFamily="34" charset="0"/>
            </a:endParaRPr>
          </a:p>
          <a:p>
            <a:pPr algn="l" rtl="0" fontAlgn="base"/>
            <a:r>
              <a:rPr lang="nb-NO" sz="1800" b="1" i="0" u="none" strike="noStrike" dirty="0">
                <a:solidFill>
                  <a:srgbClr val="222222"/>
                </a:solidFill>
                <a:effectLst/>
                <a:latin typeface="BrandonText Regular"/>
              </a:rPr>
              <a:t>Hva som må til for å lykkes.</a:t>
            </a:r>
          </a:p>
          <a:p>
            <a:pPr algn="l" rtl="0" fontAlgn="base"/>
            <a:r>
              <a:rPr lang="nb-NO" sz="1800" b="0" i="0" dirty="0">
                <a:solidFill>
                  <a:srgbClr val="444444"/>
                </a:solidFill>
                <a:effectLst/>
                <a:latin typeface="BrandonText Regular"/>
              </a:rPr>
              <a:t>​​</a:t>
            </a:r>
            <a:endParaRPr lang="nb-NO"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1800" b="1" i="0" u="none" strike="noStrike" dirty="0">
                <a:solidFill>
                  <a:srgbClr val="222222"/>
                </a:solidFill>
                <a:effectLst/>
                <a:latin typeface="BrandonText Regular"/>
              </a:rPr>
              <a:t>Kort </a:t>
            </a:r>
            <a:r>
              <a:rPr lang="nb-NO" sz="1800" b="0" i="0" u="none" strike="noStrike" dirty="0">
                <a:solidFill>
                  <a:srgbClr val="222222"/>
                </a:solidFill>
                <a:effectLst/>
                <a:latin typeface="BrandonText Regular"/>
              </a:rPr>
              <a:t>gjennomgang: Rød, blå, grønn</a:t>
            </a:r>
            <a:r>
              <a:rPr lang="en-US" sz="1800" b="0" i="0" dirty="0">
                <a:solidFill>
                  <a:srgbClr val="444444"/>
                </a:solidFill>
                <a:effectLst/>
                <a:latin typeface="BrandonText Regular"/>
              </a:rPr>
              <a:t>​ (</a:t>
            </a:r>
            <a:r>
              <a:rPr lang="nb-NO" sz="1200" b="0" i="0" dirty="0" err="1">
                <a:solidFill>
                  <a:srgbClr val="444444"/>
                </a:solidFill>
                <a:effectLst/>
                <a:latin typeface="BrandonText Regular"/>
              </a:rPr>
              <a:t>Polikl</a:t>
            </a:r>
            <a:r>
              <a:rPr lang="nb-NO" sz="1200" b="0" i="0" dirty="0">
                <a:solidFill>
                  <a:srgbClr val="444444"/>
                </a:solidFill>
                <a:effectLst/>
                <a:latin typeface="BrandonText Regular"/>
              </a:rPr>
              <a:t> skapte </a:t>
            </a:r>
            <a:r>
              <a:rPr lang="nb-NO" sz="1200" b="0" i="0" u="none" strike="noStrike" dirty="0">
                <a:solidFill>
                  <a:srgbClr val="222222"/>
                </a:solidFill>
                <a:effectLst/>
                <a:latin typeface="BrandonText Regular"/>
              </a:rPr>
              <a:t>vedvarende forbedring) .</a:t>
            </a:r>
            <a:r>
              <a:rPr lang="en-US" sz="1200" b="0" i="0" dirty="0">
                <a:solidFill>
                  <a:srgbClr val="444444"/>
                </a:solidFill>
                <a:effectLst/>
                <a:latin typeface="BrandonText Regular"/>
              </a:rPr>
              <a:t>​</a:t>
            </a:r>
            <a:endParaRPr lang="en-US" b="0" i="0" dirty="0">
              <a:solidFill>
                <a:srgbClr val="444444"/>
              </a:solidFill>
              <a:effectLst/>
              <a:latin typeface="Calibri" panose="020F0502020204030204" pitchFamily="34" charset="0"/>
            </a:endParaRPr>
          </a:p>
          <a:p>
            <a:pPr algn="l" rtl="0" fontAlgn="base"/>
            <a:endParaRPr lang="en-US" b="0" i="0" dirty="0">
              <a:solidFill>
                <a:srgbClr val="444444"/>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dirty="0">
              <a:solidFill>
                <a:srgbClr val="222222"/>
              </a:solidFill>
              <a:effectLst/>
              <a:latin typeface="BrandonText Regular"/>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62B2D-34DB-3C4F-B526-502A40A8F97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72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Plassholder for lysbilde 1"/>
          <p:cNvSpPr>
            <a:spLocks noGrp="1" noRot="1" noChangeAspect="1" noTextEdit="1"/>
          </p:cNvSpPr>
          <p:nvPr>
            <p:ph type="sldImg"/>
          </p:nvPr>
        </p:nvSpPr>
        <p:spPr>
          <a:ln/>
        </p:spPr>
      </p:sp>
      <p:sp>
        <p:nvSpPr>
          <p:cNvPr id="125955"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dirty="0"/>
              <a:t>15.00-15min. Et av mine favorittverktøy; bred involvering og flott utgangspunkt for å skape nye, felles forståelser</a:t>
            </a:r>
          </a:p>
          <a:p>
            <a:r>
              <a:rPr lang="nb-NO" dirty="0"/>
              <a:t>Fase 2; kartlegge behov og dagens praksis, samt finne forbedringstiltak. </a:t>
            </a:r>
          </a:p>
          <a:p>
            <a:endParaRPr lang="nb-NO" altLang="en-US" sz="12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en-US" sz="1200" dirty="0">
                <a:latin typeface="Calibri" panose="020F0502020204030204" pitchFamily="34" charset="0"/>
                <a:cs typeface="Times New Roman" panose="02020603050405020304" pitchFamily="18" charset="0"/>
              </a:rPr>
              <a:t>Finnes ulike metoder også her. Kan tegne i ulik målestokk og fra ulike perspektiver;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en-US" sz="1200" dirty="0">
                <a:latin typeface="Calibri" panose="020F0502020204030204" pitchFamily="34" charset="0"/>
                <a:cs typeface="Times New Roman" panose="02020603050405020304" pitchFamily="18" charset="0"/>
              </a:rPr>
              <a:t>Man kartlegger, analyserer og forbedrer disse prosessene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en-US" sz="1200" dirty="0">
                <a:latin typeface="Calibri" panose="020F0502020204030204" pitchFamily="34" charset="0"/>
                <a:cs typeface="Times New Roman" panose="02020603050405020304" pitchFamily="18" charset="0"/>
              </a:rPr>
              <a:t>(Trykk fram 2 del av teksten)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tLang="en-US" sz="12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en-US" sz="1200" b="1" kern="1200" dirty="0">
                <a:solidFill>
                  <a:schemeClr val="tx1"/>
                </a:solidFill>
                <a:latin typeface="Calibri" panose="020F0502020204030204" pitchFamily="34" charset="0"/>
                <a:ea typeface="+mn-ea"/>
                <a:cs typeface="Times New Roman" panose="02020603050405020304" pitchFamily="18" charset="0"/>
              </a:rPr>
              <a:t>Gode pasientforløp</a:t>
            </a:r>
            <a:r>
              <a:rPr lang="nb-NO" altLang="en-US" sz="1200" kern="1200" dirty="0">
                <a:solidFill>
                  <a:schemeClr val="tx1"/>
                </a:solidFill>
                <a:latin typeface="Calibri" panose="020F0502020204030204" pitchFamily="34" charset="0"/>
                <a:ea typeface="+mn-ea"/>
                <a:cs typeface="Times New Roman" panose="02020603050405020304" pitchFamily="18" charset="0"/>
              </a:rPr>
              <a:t>: bygger på kartlegging av hele forløpet på tvers – utviklet videre til et </a:t>
            </a:r>
            <a:r>
              <a:rPr lang="nb-NO" altLang="en-US" sz="1200" b="1" kern="1200" dirty="0">
                <a:solidFill>
                  <a:schemeClr val="tx1"/>
                </a:solidFill>
                <a:latin typeface="Calibri" panose="020F0502020204030204" pitchFamily="34" charset="0"/>
                <a:ea typeface="+mn-ea"/>
                <a:cs typeface="Times New Roman" panose="02020603050405020304" pitchFamily="18" charset="0"/>
              </a:rPr>
              <a:t>program</a:t>
            </a:r>
            <a:r>
              <a:rPr lang="nb-NO" altLang="en-US" sz="1200" kern="1200" dirty="0">
                <a:solidFill>
                  <a:schemeClr val="tx1"/>
                </a:solidFill>
                <a:latin typeface="Calibri" panose="020F0502020204030204" pitchFamily="34" charset="0"/>
                <a:ea typeface="+mn-ea"/>
                <a:cs typeface="Times New Roman" panose="02020603050405020304" pitchFamily="18" charset="0"/>
              </a:rPr>
              <a:t> hvor man kan måle programoppfyllelsen.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en-US" sz="1200" kern="1200" dirty="0">
                <a:solidFill>
                  <a:schemeClr val="tx1"/>
                </a:solidFill>
                <a:latin typeface="Calibri" panose="020F0502020204030204" pitchFamily="34" charset="0"/>
                <a:ea typeface="+mn-ea"/>
                <a:cs typeface="Times New Roman" panose="02020603050405020304" pitchFamily="18" charset="0"/>
              </a:rPr>
              <a:t>Deler; Hva er viktig for deg?-spørsmålet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en-US" sz="1200" kern="1200" dirty="0">
                <a:solidFill>
                  <a:schemeClr val="tx1"/>
                </a:solidFill>
                <a:latin typeface="Calibri" panose="020F0502020204030204" pitchFamily="34" charset="0"/>
                <a:ea typeface="+mn-ea"/>
                <a:cs typeface="Times New Roman" panose="02020603050405020304" pitchFamily="18" charset="0"/>
              </a:rPr>
              <a:t> </a:t>
            </a:r>
            <a:endParaRPr lang="nb-NO" sz="1200" kern="1200" dirty="0">
              <a:solidFill>
                <a:schemeClr val="tx1"/>
              </a:solidFill>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en-US" sz="1200" kern="1200" dirty="0">
                <a:solidFill>
                  <a:schemeClr val="tx1"/>
                </a:solidFill>
                <a:latin typeface="Calibri" panose="020F0502020204030204" pitchFamily="34" charset="0"/>
                <a:ea typeface="+mn-ea"/>
                <a:cs typeface="Times New Roman" panose="02020603050405020304" pitchFamily="18" charset="0"/>
              </a:rPr>
              <a:t>Planlegge nye prosesser på psykiatriske avdelinger som skulle </a:t>
            </a:r>
            <a:r>
              <a:rPr lang="nb-NO" altLang="en-US" sz="1200" b="1" kern="1200" dirty="0">
                <a:solidFill>
                  <a:schemeClr val="tx1"/>
                </a:solidFill>
                <a:latin typeface="Calibri" panose="020F0502020204030204" pitchFamily="34" charset="0"/>
                <a:ea typeface="+mn-ea"/>
                <a:cs typeface="Times New Roman" panose="02020603050405020304" pitchFamily="18" charset="0"/>
              </a:rPr>
              <a:t>implementere rusbehandling </a:t>
            </a:r>
            <a:r>
              <a:rPr lang="nb-NO" altLang="en-US" sz="1200" kern="1200" dirty="0">
                <a:solidFill>
                  <a:schemeClr val="tx1"/>
                </a:solidFill>
                <a:latin typeface="Calibri" panose="020F0502020204030204" pitchFamily="34" charset="0"/>
                <a:ea typeface="+mn-ea"/>
                <a:cs typeface="Times New Roman" panose="02020603050405020304" pitchFamily="18" charset="0"/>
              </a:rPr>
              <a:t>inn i tjenestene. De beste veilederne i denne prosessen var to rusavhengige.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latin typeface="Calibri" panose="020F0502020204030204" pitchFamily="34" charset="0"/>
                <a:ea typeface="+mn-ea"/>
                <a:cs typeface="Times New Roman" panose="02020603050405020304" pitchFamily="18" charset="0"/>
              </a:rPr>
              <a:t>Et </a:t>
            </a:r>
            <a:r>
              <a:rPr lang="nb-NO" sz="1200" b="1" kern="1200" dirty="0">
                <a:solidFill>
                  <a:schemeClr val="tx1"/>
                </a:solidFill>
                <a:latin typeface="Calibri" panose="020F0502020204030204" pitchFamily="34" charset="0"/>
                <a:ea typeface="+mn-ea"/>
                <a:cs typeface="Times New Roman" panose="02020603050405020304" pitchFamily="18" charset="0"/>
              </a:rPr>
              <a:t>sykehjem tegnet dagen for beboerne</a:t>
            </a:r>
            <a:r>
              <a:rPr lang="nb-NO" sz="1200" kern="1200" dirty="0">
                <a:solidFill>
                  <a:schemeClr val="tx1"/>
                </a:solidFill>
                <a:latin typeface="Calibri" panose="020F0502020204030204" pitchFamily="34" charset="0"/>
                <a:ea typeface="+mn-ea"/>
                <a:cs typeface="Times New Roman" panose="02020603050405020304" pitchFamily="18" charset="0"/>
              </a:rPr>
              <a:t>; deres rutiner. Muligheter = Handlekraft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latin typeface="Calibri" panose="020F0502020204030204" pitchFamily="34"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ltLang="en-US" sz="1200" kern="1200" dirty="0">
              <a:solidFill>
                <a:schemeClr val="tx1"/>
              </a:solidFill>
              <a:latin typeface="Calibri" panose="020F0502020204030204" pitchFamily="34" charset="0"/>
              <a:ea typeface="+mn-ea"/>
              <a:cs typeface="Times New Roman" panose="02020603050405020304" pitchFamily="18" charset="0"/>
            </a:endParaRPr>
          </a:p>
          <a:p>
            <a:pPr eaLnBrk="1" hangingPunct="1"/>
            <a:endParaRPr lang="nb-NO" dirty="0"/>
          </a:p>
        </p:txBody>
      </p:sp>
      <p:sp>
        <p:nvSpPr>
          <p:cNvPr id="125956"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6" charset="-128"/>
              </a:defRPr>
            </a:lvl1pPr>
            <a:lvl2pPr marL="739681" indent="-284493">
              <a:defRPr sz="2400">
                <a:solidFill>
                  <a:schemeClr val="tx1"/>
                </a:solidFill>
                <a:latin typeface="Arial" charset="0"/>
                <a:ea typeface="ＭＳ Ｐゴシック" pitchFamily="16" charset="-128"/>
              </a:defRPr>
            </a:lvl2pPr>
            <a:lvl3pPr marL="1137971" indent="-227594">
              <a:defRPr sz="2400">
                <a:solidFill>
                  <a:schemeClr val="tx1"/>
                </a:solidFill>
                <a:latin typeface="Arial" charset="0"/>
                <a:ea typeface="ＭＳ Ｐゴシック" pitchFamily="16" charset="-128"/>
              </a:defRPr>
            </a:lvl3pPr>
            <a:lvl4pPr marL="1593159" indent="-227594">
              <a:defRPr sz="2400">
                <a:solidFill>
                  <a:schemeClr val="tx1"/>
                </a:solidFill>
                <a:latin typeface="Arial" charset="0"/>
                <a:ea typeface="ＭＳ Ｐゴシック" pitchFamily="16" charset="-128"/>
              </a:defRPr>
            </a:lvl4pPr>
            <a:lvl5pPr marL="2048347" indent="-227594">
              <a:defRPr sz="2400">
                <a:solidFill>
                  <a:schemeClr val="tx1"/>
                </a:solidFill>
                <a:latin typeface="Arial" charset="0"/>
                <a:ea typeface="ＭＳ Ｐゴシック" pitchFamily="16" charset="-128"/>
              </a:defRPr>
            </a:lvl5pPr>
            <a:lvl6pPr marL="2503536" indent="-227594" eaLnBrk="0" fontAlgn="base" hangingPunct="0">
              <a:spcBef>
                <a:spcPct val="0"/>
              </a:spcBef>
              <a:spcAft>
                <a:spcPct val="0"/>
              </a:spcAft>
              <a:defRPr sz="2400">
                <a:solidFill>
                  <a:schemeClr val="tx1"/>
                </a:solidFill>
                <a:latin typeface="Arial" charset="0"/>
                <a:ea typeface="ＭＳ Ｐゴシック" pitchFamily="16" charset="-128"/>
              </a:defRPr>
            </a:lvl6pPr>
            <a:lvl7pPr marL="2958724" indent="-227594" eaLnBrk="0" fontAlgn="base" hangingPunct="0">
              <a:spcBef>
                <a:spcPct val="0"/>
              </a:spcBef>
              <a:spcAft>
                <a:spcPct val="0"/>
              </a:spcAft>
              <a:defRPr sz="2400">
                <a:solidFill>
                  <a:schemeClr val="tx1"/>
                </a:solidFill>
                <a:latin typeface="Arial" charset="0"/>
                <a:ea typeface="ＭＳ Ｐゴシック" pitchFamily="16" charset="-128"/>
              </a:defRPr>
            </a:lvl7pPr>
            <a:lvl8pPr marL="3413912" indent="-227594" eaLnBrk="0" fontAlgn="base" hangingPunct="0">
              <a:spcBef>
                <a:spcPct val="0"/>
              </a:spcBef>
              <a:spcAft>
                <a:spcPct val="0"/>
              </a:spcAft>
              <a:defRPr sz="2400">
                <a:solidFill>
                  <a:schemeClr val="tx1"/>
                </a:solidFill>
                <a:latin typeface="Arial" charset="0"/>
                <a:ea typeface="ＭＳ Ｐゴシック" pitchFamily="16" charset="-128"/>
              </a:defRPr>
            </a:lvl8pPr>
            <a:lvl9pPr marL="3869101" indent="-227594" eaLnBrk="0" fontAlgn="base" hangingPunct="0">
              <a:spcBef>
                <a:spcPct val="0"/>
              </a:spcBef>
              <a:spcAft>
                <a:spcPct val="0"/>
              </a:spcAft>
              <a:defRPr sz="2400">
                <a:solidFill>
                  <a:schemeClr val="tx1"/>
                </a:solidFill>
                <a:latin typeface="Arial" charset="0"/>
                <a:ea typeface="ＭＳ Ｐゴシック" pitchFamily="16"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4CB3AE9-DF50-42F6-BEA2-180A846B3649}" type="slidenum">
              <a:rPr kumimoji="0" lang="nb-NO" sz="1200" b="0" i="0" u="none" strike="noStrike" kern="1200" cap="none" spc="0" normalizeH="0" baseline="0" noProof="0">
                <a:ln>
                  <a:noFill/>
                </a:ln>
                <a:solidFill>
                  <a:prstClr val="black"/>
                </a:solidFill>
                <a:effectLst/>
                <a:uLnTx/>
                <a:uFillTx/>
                <a:latin typeface="Arial" charset="0"/>
                <a:ea typeface="ＭＳ Ｐゴシック" pitchFamily="16"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Arial" charset="0"/>
              <a:ea typeface="ＭＳ Ｐゴシック" pitchFamily="16" charset="-128"/>
              <a:cs typeface="+mn-cs"/>
            </a:endParaRPr>
          </a:p>
        </p:txBody>
      </p:sp>
    </p:spTree>
    <p:extLst>
      <p:ext uri="{BB962C8B-B14F-4D97-AF65-F5344CB8AC3E}">
        <p14:creationId xmlns:p14="http://schemas.microsoft.com/office/powerpoint/2010/main" val="972364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6.xml"/><Relationship Id="rId4" Type="http://schemas.openxmlformats.org/officeDocument/2006/relationships/image" Target="../media/image1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9.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Tree>
    <p:extLst>
      <p:ext uri="{BB962C8B-B14F-4D97-AF65-F5344CB8AC3E}">
        <p14:creationId xmlns:p14="http://schemas.microsoft.com/office/powerpoint/2010/main" val="206522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tx1"/>
                </a:solidFill>
              </a:defRPr>
            </a:lvl1pPr>
          </a:lstStyle>
          <a:p>
            <a:r>
              <a:rPr lang="nb-NO" dirty="0"/>
              <a:t>Klikk for å redigere tittelstil</a:t>
            </a:r>
          </a:p>
        </p:txBody>
      </p:sp>
      <p:sp>
        <p:nvSpPr>
          <p:cNvPr id="3" name="Plassholder for loddrett tekst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59499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7857309" y="2636264"/>
            <a:ext cx="3269919" cy="1443447"/>
          </a:xfrm>
        </p:spPr>
        <p:txBody>
          <a:bodyPr/>
          <a:lstStyle>
            <a:lvl1pPr>
              <a:defRPr>
                <a:solidFill>
                  <a:schemeClr val="bg1"/>
                </a:solidFill>
                <a:latin typeface="+mn-lt"/>
              </a:defRPr>
            </a:lvl1pPr>
          </a:lstStyle>
          <a:p>
            <a:r>
              <a:rPr lang="nb-NO" dirty="0"/>
              <a:t>Takk for meg!</a:t>
            </a:r>
          </a:p>
        </p:txBody>
      </p:sp>
      <p:sp>
        <p:nvSpPr>
          <p:cNvPr id="3" name="Plassholder for innhold 2"/>
          <p:cNvSpPr>
            <a:spLocks noGrp="1"/>
          </p:cNvSpPr>
          <p:nvPr>
            <p:ph idx="1" hasCustomPrompt="1"/>
          </p:nvPr>
        </p:nvSpPr>
        <p:spPr>
          <a:xfrm>
            <a:off x="7857309" y="4275654"/>
            <a:ext cx="3990702" cy="1249936"/>
          </a:xfrm>
          <a:prstGeom prst="rect">
            <a:avLst/>
          </a:prstGeom>
        </p:spPr>
        <p:txBody>
          <a:bodyPr/>
          <a:lstStyle>
            <a:lvl1pPr>
              <a:defRPr>
                <a:solidFill>
                  <a:schemeClr val="bg1"/>
                </a:solidFill>
              </a:defRPr>
            </a:lvl1pPr>
            <a:lvl2pPr>
              <a:defRPr>
                <a:solidFill>
                  <a:schemeClr val="bg1"/>
                </a:solidFill>
              </a:defRPr>
            </a:lvl2pPr>
            <a:lvl3pPr marL="914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solidFill>
                  <a:schemeClr val="bg1"/>
                </a:solidFill>
              </a:defRPr>
            </a:lvl3pPr>
            <a:lvl4pPr>
              <a:defRPr>
                <a:solidFill>
                  <a:schemeClr val="bg1"/>
                </a:solidFill>
              </a:defRPr>
            </a:lvl4pPr>
            <a:lvl5pPr>
              <a:defRPr>
                <a:solidFill>
                  <a:schemeClr val="bg1"/>
                </a:solidFill>
              </a:defRPr>
            </a:lvl5pPr>
          </a:lstStyle>
          <a:p>
            <a:pPr lvl="0"/>
            <a:r>
              <a:rPr lang="nb-NO" dirty="0"/>
              <a:t>Navn:</a:t>
            </a:r>
          </a:p>
          <a:p>
            <a:pPr lvl="0"/>
            <a:r>
              <a:rPr lang="nb-NO" dirty="0"/>
              <a:t>E-post:</a:t>
            </a:r>
          </a:p>
          <a:p>
            <a:pPr lvl="0"/>
            <a:r>
              <a:rPr lang="nb-NO" dirty="0"/>
              <a:t>Tlf.:</a:t>
            </a:r>
          </a:p>
        </p:txBody>
      </p:sp>
    </p:spTree>
    <p:extLst>
      <p:ext uri="{BB962C8B-B14F-4D97-AF65-F5344CB8AC3E}">
        <p14:creationId xmlns:p14="http://schemas.microsoft.com/office/powerpoint/2010/main" val="1847058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4" name="Plassholder for innhold 3"/>
          <p:cNvSpPr>
            <a:spLocks noGrp="1"/>
          </p:cNvSpPr>
          <p:nvPr>
            <p:ph sz="quarter" idx="10"/>
          </p:nvPr>
        </p:nvSpPr>
        <p:spPr>
          <a:xfrm>
            <a:off x="7935913" y="4892675"/>
            <a:ext cx="3983944" cy="1508125"/>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896361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E4F15A-62F5-45C3-8DBA-A29C99AB63D1}"/>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A11C0BBD-0D7F-46FF-B0D0-D2F91E837F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20DCAB1-1B5B-465A-9F44-E265050A9EE4}"/>
              </a:ext>
            </a:extLst>
          </p:cNvPr>
          <p:cNvSpPr>
            <a:spLocks noGrp="1"/>
          </p:cNvSpPr>
          <p:nvPr>
            <p:ph type="dt" sz="half" idx="10"/>
          </p:nvPr>
        </p:nvSpPr>
        <p:spPr/>
        <p:txBody>
          <a:bodyPr/>
          <a:lstStyle/>
          <a:p>
            <a:fld id="{7EAB26BD-6592-4312-983C-E85CDE7A366A}" type="datetime1">
              <a:rPr lang="nb-NO" smtClean="0"/>
              <a:t>21.12.2022</a:t>
            </a:fld>
            <a:endParaRPr lang="nb-NO"/>
          </a:p>
        </p:txBody>
      </p:sp>
      <p:sp>
        <p:nvSpPr>
          <p:cNvPr id="5" name="Plassholder for bunntekst 4">
            <a:extLst>
              <a:ext uri="{FF2B5EF4-FFF2-40B4-BE49-F238E27FC236}">
                <a16:creationId xmlns:a16="http://schemas.microsoft.com/office/drawing/2014/main" id="{DF92CCE7-7075-4B88-8D97-486EA3836AE3}"/>
              </a:ext>
            </a:extLst>
          </p:cNvPr>
          <p:cNvSpPr>
            <a:spLocks noGrp="1"/>
          </p:cNvSpPr>
          <p:nvPr>
            <p:ph type="ftr" sz="quarter" idx="11"/>
          </p:nvPr>
        </p:nvSpPr>
        <p:spPr/>
        <p:txBody>
          <a:bodyPr/>
          <a:lstStyle/>
          <a:p>
            <a:r>
              <a:rPr lang="nb-NO"/>
              <a:t>Trulte Konsmo, 24.11.22</a:t>
            </a:r>
          </a:p>
        </p:txBody>
      </p:sp>
      <p:sp>
        <p:nvSpPr>
          <p:cNvPr id="6" name="Plassholder for lysbildenummer 5">
            <a:extLst>
              <a:ext uri="{FF2B5EF4-FFF2-40B4-BE49-F238E27FC236}">
                <a16:creationId xmlns:a16="http://schemas.microsoft.com/office/drawing/2014/main" id="{C16DCE41-D742-4526-BED5-9628FF902744}"/>
              </a:ext>
            </a:extLst>
          </p:cNvPr>
          <p:cNvSpPr>
            <a:spLocks noGrp="1"/>
          </p:cNvSpPr>
          <p:nvPr>
            <p:ph type="sldNum" sz="quarter" idx="12"/>
          </p:nvPr>
        </p:nvSpPr>
        <p:spPr/>
        <p:txBody>
          <a:bodyPr/>
          <a:lstStyle/>
          <a:p>
            <a:fld id="{4B4FFB83-6C2B-4666-8EA1-04415F542CCC}" type="slidenum">
              <a:rPr lang="nb-NO" smtClean="0"/>
              <a:t>‹#›</a:t>
            </a:fld>
            <a:endParaRPr lang="nb-NO"/>
          </a:p>
        </p:txBody>
      </p:sp>
    </p:spTree>
    <p:extLst>
      <p:ext uri="{BB962C8B-B14F-4D97-AF65-F5344CB8AC3E}">
        <p14:creationId xmlns:p14="http://schemas.microsoft.com/office/powerpoint/2010/main" val="1818559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33A9EE-5F3C-4607-B30E-0D81EF105F0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13AAAB7-5AF6-48E6-B308-18BCAD41300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99602B4-814C-4495-8C98-0E15F9A7F6C3}"/>
              </a:ext>
            </a:extLst>
          </p:cNvPr>
          <p:cNvSpPr>
            <a:spLocks noGrp="1"/>
          </p:cNvSpPr>
          <p:nvPr>
            <p:ph type="dt" sz="half" idx="10"/>
          </p:nvPr>
        </p:nvSpPr>
        <p:spPr/>
        <p:txBody>
          <a:bodyPr/>
          <a:lstStyle/>
          <a:p>
            <a:fld id="{FF3CDD12-E3B0-41FF-8A62-559794F33212}" type="datetime1">
              <a:rPr lang="nb-NO" smtClean="0"/>
              <a:t>21.12.2022</a:t>
            </a:fld>
            <a:endParaRPr lang="nb-NO"/>
          </a:p>
        </p:txBody>
      </p:sp>
      <p:sp>
        <p:nvSpPr>
          <p:cNvPr id="5" name="Plassholder for bunntekst 4">
            <a:extLst>
              <a:ext uri="{FF2B5EF4-FFF2-40B4-BE49-F238E27FC236}">
                <a16:creationId xmlns:a16="http://schemas.microsoft.com/office/drawing/2014/main" id="{CAD17BDF-3940-4FBE-8394-AE62064FD2A5}"/>
              </a:ext>
            </a:extLst>
          </p:cNvPr>
          <p:cNvSpPr>
            <a:spLocks noGrp="1"/>
          </p:cNvSpPr>
          <p:nvPr>
            <p:ph type="ftr" sz="quarter" idx="11"/>
          </p:nvPr>
        </p:nvSpPr>
        <p:spPr/>
        <p:txBody>
          <a:bodyPr/>
          <a:lstStyle/>
          <a:p>
            <a:r>
              <a:rPr lang="nb-NO"/>
              <a:t>Trulte Konsmo, 24.11.22</a:t>
            </a:r>
          </a:p>
        </p:txBody>
      </p:sp>
      <p:sp>
        <p:nvSpPr>
          <p:cNvPr id="6" name="Plassholder for lysbildenummer 5">
            <a:extLst>
              <a:ext uri="{FF2B5EF4-FFF2-40B4-BE49-F238E27FC236}">
                <a16:creationId xmlns:a16="http://schemas.microsoft.com/office/drawing/2014/main" id="{01E07342-618A-42C1-B216-967DF2A929D1}"/>
              </a:ext>
            </a:extLst>
          </p:cNvPr>
          <p:cNvSpPr>
            <a:spLocks noGrp="1"/>
          </p:cNvSpPr>
          <p:nvPr>
            <p:ph type="sldNum" sz="quarter" idx="12"/>
          </p:nvPr>
        </p:nvSpPr>
        <p:spPr/>
        <p:txBody>
          <a:bodyPr/>
          <a:lstStyle/>
          <a:p>
            <a:fld id="{4B4FFB83-6C2B-4666-8EA1-04415F542CCC}" type="slidenum">
              <a:rPr lang="nb-NO" smtClean="0"/>
              <a:t>‹#›</a:t>
            </a:fld>
            <a:endParaRPr lang="nb-NO"/>
          </a:p>
        </p:txBody>
      </p:sp>
    </p:spTree>
    <p:extLst>
      <p:ext uri="{BB962C8B-B14F-4D97-AF65-F5344CB8AC3E}">
        <p14:creationId xmlns:p14="http://schemas.microsoft.com/office/powerpoint/2010/main" val="1902104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CCDA0D-F276-46D8-A6A3-A6F738E92E21}"/>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EEC6CC8F-0C31-4A93-AE0B-FC124B8796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FB837C3C-36FA-40AD-A131-CAECB7DD7FB2}"/>
              </a:ext>
            </a:extLst>
          </p:cNvPr>
          <p:cNvSpPr>
            <a:spLocks noGrp="1"/>
          </p:cNvSpPr>
          <p:nvPr>
            <p:ph type="dt" sz="half" idx="10"/>
          </p:nvPr>
        </p:nvSpPr>
        <p:spPr/>
        <p:txBody>
          <a:bodyPr/>
          <a:lstStyle/>
          <a:p>
            <a:fld id="{732A5D26-4060-4786-B218-CF096092B860}" type="datetime1">
              <a:rPr lang="nb-NO" smtClean="0"/>
              <a:t>21.12.2022</a:t>
            </a:fld>
            <a:endParaRPr lang="nb-NO"/>
          </a:p>
        </p:txBody>
      </p:sp>
      <p:sp>
        <p:nvSpPr>
          <p:cNvPr id="5" name="Plassholder for bunntekst 4">
            <a:extLst>
              <a:ext uri="{FF2B5EF4-FFF2-40B4-BE49-F238E27FC236}">
                <a16:creationId xmlns:a16="http://schemas.microsoft.com/office/drawing/2014/main" id="{2FCE0F20-AAF7-41CB-A8BB-70502F223D62}"/>
              </a:ext>
            </a:extLst>
          </p:cNvPr>
          <p:cNvSpPr>
            <a:spLocks noGrp="1"/>
          </p:cNvSpPr>
          <p:nvPr>
            <p:ph type="ftr" sz="quarter" idx="11"/>
          </p:nvPr>
        </p:nvSpPr>
        <p:spPr/>
        <p:txBody>
          <a:bodyPr/>
          <a:lstStyle/>
          <a:p>
            <a:r>
              <a:rPr lang="nb-NO"/>
              <a:t>Trulte Konsmo, 24.11.22</a:t>
            </a:r>
          </a:p>
        </p:txBody>
      </p:sp>
      <p:sp>
        <p:nvSpPr>
          <p:cNvPr id="6" name="Plassholder for lysbildenummer 5">
            <a:extLst>
              <a:ext uri="{FF2B5EF4-FFF2-40B4-BE49-F238E27FC236}">
                <a16:creationId xmlns:a16="http://schemas.microsoft.com/office/drawing/2014/main" id="{7A0C7F97-7CC4-4951-8627-7BEA2FB73002}"/>
              </a:ext>
            </a:extLst>
          </p:cNvPr>
          <p:cNvSpPr>
            <a:spLocks noGrp="1"/>
          </p:cNvSpPr>
          <p:nvPr>
            <p:ph type="sldNum" sz="quarter" idx="12"/>
          </p:nvPr>
        </p:nvSpPr>
        <p:spPr/>
        <p:txBody>
          <a:bodyPr/>
          <a:lstStyle/>
          <a:p>
            <a:fld id="{4B4FFB83-6C2B-4666-8EA1-04415F542CCC}" type="slidenum">
              <a:rPr lang="nb-NO" smtClean="0"/>
              <a:t>‹#›</a:t>
            </a:fld>
            <a:endParaRPr lang="nb-NO"/>
          </a:p>
        </p:txBody>
      </p:sp>
    </p:spTree>
    <p:extLst>
      <p:ext uri="{BB962C8B-B14F-4D97-AF65-F5344CB8AC3E}">
        <p14:creationId xmlns:p14="http://schemas.microsoft.com/office/powerpoint/2010/main" val="2985194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3D2BAC-0888-4314-9C79-CD60F72BF6B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C95E4101-04BA-4CB3-84EB-0F9EA2DE130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7EAF423-AACF-46BE-B968-90DDCF647502}"/>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27E3543-3F1D-4CA0-B82F-A3126B3343E7}"/>
              </a:ext>
            </a:extLst>
          </p:cNvPr>
          <p:cNvSpPr>
            <a:spLocks noGrp="1"/>
          </p:cNvSpPr>
          <p:nvPr>
            <p:ph type="dt" sz="half" idx="10"/>
          </p:nvPr>
        </p:nvSpPr>
        <p:spPr/>
        <p:txBody>
          <a:bodyPr/>
          <a:lstStyle/>
          <a:p>
            <a:fld id="{1DC7B068-63B1-44F8-AD16-D0922C76C8C4}" type="datetime1">
              <a:rPr lang="nb-NO" smtClean="0"/>
              <a:t>21.12.2022</a:t>
            </a:fld>
            <a:endParaRPr lang="nb-NO"/>
          </a:p>
        </p:txBody>
      </p:sp>
      <p:sp>
        <p:nvSpPr>
          <p:cNvPr id="6" name="Plassholder for bunntekst 5">
            <a:extLst>
              <a:ext uri="{FF2B5EF4-FFF2-40B4-BE49-F238E27FC236}">
                <a16:creationId xmlns:a16="http://schemas.microsoft.com/office/drawing/2014/main" id="{5F40150E-37E2-4613-BAF4-00FB90C1008D}"/>
              </a:ext>
            </a:extLst>
          </p:cNvPr>
          <p:cNvSpPr>
            <a:spLocks noGrp="1"/>
          </p:cNvSpPr>
          <p:nvPr>
            <p:ph type="ftr" sz="quarter" idx="11"/>
          </p:nvPr>
        </p:nvSpPr>
        <p:spPr/>
        <p:txBody>
          <a:bodyPr/>
          <a:lstStyle/>
          <a:p>
            <a:r>
              <a:rPr lang="nb-NO"/>
              <a:t>Trulte Konsmo, 24.11.22</a:t>
            </a:r>
          </a:p>
        </p:txBody>
      </p:sp>
      <p:sp>
        <p:nvSpPr>
          <p:cNvPr id="7" name="Plassholder for lysbildenummer 6">
            <a:extLst>
              <a:ext uri="{FF2B5EF4-FFF2-40B4-BE49-F238E27FC236}">
                <a16:creationId xmlns:a16="http://schemas.microsoft.com/office/drawing/2014/main" id="{7CD35E27-BC24-4849-8E2A-A7DAEE245BAE}"/>
              </a:ext>
            </a:extLst>
          </p:cNvPr>
          <p:cNvSpPr>
            <a:spLocks noGrp="1"/>
          </p:cNvSpPr>
          <p:nvPr>
            <p:ph type="sldNum" sz="quarter" idx="12"/>
          </p:nvPr>
        </p:nvSpPr>
        <p:spPr/>
        <p:txBody>
          <a:bodyPr/>
          <a:lstStyle/>
          <a:p>
            <a:fld id="{4B4FFB83-6C2B-4666-8EA1-04415F542CCC}" type="slidenum">
              <a:rPr lang="nb-NO" smtClean="0"/>
              <a:t>‹#›</a:t>
            </a:fld>
            <a:endParaRPr lang="nb-NO"/>
          </a:p>
        </p:txBody>
      </p:sp>
    </p:spTree>
    <p:extLst>
      <p:ext uri="{BB962C8B-B14F-4D97-AF65-F5344CB8AC3E}">
        <p14:creationId xmlns:p14="http://schemas.microsoft.com/office/powerpoint/2010/main" val="2475530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4FC956-1FBB-4125-A3F5-D65573F38737}"/>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AB3C405-9FA9-4EDF-AF7A-FB89F2696B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789BAF9C-0B95-431F-997E-6672E7E030C8}"/>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3B69DC9-38A3-4321-AA46-BC290F7839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0095A4CF-DEA5-491B-BFFC-61E7D10B43BB}"/>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5B10293E-2154-4603-BF48-DC9DBB49880D}"/>
              </a:ext>
            </a:extLst>
          </p:cNvPr>
          <p:cNvSpPr>
            <a:spLocks noGrp="1"/>
          </p:cNvSpPr>
          <p:nvPr>
            <p:ph type="dt" sz="half" idx="10"/>
          </p:nvPr>
        </p:nvSpPr>
        <p:spPr/>
        <p:txBody>
          <a:bodyPr/>
          <a:lstStyle/>
          <a:p>
            <a:fld id="{BA04E43E-6A90-4067-BECF-A0E307D2B74D}" type="datetime1">
              <a:rPr lang="nb-NO" smtClean="0"/>
              <a:t>21.12.2022</a:t>
            </a:fld>
            <a:endParaRPr lang="nb-NO"/>
          </a:p>
        </p:txBody>
      </p:sp>
      <p:sp>
        <p:nvSpPr>
          <p:cNvPr id="8" name="Plassholder for bunntekst 7">
            <a:extLst>
              <a:ext uri="{FF2B5EF4-FFF2-40B4-BE49-F238E27FC236}">
                <a16:creationId xmlns:a16="http://schemas.microsoft.com/office/drawing/2014/main" id="{F35BA860-7203-4D0F-9457-980563FA3CA2}"/>
              </a:ext>
            </a:extLst>
          </p:cNvPr>
          <p:cNvSpPr>
            <a:spLocks noGrp="1"/>
          </p:cNvSpPr>
          <p:nvPr>
            <p:ph type="ftr" sz="quarter" idx="11"/>
          </p:nvPr>
        </p:nvSpPr>
        <p:spPr/>
        <p:txBody>
          <a:bodyPr/>
          <a:lstStyle/>
          <a:p>
            <a:r>
              <a:rPr lang="nb-NO"/>
              <a:t>Trulte Konsmo, 24.11.22</a:t>
            </a:r>
          </a:p>
        </p:txBody>
      </p:sp>
      <p:sp>
        <p:nvSpPr>
          <p:cNvPr id="9" name="Plassholder for lysbildenummer 8">
            <a:extLst>
              <a:ext uri="{FF2B5EF4-FFF2-40B4-BE49-F238E27FC236}">
                <a16:creationId xmlns:a16="http://schemas.microsoft.com/office/drawing/2014/main" id="{66B80A67-1E13-4F58-95DB-1134B01B2D8E}"/>
              </a:ext>
            </a:extLst>
          </p:cNvPr>
          <p:cNvSpPr>
            <a:spLocks noGrp="1"/>
          </p:cNvSpPr>
          <p:nvPr>
            <p:ph type="sldNum" sz="quarter" idx="12"/>
          </p:nvPr>
        </p:nvSpPr>
        <p:spPr/>
        <p:txBody>
          <a:bodyPr/>
          <a:lstStyle/>
          <a:p>
            <a:fld id="{4B4FFB83-6C2B-4666-8EA1-04415F542CCC}" type="slidenum">
              <a:rPr lang="nb-NO" smtClean="0"/>
              <a:t>‹#›</a:t>
            </a:fld>
            <a:endParaRPr lang="nb-NO"/>
          </a:p>
        </p:txBody>
      </p:sp>
    </p:spTree>
    <p:extLst>
      <p:ext uri="{BB962C8B-B14F-4D97-AF65-F5344CB8AC3E}">
        <p14:creationId xmlns:p14="http://schemas.microsoft.com/office/powerpoint/2010/main" val="1365928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545E0-2309-4E92-BE8D-1ED5ADEDF448}"/>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7DB2B35F-F3E5-4829-ADBC-86DA5118A25F}"/>
              </a:ext>
            </a:extLst>
          </p:cNvPr>
          <p:cNvSpPr>
            <a:spLocks noGrp="1"/>
          </p:cNvSpPr>
          <p:nvPr>
            <p:ph type="dt" sz="half" idx="10"/>
          </p:nvPr>
        </p:nvSpPr>
        <p:spPr/>
        <p:txBody>
          <a:bodyPr/>
          <a:lstStyle/>
          <a:p>
            <a:fld id="{E306AF83-013D-4F96-9B90-613F1C31AEB3}" type="datetime1">
              <a:rPr lang="nb-NO" smtClean="0"/>
              <a:t>21.12.2022</a:t>
            </a:fld>
            <a:endParaRPr lang="nb-NO"/>
          </a:p>
        </p:txBody>
      </p:sp>
      <p:sp>
        <p:nvSpPr>
          <p:cNvPr id="4" name="Plassholder for bunntekst 3">
            <a:extLst>
              <a:ext uri="{FF2B5EF4-FFF2-40B4-BE49-F238E27FC236}">
                <a16:creationId xmlns:a16="http://schemas.microsoft.com/office/drawing/2014/main" id="{8AC53978-C6B9-4C26-AF49-C20DA41220C3}"/>
              </a:ext>
            </a:extLst>
          </p:cNvPr>
          <p:cNvSpPr>
            <a:spLocks noGrp="1"/>
          </p:cNvSpPr>
          <p:nvPr>
            <p:ph type="ftr" sz="quarter" idx="11"/>
          </p:nvPr>
        </p:nvSpPr>
        <p:spPr/>
        <p:txBody>
          <a:bodyPr/>
          <a:lstStyle/>
          <a:p>
            <a:r>
              <a:rPr lang="nb-NO"/>
              <a:t>Trulte Konsmo, 24.11.22</a:t>
            </a:r>
          </a:p>
        </p:txBody>
      </p:sp>
      <p:sp>
        <p:nvSpPr>
          <p:cNvPr id="5" name="Plassholder for lysbildenummer 4">
            <a:extLst>
              <a:ext uri="{FF2B5EF4-FFF2-40B4-BE49-F238E27FC236}">
                <a16:creationId xmlns:a16="http://schemas.microsoft.com/office/drawing/2014/main" id="{126F5515-C582-42A2-8C9E-3A904BB7BF4C}"/>
              </a:ext>
            </a:extLst>
          </p:cNvPr>
          <p:cNvSpPr>
            <a:spLocks noGrp="1"/>
          </p:cNvSpPr>
          <p:nvPr>
            <p:ph type="sldNum" sz="quarter" idx="12"/>
          </p:nvPr>
        </p:nvSpPr>
        <p:spPr/>
        <p:txBody>
          <a:bodyPr/>
          <a:lstStyle/>
          <a:p>
            <a:fld id="{4B4FFB83-6C2B-4666-8EA1-04415F542CCC}" type="slidenum">
              <a:rPr lang="nb-NO" smtClean="0"/>
              <a:t>‹#›</a:t>
            </a:fld>
            <a:endParaRPr lang="nb-NO"/>
          </a:p>
        </p:txBody>
      </p:sp>
    </p:spTree>
    <p:extLst>
      <p:ext uri="{BB962C8B-B14F-4D97-AF65-F5344CB8AC3E}">
        <p14:creationId xmlns:p14="http://schemas.microsoft.com/office/powerpoint/2010/main" val="459449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6FD31BC-6357-46FE-9551-3191841A1C90}"/>
              </a:ext>
            </a:extLst>
          </p:cNvPr>
          <p:cNvSpPr>
            <a:spLocks noGrp="1"/>
          </p:cNvSpPr>
          <p:nvPr>
            <p:ph type="dt" sz="half" idx="10"/>
          </p:nvPr>
        </p:nvSpPr>
        <p:spPr/>
        <p:txBody>
          <a:bodyPr/>
          <a:lstStyle/>
          <a:p>
            <a:fld id="{B2868F33-F495-4AA1-83F3-85B4B189D53B}" type="datetime1">
              <a:rPr lang="nb-NO" smtClean="0"/>
              <a:t>21.12.2022</a:t>
            </a:fld>
            <a:endParaRPr lang="nb-NO"/>
          </a:p>
        </p:txBody>
      </p:sp>
      <p:sp>
        <p:nvSpPr>
          <p:cNvPr id="3" name="Plassholder for bunntekst 2">
            <a:extLst>
              <a:ext uri="{FF2B5EF4-FFF2-40B4-BE49-F238E27FC236}">
                <a16:creationId xmlns:a16="http://schemas.microsoft.com/office/drawing/2014/main" id="{1A8093F3-8283-4390-9597-94AB61E15587}"/>
              </a:ext>
            </a:extLst>
          </p:cNvPr>
          <p:cNvSpPr>
            <a:spLocks noGrp="1"/>
          </p:cNvSpPr>
          <p:nvPr>
            <p:ph type="ftr" sz="quarter" idx="11"/>
          </p:nvPr>
        </p:nvSpPr>
        <p:spPr/>
        <p:txBody>
          <a:bodyPr/>
          <a:lstStyle/>
          <a:p>
            <a:r>
              <a:rPr lang="nb-NO"/>
              <a:t>Trulte Konsmo, 24.11.22</a:t>
            </a:r>
          </a:p>
        </p:txBody>
      </p:sp>
      <p:sp>
        <p:nvSpPr>
          <p:cNvPr id="4" name="Plassholder for lysbildenummer 3">
            <a:extLst>
              <a:ext uri="{FF2B5EF4-FFF2-40B4-BE49-F238E27FC236}">
                <a16:creationId xmlns:a16="http://schemas.microsoft.com/office/drawing/2014/main" id="{E5DA6D04-9551-4C88-A1A9-7CF937CC6DE8}"/>
              </a:ext>
            </a:extLst>
          </p:cNvPr>
          <p:cNvSpPr>
            <a:spLocks noGrp="1"/>
          </p:cNvSpPr>
          <p:nvPr>
            <p:ph type="sldNum" sz="quarter" idx="12"/>
          </p:nvPr>
        </p:nvSpPr>
        <p:spPr/>
        <p:txBody>
          <a:bodyPr/>
          <a:lstStyle/>
          <a:p>
            <a:fld id="{4B4FFB83-6C2B-4666-8EA1-04415F542CCC}" type="slidenum">
              <a:rPr lang="nb-NO" smtClean="0"/>
              <a:t>‹#›</a:t>
            </a:fld>
            <a:endParaRPr lang="nb-NO"/>
          </a:p>
        </p:txBody>
      </p:sp>
    </p:spTree>
    <p:extLst>
      <p:ext uri="{BB962C8B-B14F-4D97-AF65-F5344CB8AC3E}">
        <p14:creationId xmlns:p14="http://schemas.microsoft.com/office/powerpoint/2010/main" val="2254253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3" name="Undertittel 2"/>
          <p:cNvSpPr>
            <a:spLocks noGrp="1"/>
          </p:cNvSpPr>
          <p:nvPr>
            <p:ph type="subTitle" idx="1"/>
          </p:nvPr>
        </p:nvSpPr>
        <p:spPr>
          <a:xfrm>
            <a:off x="1432560" y="3205798"/>
            <a:ext cx="9144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 undertittelstil i malen</a:t>
            </a:r>
          </a:p>
        </p:txBody>
      </p:sp>
      <p:sp>
        <p:nvSpPr>
          <p:cNvPr id="10" name="Tittel 9"/>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396496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14A635-3143-4AD0-8017-70289EB7C64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B9B547F3-1641-4E06-AB04-78DA60D18D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8DF9D7B-3728-460B-A3F0-56AF7BFECC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32BCC45-959E-4AFA-BC37-F92D42749DCC}"/>
              </a:ext>
            </a:extLst>
          </p:cNvPr>
          <p:cNvSpPr>
            <a:spLocks noGrp="1"/>
          </p:cNvSpPr>
          <p:nvPr>
            <p:ph type="dt" sz="half" idx="10"/>
          </p:nvPr>
        </p:nvSpPr>
        <p:spPr/>
        <p:txBody>
          <a:bodyPr/>
          <a:lstStyle/>
          <a:p>
            <a:fld id="{53722018-48A4-4F3C-969E-5F5C96889497}" type="datetime1">
              <a:rPr lang="nb-NO" smtClean="0"/>
              <a:t>21.12.2022</a:t>
            </a:fld>
            <a:endParaRPr lang="nb-NO"/>
          </a:p>
        </p:txBody>
      </p:sp>
      <p:sp>
        <p:nvSpPr>
          <p:cNvPr id="6" name="Plassholder for bunntekst 5">
            <a:extLst>
              <a:ext uri="{FF2B5EF4-FFF2-40B4-BE49-F238E27FC236}">
                <a16:creationId xmlns:a16="http://schemas.microsoft.com/office/drawing/2014/main" id="{409C57C1-3241-41A1-B2DE-5EBF123070B7}"/>
              </a:ext>
            </a:extLst>
          </p:cNvPr>
          <p:cNvSpPr>
            <a:spLocks noGrp="1"/>
          </p:cNvSpPr>
          <p:nvPr>
            <p:ph type="ftr" sz="quarter" idx="11"/>
          </p:nvPr>
        </p:nvSpPr>
        <p:spPr/>
        <p:txBody>
          <a:bodyPr/>
          <a:lstStyle/>
          <a:p>
            <a:r>
              <a:rPr lang="nb-NO"/>
              <a:t>Trulte Konsmo, 24.11.22</a:t>
            </a:r>
          </a:p>
        </p:txBody>
      </p:sp>
      <p:sp>
        <p:nvSpPr>
          <p:cNvPr id="7" name="Plassholder for lysbildenummer 6">
            <a:extLst>
              <a:ext uri="{FF2B5EF4-FFF2-40B4-BE49-F238E27FC236}">
                <a16:creationId xmlns:a16="http://schemas.microsoft.com/office/drawing/2014/main" id="{6D9CDF0B-597D-46C2-9FF8-9AF48E8CB4D4}"/>
              </a:ext>
            </a:extLst>
          </p:cNvPr>
          <p:cNvSpPr>
            <a:spLocks noGrp="1"/>
          </p:cNvSpPr>
          <p:nvPr>
            <p:ph type="sldNum" sz="quarter" idx="12"/>
          </p:nvPr>
        </p:nvSpPr>
        <p:spPr/>
        <p:txBody>
          <a:bodyPr/>
          <a:lstStyle/>
          <a:p>
            <a:fld id="{4B4FFB83-6C2B-4666-8EA1-04415F542CCC}" type="slidenum">
              <a:rPr lang="nb-NO" smtClean="0"/>
              <a:t>‹#›</a:t>
            </a:fld>
            <a:endParaRPr lang="nb-NO"/>
          </a:p>
        </p:txBody>
      </p:sp>
    </p:spTree>
    <p:extLst>
      <p:ext uri="{BB962C8B-B14F-4D97-AF65-F5344CB8AC3E}">
        <p14:creationId xmlns:p14="http://schemas.microsoft.com/office/powerpoint/2010/main" val="356505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68C4A62-4140-482B-8C3F-585AE6D8061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C9352EF-3659-489A-9E5E-1F2AE290ED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4E10106C-CDAC-4D0E-A148-ED7AE7B45D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86BF0D3-5714-4967-A314-5FCF2F4BBFEF}"/>
              </a:ext>
            </a:extLst>
          </p:cNvPr>
          <p:cNvSpPr>
            <a:spLocks noGrp="1"/>
          </p:cNvSpPr>
          <p:nvPr>
            <p:ph type="dt" sz="half" idx="10"/>
          </p:nvPr>
        </p:nvSpPr>
        <p:spPr/>
        <p:txBody>
          <a:bodyPr/>
          <a:lstStyle/>
          <a:p>
            <a:fld id="{5B983041-4B52-46BD-A250-74A66DC6B68B}" type="datetime1">
              <a:rPr lang="nb-NO" smtClean="0"/>
              <a:t>21.12.2022</a:t>
            </a:fld>
            <a:endParaRPr lang="nb-NO"/>
          </a:p>
        </p:txBody>
      </p:sp>
      <p:sp>
        <p:nvSpPr>
          <p:cNvPr id="6" name="Plassholder for bunntekst 5">
            <a:extLst>
              <a:ext uri="{FF2B5EF4-FFF2-40B4-BE49-F238E27FC236}">
                <a16:creationId xmlns:a16="http://schemas.microsoft.com/office/drawing/2014/main" id="{1D66F112-1CE8-4AA4-BBBC-DC02B655BC2F}"/>
              </a:ext>
            </a:extLst>
          </p:cNvPr>
          <p:cNvSpPr>
            <a:spLocks noGrp="1"/>
          </p:cNvSpPr>
          <p:nvPr>
            <p:ph type="ftr" sz="quarter" idx="11"/>
          </p:nvPr>
        </p:nvSpPr>
        <p:spPr/>
        <p:txBody>
          <a:bodyPr/>
          <a:lstStyle/>
          <a:p>
            <a:r>
              <a:rPr lang="nb-NO"/>
              <a:t>Trulte Konsmo, 24.11.22</a:t>
            </a:r>
          </a:p>
        </p:txBody>
      </p:sp>
      <p:sp>
        <p:nvSpPr>
          <p:cNvPr id="7" name="Plassholder for lysbildenummer 6">
            <a:extLst>
              <a:ext uri="{FF2B5EF4-FFF2-40B4-BE49-F238E27FC236}">
                <a16:creationId xmlns:a16="http://schemas.microsoft.com/office/drawing/2014/main" id="{19E5294E-4A8F-436C-B621-5577F19C3884}"/>
              </a:ext>
            </a:extLst>
          </p:cNvPr>
          <p:cNvSpPr>
            <a:spLocks noGrp="1"/>
          </p:cNvSpPr>
          <p:nvPr>
            <p:ph type="sldNum" sz="quarter" idx="12"/>
          </p:nvPr>
        </p:nvSpPr>
        <p:spPr/>
        <p:txBody>
          <a:bodyPr/>
          <a:lstStyle/>
          <a:p>
            <a:fld id="{4B4FFB83-6C2B-4666-8EA1-04415F542CCC}" type="slidenum">
              <a:rPr lang="nb-NO" smtClean="0"/>
              <a:t>‹#›</a:t>
            </a:fld>
            <a:endParaRPr lang="nb-NO"/>
          </a:p>
        </p:txBody>
      </p:sp>
    </p:spTree>
    <p:extLst>
      <p:ext uri="{BB962C8B-B14F-4D97-AF65-F5344CB8AC3E}">
        <p14:creationId xmlns:p14="http://schemas.microsoft.com/office/powerpoint/2010/main" val="133521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7C5B66-6C3C-4447-BB18-3C439B3D7CA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F907A36-029F-4D46-9A7F-842A790BC4FD}"/>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F0FEE67-3C38-4CCF-906C-2DAC7DDCE048}"/>
              </a:ext>
            </a:extLst>
          </p:cNvPr>
          <p:cNvSpPr>
            <a:spLocks noGrp="1"/>
          </p:cNvSpPr>
          <p:nvPr>
            <p:ph type="dt" sz="half" idx="10"/>
          </p:nvPr>
        </p:nvSpPr>
        <p:spPr/>
        <p:txBody>
          <a:bodyPr/>
          <a:lstStyle/>
          <a:p>
            <a:fld id="{1D83C42F-F2CD-4FFA-9C03-D4270A3AF4AD}" type="datetime1">
              <a:rPr lang="nb-NO" smtClean="0"/>
              <a:t>21.12.2022</a:t>
            </a:fld>
            <a:endParaRPr lang="nb-NO"/>
          </a:p>
        </p:txBody>
      </p:sp>
      <p:sp>
        <p:nvSpPr>
          <p:cNvPr id="5" name="Plassholder for bunntekst 4">
            <a:extLst>
              <a:ext uri="{FF2B5EF4-FFF2-40B4-BE49-F238E27FC236}">
                <a16:creationId xmlns:a16="http://schemas.microsoft.com/office/drawing/2014/main" id="{2930FBFF-F1ED-4EA9-98ED-8C0E07D51933}"/>
              </a:ext>
            </a:extLst>
          </p:cNvPr>
          <p:cNvSpPr>
            <a:spLocks noGrp="1"/>
          </p:cNvSpPr>
          <p:nvPr>
            <p:ph type="ftr" sz="quarter" idx="11"/>
          </p:nvPr>
        </p:nvSpPr>
        <p:spPr/>
        <p:txBody>
          <a:bodyPr/>
          <a:lstStyle/>
          <a:p>
            <a:r>
              <a:rPr lang="nb-NO"/>
              <a:t>Trulte Konsmo, 24.11.22</a:t>
            </a:r>
          </a:p>
        </p:txBody>
      </p:sp>
      <p:sp>
        <p:nvSpPr>
          <p:cNvPr id="6" name="Plassholder for lysbildenummer 5">
            <a:extLst>
              <a:ext uri="{FF2B5EF4-FFF2-40B4-BE49-F238E27FC236}">
                <a16:creationId xmlns:a16="http://schemas.microsoft.com/office/drawing/2014/main" id="{CC2C0363-93AB-438D-82A0-07EF0070F268}"/>
              </a:ext>
            </a:extLst>
          </p:cNvPr>
          <p:cNvSpPr>
            <a:spLocks noGrp="1"/>
          </p:cNvSpPr>
          <p:nvPr>
            <p:ph type="sldNum" sz="quarter" idx="12"/>
          </p:nvPr>
        </p:nvSpPr>
        <p:spPr/>
        <p:txBody>
          <a:bodyPr/>
          <a:lstStyle/>
          <a:p>
            <a:fld id="{4B4FFB83-6C2B-4666-8EA1-04415F542CCC}" type="slidenum">
              <a:rPr lang="nb-NO" smtClean="0"/>
              <a:t>‹#›</a:t>
            </a:fld>
            <a:endParaRPr lang="nb-NO"/>
          </a:p>
        </p:txBody>
      </p:sp>
    </p:spTree>
    <p:extLst>
      <p:ext uri="{BB962C8B-B14F-4D97-AF65-F5344CB8AC3E}">
        <p14:creationId xmlns:p14="http://schemas.microsoft.com/office/powerpoint/2010/main" val="2435429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CC176EA4-50CD-4C28-A362-4EA50396893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F871D5DE-E3ED-4889-B3EF-8D25C45B18CA}"/>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1C80E7B-4314-47FA-970D-C225E1CD32FF}"/>
              </a:ext>
            </a:extLst>
          </p:cNvPr>
          <p:cNvSpPr>
            <a:spLocks noGrp="1"/>
          </p:cNvSpPr>
          <p:nvPr>
            <p:ph type="dt" sz="half" idx="10"/>
          </p:nvPr>
        </p:nvSpPr>
        <p:spPr/>
        <p:txBody>
          <a:bodyPr/>
          <a:lstStyle/>
          <a:p>
            <a:fld id="{710DBCF3-7EC9-4E21-BFBD-D87C4C3FE157}" type="datetime1">
              <a:rPr lang="nb-NO" smtClean="0"/>
              <a:t>21.12.2022</a:t>
            </a:fld>
            <a:endParaRPr lang="nb-NO"/>
          </a:p>
        </p:txBody>
      </p:sp>
      <p:sp>
        <p:nvSpPr>
          <p:cNvPr id="5" name="Plassholder for bunntekst 4">
            <a:extLst>
              <a:ext uri="{FF2B5EF4-FFF2-40B4-BE49-F238E27FC236}">
                <a16:creationId xmlns:a16="http://schemas.microsoft.com/office/drawing/2014/main" id="{4C50E838-607A-49B0-962E-64B7F535E6F7}"/>
              </a:ext>
            </a:extLst>
          </p:cNvPr>
          <p:cNvSpPr>
            <a:spLocks noGrp="1"/>
          </p:cNvSpPr>
          <p:nvPr>
            <p:ph type="ftr" sz="quarter" idx="11"/>
          </p:nvPr>
        </p:nvSpPr>
        <p:spPr/>
        <p:txBody>
          <a:bodyPr/>
          <a:lstStyle/>
          <a:p>
            <a:r>
              <a:rPr lang="nb-NO"/>
              <a:t>Trulte Konsmo, 24.11.22</a:t>
            </a:r>
          </a:p>
        </p:txBody>
      </p:sp>
      <p:sp>
        <p:nvSpPr>
          <p:cNvPr id="6" name="Plassholder for lysbildenummer 5">
            <a:extLst>
              <a:ext uri="{FF2B5EF4-FFF2-40B4-BE49-F238E27FC236}">
                <a16:creationId xmlns:a16="http://schemas.microsoft.com/office/drawing/2014/main" id="{AF01A667-15C9-48C9-A9BC-3F7F7E5BFDE0}"/>
              </a:ext>
            </a:extLst>
          </p:cNvPr>
          <p:cNvSpPr>
            <a:spLocks noGrp="1"/>
          </p:cNvSpPr>
          <p:nvPr>
            <p:ph type="sldNum" sz="quarter" idx="12"/>
          </p:nvPr>
        </p:nvSpPr>
        <p:spPr/>
        <p:txBody>
          <a:bodyPr/>
          <a:lstStyle/>
          <a:p>
            <a:fld id="{4B4FFB83-6C2B-4666-8EA1-04415F542CCC}" type="slidenum">
              <a:rPr lang="nb-NO" smtClean="0"/>
              <a:t>‹#›</a:t>
            </a:fld>
            <a:endParaRPr lang="nb-NO"/>
          </a:p>
        </p:txBody>
      </p:sp>
    </p:spTree>
    <p:extLst>
      <p:ext uri="{BB962C8B-B14F-4D97-AF65-F5344CB8AC3E}">
        <p14:creationId xmlns:p14="http://schemas.microsoft.com/office/powerpoint/2010/main" val="62260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ct val="100000"/>
              </a:lnSpc>
              <a:defRPr sz="1400"/>
            </a:lvl1pPr>
          </a:lstStyle>
          <a:p>
            <a:r>
              <a:rPr lang="nb-NO"/>
              <a:t>Click </a:t>
            </a:r>
            <a:r>
              <a:rPr lang="nb-NO" noProof="0"/>
              <a:t>to</a:t>
            </a:r>
            <a:r>
              <a:rPr lang="nb-NO"/>
              <a:t>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5A7970-C710-4A28-AA57-59BE97FA402E}" type="datetime1">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21.12.2022</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2428B92-D4EE-4A44-9846-D8AF57F023C2}" type="slidenum">
              <a:rPr kumimoji="0" lang="nb-NO" alt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b-NO" alt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566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p>
            <a:r>
              <a:rPr lang="nb-NO"/>
              <a:t>Klikk for å redigere tittelstil</a:t>
            </a:r>
          </a:p>
        </p:txBody>
      </p:sp>
      <p:sp>
        <p:nvSpPr>
          <p:cNvPr id="3" name="Plassholder for tekst 2"/>
          <p:cNvSpPr>
            <a:spLocks noGrp="1"/>
          </p:cNvSpPr>
          <p:nvPr>
            <p:ph type="body" sz="half" idx="1"/>
          </p:nvPr>
        </p:nvSpPr>
        <p:spPr>
          <a:xfrm>
            <a:off x="609600" y="1600201"/>
            <a:ext cx="5384800"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Date Placeholder 4"/>
          <p:cNvSpPr>
            <a:spLocks noGrp="1" noChangeArrowheads="1"/>
          </p:cNvSpPr>
          <p:nvPr>
            <p:ph type="dt" sz="half" idx="10"/>
          </p:nvPr>
        </p:nvSpPr>
        <p:spPr>
          <a:xfrm>
            <a:off x="609600" y="6356351"/>
            <a:ext cx="2844800" cy="365125"/>
          </a:xfrm>
          <a:prstGeom prst="rect">
            <a:avLst/>
          </a:prstGeom>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A420AA3-904B-4BF9-BB85-88C68000DC76}" type="datetime1">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21.12.2022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Trulte Konsmo, 24.11.22</a:t>
            </a:r>
          </a:p>
        </p:txBody>
      </p:sp>
      <p:sp>
        <p:nvSpPr>
          <p:cNvPr id="7" name="Slide Number Placeholder 6"/>
          <p:cNvSpPr>
            <a:spLocks noGrp="1" noChangeArrowheads="1"/>
          </p:cNvSpPr>
          <p:nvPr>
            <p:ph type="sldNum" sz="quarter" idx="12"/>
          </p:nvPr>
        </p:nvSpPr>
        <p:spPr>
          <a:xfrm>
            <a:off x="8737600" y="6356351"/>
            <a:ext cx="2844800" cy="365125"/>
          </a:xfrm>
          <a:prstGeom prst="rect">
            <a:avLst/>
          </a:prstGeom>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2B7A757-5A59-4622-B443-14CECF30F8D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627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akside kontaktinfo og ikoner">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AFD28C3-2DD1-4330-B329-F0BCF2960062}"/>
              </a:ext>
            </a:extLst>
          </p:cNvPr>
          <p:cNvSpPr/>
          <p:nvPr userDrawn="1"/>
        </p:nvSpPr>
        <p:spPr>
          <a:xfrm>
            <a:off x="2128603" y="2653259"/>
            <a:ext cx="7934794" cy="14540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5A498CAD-97B8-4629-952B-37F9435D1F02}"/>
              </a:ext>
            </a:extLst>
          </p:cNvPr>
          <p:cNvSpPr>
            <a:spLocks noGrp="1"/>
          </p:cNvSpPr>
          <p:nvPr>
            <p:ph type="title" hasCustomPrompt="1"/>
          </p:nvPr>
        </p:nvSpPr>
        <p:spPr>
          <a:xfrm>
            <a:off x="2152961" y="2910330"/>
            <a:ext cx="7886075" cy="1058863"/>
          </a:xfrm>
          <a:noFill/>
        </p:spPr>
        <p:txBody>
          <a:bodyPr wrap="none">
            <a:normAutofit/>
          </a:bodyPr>
          <a:lstStyle>
            <a:lvl1pPr>
              <a:defRPr sz="1600"/>
            </a:lvl1pPr>
          </a:lstStyle>
          <a:p>
            <a:r>
              <a:rPr lang="nb-NO" dirty="0">
                <a:effectLst/>
                <a:latin typeface="Arial Unicode MS" panose="020B0604020202020204" pitchFamily="34" charset="-128"/>
                <a:ea typeface="Arial Unicode MS" panose="020B0604020202020204" pitchFamily="34" charset="-128"/>
              </a:rPr>
              <a:t>F</a:t>
            </a:r>
            <a:r>
              <a:rPr lang="nb-NO" altLang="ja-JP" dirty="0">
                <a:effectLst/>
                <a:latin typeface="Arial Unicode MS" panose="020B0604020202020204" pitchFamily="34" charset="-128"/>
                <a:ea typeface="Arial Unicode MS" panose="020B0604020202020204" pitchFamily="34" charset="-128"/>
              </a:rPr>
              <a:t>ø</a:t>
            </a:r>
            <a:r>
              <a:rPr lang="nb-NO" dirty="0">
                <a:effectLst/>
                <a:latin typeface="Arial Unicode MS" panose="020B0604020202020204" pitchFamily="34" charset="-128"/>
                <a:ea typeface="Arial Unicode MS" panose="020B0604020202020204" pitchFamily="34" charset="-128"/>
              </a:rPr>
              <a:t>lg oss på: www.facebook.com/</a:t>
            </a:r>
            <a:r>
              <a:rPr lang="nb-NO" dirty="0" err="1">
                <a:effectLst/>
                <a:latin typeface="Arial Unicode MS" panose="020B0604020202020204" pitchFamily="34" charset="-128"/>
                <a:ea typeface="Arial Unicode MS" panose="020B0604020202020204" pitchFamily="34" charset="-128"/>
              </a:rPr>
              <a:t>ushtxxxx</a:t>
            </a:r>
            <a:r>
              <a:rPr lang="nb-NO" dirty="0">
                <a:effectLst/>
                <a:latin typeface="Arial Unicode MS" panose="020B0604020202020204" pitchFamily="34" charset="-128"/>
                <a:ea typeface="Arial Unicode MS" panose="020B0604020202020204" pitchFamily="34" charset="-128"/>
              </a:rPr>
              <a:t>.</a:t>
            </a:r>
            <a:br>
              <a:rPr lang="nb-NO" dirty="0">
                <a:effectLst/>
                <a:latin typeface="Arial Unicode MS" panose="020B0604020202020204" pitchFamily="34" charset="-128"/>
                <a:ea typeface="Arial Unicode MS" panose="020B0604020202020204" pitchFamily="34" charset="-128"/>
              </a:rPr>
            </a:br>
            <a:r>
              <a:rPr lang="nb-NO" dirty="0">
                <a:effectLst/>
                <a:latin typeface="Arial Unicode MS" panose="020B0604020202020204" pitchFamily="34" charset="-128"/>
                <a:ea typeface="Arial Unicode MS" panose="020B0604020202020204" pitchFamily="34" charset="-128"/>
              </a:rPr>
              <a:t>Kontakt oss på mail eller </a:t>
            </a:r>
            <a:r>
              <a:rPr lang="nb-NO" dirty="0" err="1">
                <a:effectLst/>
                <a:latin typeface="Arial Unicode MS" panose="020B0604020202020204" pitchFamily="34" charset="-128"/>
                <a:ea typeface="Arial Unicode MS" panose="020B0604020202020204" pitchFamily="34" charset="-128"/>
              </a:rPr>
              <a:t>tlf</a:t>
            </a:r>
            <a:r>
              <a:rPr lang="nb-NO" dirty="0">
                <a:effectLst/>
                <a:latin typeface="Arial Unicode MS" panose="020B0604020202020204" pitchFamily="34" charset="-128"/>
                <a:ea typeface="Arial Unicode MS" panose="020B0604020202020204" pitchFamily="34" charset="-128"/>
              </a:rPr>
              <a:t>: usht@xxxx.kommune.no, 12 34 56 78</a:t>
            </a:r>
            <a:br>
              <a:rPr lang="nb-NO" dirty="0">
                <a:effectLst/>
                <a:latin typeface="Arial Unicode MS" panose="020B0604020202020204" pitchFamily="34" charset="-128"/>
                <a:ea typeface="Arial Unicode MS" panose="020B0604020202020204" pitchFamily="34" charset="-128"/>
              </a:rPr>
            </a:br>
            <a:r>
              <a:rPr lang="nb-NO" dirty="0">
                <a:effectLst/>
                <a:latin typeface="Arial Unicode MS" panose="020B0604020202020204" pitchFamily="34" charset="-128"/>
                <a:ea typeface="Arial Unicode MS" panose="020B0604020202020204" pitchFamily="34" charset="-128"/>
              </a:rPr>
              <a:t>www.xxxx.kommune.no/usht eller www.utviklingssenter.no</a:t>
            </a:r>
          </a:p>
        </p:txBody>
      </p:sp>
      <p:pic>
        <p:nvPicPr>
          <p:cNvPr id="11" name="Bilde 10">
            <a:extLst>
              <a:ext uri="{FF2B5EF4-FFF2-40B4-BE49-F238E27FC236}">
                <a16:creationId xmlns:a16="http://schemas.microsoft.com/office/drawing/2014/main" id="{6AFA2000-963E-4E49-B282-6B5F00C6EA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4144" y="2376929"/>
            <a:ext cx="505969" cy="509017"/>
          </a:xfrm>
          <a:prstGeom prst="rect">
            <a:avLst/>
          </a:prstGeom>
        </p:spPr>
      </p:pic>
      <p:pic>
        <p:nvPicPr>
          <p:cNvPr id="12" name="Bilde 11">
            <a:extLst>
              <a:ext uri="{FF2B5EF4-FFF2-40B4-BE49-F238E27FC236}">
                <a16:creationId xmlns:a16="http://schemas.microsoft.com/office/drawing/2014/main" id="{223A75DF-F52C-43EE-8CD4-74242337B2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61073" y="2376929"/>
            <a:ext cx="509017" cy="509017"/>
          </a:xfrm>
          <a:prstGeom prst="rect">
            <a:avLst/>
          </a:prstGeom>
        </p:spPr>
      </p:pic>
      <p:pic>
        <p:nvPicPr>
          <p:cNvPr id="13" name="Bilde 12">
            <a:extLst>
              <a:ext uri="{FF2B5EF4-FFF2-40B4-BE49-F238E27FC236}">
                <a16:creationId xmlns:a16="http://schemas.microsoft.com/office/drawing/2014/main" id="{9D5AEEF6-8428-4291-A5F3-A23CA88065A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31050" y="2379977"/>
            <a:ext cx="505969" cy="509017"/>
          </a:xfrm>
          <a:prstGeom prst="rect">
            <a:avLst/>
          </a:prstGeom>
        </p:spPr>
      </p:pic>
      <p:pic>
        <p:nvPicPr>
          <p:cNvPr id="14" name="Bilde 13">
            <a:extLst>
              <a:ext uri="{FF2B5EF4-FFF2-40B4-BE49-F238E27FC236}">
                <a16:creationId xmlns:a16="http://schemas.microsoft.com/office/drawing/2014/main" id="{D1F1B75A-018E-4E21-A919-8D9734BAC4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7979" y="2376929"/>
            <a:ext cx="505969" cy="509017"/>
          </a:xfrm>
          <a:prstGeom prst="rect">
            <a:avLst/>
          </a:prstGeom>
        </p:spPr>
      </p:pic>
    </p:spTree>
    <p:extLst>
      <p:ext uri="{BB962C8B-B14F-4D97-AF65-F5344CB8AC3E}">
        <p14:creationId xmlns:p14="http://schemas.microsoft.com/office/powerpoint/2010/main" val="2774315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kside med grått felt">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AFD28C3-2DD1-4330-B329-F0BCF2960062}"/>
              </a:ext>
            </a:extLst>
          </p:cNvPr>
          <p:cNvSpPr/>
          <p:nvPr userDrawn="1"/>
        </p:nvSpPr>
        <p:spPr>
          <a:xfrm>
            <a:off x="2128603" y="2653259"/>
            <a:ext cx="7934794" cy="145404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895492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kside med web">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30735C2-5F5E-4F4C-9EFD-1D28C9280853}"/>
              </a:ext>
            </a:extLst>
          </p:cNvPr>
          <p:cNvSpPr>
            <a:spLocks noGrp="1"/>
          </p:cNvSpPr>
          <p:nvPr>
            <p:ph type="title"/>
          </p:nvPr>
        </p:nvSpPr>
        <p:spPr/>
        <p:txBody>
          <a:bodyPr/>
          <a:lstStyle/>
          <a:p>
            <a:r>
              <a:rPr lang="nb-NO" dirty="0"/>
              <a:t>Klikk for å redigere tittelstil</a:t>
            </a:r>
          </a:p>
        </p:txBody>
      </p:sp>
      <p:pic>
        <p:nvPicPr>
          <p:cNvPr id="4" name="Grafikk 3">
            <a:extLst>
              <a:ext uri="{FF2B5EF4-FFF2-40B4-BE49-F238E27FC236}">
                <a16:creationId xmlns:a16="http://schemas.microsoft.com/office/drawing/2014/main" id="{7CC324D9-DD2F-4F28-AE26-2BC92C5FE9E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7325" y="3228975"/>
            <a:ext cx="1657350" cy="400050"/>
          </a:xfrm>
          <a:prstGeom prst="rect">
            <a:avLst/>
          </a:prstGeom>
        </p:spPr>
      </p:pic>
      <p:pic>
        <p:nvPicPr>
          <p:cNvPr id="6" name="Grafikk 5">
            <a:extLst>
              <a:ext uri="{FF2B5EF4-FFF2-40B4-BE49-F238E27FC236}">
                <a16:creationId xmlns:a16="http://schemas.microsoft.com/office/drawing/2014/main" id="{8CBFEC84-4C8C-4314-843E-49663864392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7325" y="3228975"/>
            <a:ext cx="1657350" cy="400050"/>
          </a:xfrm>
          <a:prstGeom prst="rect">
            <a:avLst/>
          </a:prstGeom>
        </p:spPr>
      </p:pic>
      <p:pic>
        <p:nvPicPr>
          <p:cNvPr id="14" name="Grafikk 13">
            <a:extLst>
              <a:ext uri="{FF2B5EF4-FFF2-40B4-BE49-F238E27FC236}">
                <a16:creationId xmlns:a16="http://schemas.microsoft.com/office/drawing/2014/main" id="{0D81A0A4-A6E3-4D4B-AD58-360336E4EC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67325" y="3228975"/>
            <a:ext cx="1657350" cy="400050"/>
          </a:xfrm>
          <a:prstGeom prst="rect">
            <a:avLst/>
          </a:prstGeom>
        </p:spPr>
      </p:pic>
      <p:pic>
        <p:nvPicPr>
          <p:cNvPr id="16" name="Grafikk 15">
            <a:extLst>
              <a:ext uri="{FF2B5EF4-FFF2-40B4-BE49-F238E27FC236}">
                <a16:creationId xmlns:a16="http://schemas.microsoft.com/office/drawing/2014/main" id="{BC143602-F15F-4018-A316-20C831BB40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67325" y="1400175"/>
            <a:ext cx="1657350" cy="400050"/>
          </a:xfrm>
          <a:prstGeom prst="rect">
            <a:avLst/>
          </a:prstGeom>
        </p:spPr>
      </p:pic>
    </p:spTree>
    <p:extLst>
      <p:ext uri="{BB962C8B-B14F-4D97-AF65-F5344CB8AC3E}">
        <p14:creationId xmlns:p14="http://schemas.microsoft.com/office/powerpoint/2010/main" val="4227445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13" name="Plassholder for bilde 12">
            <a:extLst>
              <a:ext uri="{FF2B5EF4-FFF2-40B4-BE49-F238E27FC236}">
                <a16:creationId xmlns:a16="http://schemas.microsoft.com/office/drawing/2014/main" id="{A8D3799E-BF4D-4C50-A004-5AF8F92CC5C8}"/>
              </a:ext>
            </a:extLst>
          </p:cNvPr>
          <p:cNvSpPr>
            <a:spLocks noGrp="1"/>
          </p:cNvSpPr>
          <p:nvPr>
            <p:ph type="pic" sz="quarter" idx="11" hasCustomPrompt="1"/>
          </p:nvPr>
        </p:nvSpPr>
        <p:spPr>
          <a:xfrm>
            <a:off x="476250" y="1363663"/>
            <a:ext cx="11239500" cy="5003800"/>
          </a:xfrm>
        </p:spPr>
        <p:txBody>
          <a:bodyPr anchor="ctr">
            <a:normAutofit/>
          </a:bodyPr>
          <a:lstStyle>
            <a:lvl1pPr algn="r">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dirty="0"/>
              <a:t>Dobbeltklikk på ikonet midt på lysbildet</a:t>
            </a:r>
            <a:br>
              <a:rPr lang="nb-NO" noProof="0" dirty="0"/>
            </a:br>
            <a:r>
              <a:rPr lang="nb-NO" noProof="0" dirty="0"/>
              <a:t>Velg bildet du ønsker å sette inn (</a:t>
            </a:r>
            <a:r>
              <a:rPr lang="nb-NO" noProof="0" dirty="0" err="1"/>
              <a:t>jpg</a:t>
            </a:r>
            <a:r>
              <a:rPr lang="nb-NO" noProof="0" dirty="0"/>
              <a:t> eller </a:t>
            </a:r>
            <a:r>
              <a:rPr lang="nb-NO" noProof="0" dirty="0" err="1"/>
              <a:t>png</a:t>
            </a:r>
            <a:r>
              <a:rPr lang="nb-NO" noProof="0" dirty="0"/>
              <a:t> format)</a:t>
            </a:r>
            <a:br>
              <a:rPr lang="nb-NO" noProof="0" dirty="0"/>
            </a:br>
            <a:r>
              <a:rPr lang="nb-NO" noProof="0" dirty="0"/>
              <a:t>Beskjær bildet for å endre bildeutsnitt, men la bildet fylle hele </a:t>
            </a:r>
            <a:r>
              <a:rPr lang="nb-NO" noProof="0" dirty="0" err="1"/>
              <a:t>bildeboksen</a:t>
            </a:r>
            <a:r>
              <a:rPr lang="nb-NO" noProof="0" dirty="0"/>
              <a:t>.</a:t>
            </a:r>
          </a:p>
          <a:p>
            <a:endParaRPr lang="nb-NO" dirty="0"/>
          </a:p>
        </p:txBody>
      </p:sp>
      <p:sp>
        <p:nvSpPr>
          <p:cNvPr id="2" name="Tittel 1">
            <a:extLst>
              <a:ext uri="{FF2B5EF4-FFF2-40B4-BE49-F238E27FC236}">
                <a16:creationId xmlns:a16="http://schemas.microsoft.com/office/drawing/2014/main" id="{6FCD5D32-ECCE-4F2A-B50C-CDE5B0DF10D0}"/>
              </a:ext>
            </a:extLst>
          </p:cNvPr>
          <p:cNvSpPr>
            <a:spLocks noGrp="1"/>
          </p:cNvSpPr>
          <p:nvPr>
            <p:ph type="ctrTitle" hasCustomPrompt="1"/>
          </p:nvPr>
        </p:nvSpPr>
        <p:spPr>
          <a:xfrm>
            <a:off x="1537855" y="490016"/>
            <a:ext cx="6747163" cy="1543732"/>
          </a:xfrm>
          <a:solidFill>
            <a:schemeClr val="accent2"/>
          </a:solidFill>
        </p:spPr>
        <p:txBody>
          <a:bodyPr anchor="ctr">
            <a:normAutofit/>
          </a:bodyPr>
          <a:lstStyle>
            <a:lvl1pPr algn="ctr">
              <a:defRPr sz="3600">
                <a:solidFill>
                  <a:schemeClr val="bg1"/>
                </a:solidFill>
              </a:defRPr>
            </a:lvl1pPr>
          </a:lstStyle>
          <a:p>
            <a:r>
              <a:rPr lang="nb-NO" dirty="0"/>
              <a:t>KLIKK FOR Å REDIGERE TITTELSTIL</a:t>
            </a:r>
          </a:p>
        </p:txBody>
      </p:sp>
      <p:sp>
        <p:nvSpPr>
          <p:cNvPr id="10" name="Plassholder for bilde 9" descr="Dobbeltklikk på ikonet under&#10;Velg logo du ønsker å sette inn (bredde og png format)&#10;">
            <a:extLst>
              <a:ext uri="{FF2B5EF4-FFF2-40B4-BE49-F238E27FC236}">
                <a16:creationId xmlns:a16="http://schemas.microsoft.com/office/drawing/2014/main" id="{689AD396-9376-466B-9010-3749669D79C7}"/>
              </a:ext>
            </a:extLst>
          </p:cNvPr>
          <p:cNvSpPr>
            <a:spLocks noGrp="1"/>
          </p:cNvSpPr>
          <p:nvPr>
            <p:ph type="pic" sz="quarter" idx="10" hasCustomPrompt="1"/>
          </p:nvPr>
        </p:nvSpPr>
        <p:spPr>
          <a:xfrm>
            <a:off x="8482013" y="296863"/>
            <a:ext cx="3233737" cy="1206500"/>
          </a:xfrm>
        </p:spPr>
        <p:txBody>
          <a:bodyPr/>
          <a:lstStyle>
            <a:lvl1pPr>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dirty="0"/>
              <a:t>Dobbeltklikk på ikonet under</a:t>
            </a:r>
            <a:br>
              <a:rPr lang="nb-NO" noProof="0" dirty="0"/>
            </a:br>
            <a:r>
              <a:rPr lang="nb-NO" noProof="0" dirty="0"/>
              <a:t>Velg logo du ønsker å sette inn (bredde og </a:t>
            </a:r>
            <a:r>
              <a:rPr lang="nb-NO" noProof="0" dirty="0" err="1"/>
              <a:t>png</a:t>
            </a:r>
            <a:r>
              <a:rPr lang="nb-NO" noProof="0" dirty="0"/>
              <a:t> format)</a:t>
            </a:r>
          </a:p>
          <a:p>
            <a:endParaRPr lang="nb-NO" dirty="0"/>
          </a:p>
        </p:txBody>
      </p:sp>
      <p:pic>
        <p:nvPicPr>
          <p:cNvPr id="21" name="Grafikk 20">
            <a:extLst>
              <a:ext uri="{FF2B5EF4-FFF2-40B4-BE49-F238E27FC236}">
                <a16:creationId xmlns:a16="http://schemas.microsoft.com/office/drawing/2014/main" id="{6EB34D53-9709-45F7-83F2-13F8DF387E0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6550" y="6039562"/>
            <a:ext cx="11239200" cy="342891"/>
          </a:xfrm>
          <a:prstGeom prst="rect">
            <a:avLst/>
          </a:prstGeom>
        </p:spPr>
      </p:pic>
      <p:pic>
        <p:nvPicPr>
          <p:cNvPr id="23" name="Grafikk 22">
            <a:extLst>
              <a:ext uri="{FF2B5EF4-FFF2-40B4-BE49-F238E27FC236}">
                <a16:creationId xmlns:a16="http://schemas.microsoft.com/office/drawing/2014/main" id="{B6726A82-0C4C-47A8-953F-992DBA3B36A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0057" y="674557"/>
            <a:ext cx="961621" cy="576973"/>
          </a:xfrm>
          <a:prstGeom prst="rect">
            <a:avLst/>
          </a:prstGeom>
        </p:spPr>
      </p:pic>
    </p:spTree>
    <p:extLst>
      <p:ext uri="{BB962C8B-B14F-4D97-AF65-F5344CB8AC3E}">
        <p14:creationId xmlns:p14="http://schemas.microsoft.com/office/powerpoint/2010/main" val="2856113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tx1"/>
                </a:solidFill>
                <a:latin typeface="+mn-lt"/>
              </a:defRPr>
            </a:lvl1pPr>
          </a:lstStyle>
          <a:p>
            <a:r>
              <a:rPr lang="nb-NO" dirty="0"/>
              <a:t>Klikk for å redigere tittelstil</a:t>
            </a:r>
          </a:p>
        </p:txBody>
      </p:sp>
      <p:sp>
        <p:nvSpPr>
          <p:cNvPr id="3" name="Plassholder for innhold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0302069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killesid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633803A3-7415-44B4-BC7A-6129BF380A70}"/>
              </a:ext>
            </a:extLst>
          </p:cNvPr>
          <p:cNvSpPr/>
          <p:nvPr userDrawn="1"/>
        </p:nvSpPr>
        <p:spPr>
          <a:xfrm>
            <a:off x="476550" y="525542"/>
            <a:ext cx="11238900" cy="580691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Et bilde som inneholder pil&#10;&#10;Automatisk generert beskrivelse">
            <a:extLst>
              <a:ext uri="{FF2B5EF4-FFF2-40B4-BE49-F238E27FC236}">
                <a16:creationId xmlns:a16="http://schemas.microsoft.com/office/drawing/2014/main" id="{7128168F-AD0F-4562-B53B-BD2D9B8E3C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5267" y="525542"/>
            <a:ext cx="9741464" cy="5806915"/>
          </a:xfrm>
          <a:prstGeom prst="rect">
            <a:avLst/>
          </a:prstGeom>
        </p:spPr>
      </p:pic>
      <p:sp>
        <p:nvSpPr>
          <p:cNvPr id="2" name="Tittel 1">
            <a:extLst>
              <a:ext uri="{FF2B5EF4-FFF2-40B4-BE49-F238E27FC236}">
                <a16:creationId xmlns:a16="http://schemas.microsoft.com/office/drawing/2014/main" id="{6FCD5D32-ECCE-4F2A-B50C-CDE5B0DF10D0}"/>
              </a:ext>
            </a:extLst>
          </p:cNvPr>
          <p:cNvSpPr>
            <a:spLocks noGrp="1"/>
          </p:cNvSpPr>
          <p:nvPr>
            <p:ph type="ctrTitle" hasCustomPrompt="1"/>
          </p:nvPr>
        </p:nvSpPr>
        <p:spPr>
          <a:xfrm>
            <a:off x="2722418" y="1480534"/>
            <a:ext cx="6747163" cy="1543732"/>
          </a:xfrm>
          <a:noFill/>
        </p:spPr>
        <p:txBody>
          <a:bodyPr anchor="ctr">
            <a:normAutofit/>
          </a:bodyPr>
          <a:lstStyle>
            <a:lvl1pPr algn="ctr">
              <a:defRPr sz="3600">
                <a:solidFill>
                  <a:schemeClr val="accent2"/>
                </a:solidFill>
              </a:defRPr>
            </a:lvl1pPr>
          </a:lstStyle>
          <a:p>
            <a:r>
              <a:rPr lang="nb-NO" dirty="0"/>
              <a:t>KLIKK FOR Å REDIGERE TITTELSTIL</a:t>
            </a:r>
          </a:p>
        </p:txBody>
      </p:sp>
      <p:pic>
        <p:nvPicPr>
          <p:cNvPr id="21" name="Grafikk 20">
            <a:extLst>
              <a:ext uri="{FF2B5EF4-FFF2-40B4-BE49-F238E27FC236}">
                <a16:creationId xmlns:a16="http://schemas.microsoft.com/office/drawing/2014/main" id="{6EB34D53-9709-45F7-83F2-13F8DF387E0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6550" y="6039562"/>
            <a:ext cx="11239200" cy="342891"/>
          </a:xfrm>
          <a:prstGeom prst="rect">
            <a:avLst/>
          </a:prstGeom>
        </p:spPr>
      </p:pic>
      <p:sp>
        <p:nvSpPr>
          <p:cNvPr id="11" name="Plassholder for bilde 10">
            <a:extLst>
              <a:ext uri="{FF2B5EF4-FFF2-40B4-BE49-F238E27FC236}">
                <a16:creationId xmlns:a16="http://schemas.microsoft.com/office/drawing/2014/main" id="{1EE1CE62-7799-4F9A-A4CF-D923A13F1D44}"/>
              </a:ext>
            </a:extLst>
          </p:cNvPr>
          <p:cNvSpPr>
            <a:spLocks noGrp="1"/>
          </p:cNvSpPr>
          <p:nvPr>
            <p:ph type="pic" sz="quarter" idx="10" hasCustomPrompt="1"/>
          </p:nvPr>
        </p:nvSpPr>
        <p:spPr>
          <a:xfrm>
            <a:off x="4335858" y="3366166"/>
            <a:ext cx="3520282" cy="2331495"/>
          </a:xfrm>
        </p:spPr>
        <p:txBody>
          <a:bodyPr anchor="ctr"/>
          <a:lstStyle>
            <a:lvl1pPr algn="ctr">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dirty="0"/>
              <a:t>Dette er en mal for å legge inn egen logo. Velg alternativ logo med høydeformat i filformat </a:t>
            </a:r>
            <a:r>
              <a:rPr lang="nb-NO" noProof="0" dirty="0" err="1"/>
              <a:t>png</a:t>
            </a:r>
            <a:r>
              <a:rPr lang="nb-NO" noProof="0" dirty="0"/>
              <a:t>.</a:t>
            </a:r>
          </a:p>
        </p:txBody>
      </p:sp>
    </p:spTree>
    <p:extLst>
      <p:ext uri="{BB962C8B-B14F-4D97-AF65-F5344CB8AC3E}">
        <p14:creationId xmlns:p14="http://schemas.microsoft.com/office/powerpoint/2010/main" val="194823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941E85-2274-4183-B8F3-0E71A1101BEF}"/>
              </a:ext>
            </a:extLst>
          </p:cNvPr>
          <p:cNvSpPr>
            <a:spLocks noGrp="1"/>
          </p:cNvSpPr>
          <p:nvPr>
            <p:ph type="title" hasCustomPrompt="1"/>
          </p:nvPr>
        </p:nvSpPr>
        <p:spPr/>
        <p:txBody>
          <a:bodyPr/>
          <a:lstStyle/>
          <a:p>
            <a:r>
              <a:rPr lang="nb-NO" dirty="0"/>
              <a:t>OVERSKRIFT 44 </a:t>
            </a:r>
            <a:r>
              <a:rPr lang="nb-NO" dirty="0" err="1"/>
              <a:t>pt</a:t>
            </a:r>
            <a:r>
              <a:rPr lang="nb-NO" dirty="0"/>
              <a:t> Arial</a:t>
            </a:r>
          </a:p>
        </p:txBody>
      </p:sp>
      <p:sp>
        <p:nvSpPr>
          <p:cNvPr id="3" name="Plassholder for innhold 2">
            <a:extLst>
              <a:ext uri="{FF2B5EF4-FFF2-40B4-BE49-F238E27FC236}">
                <a16:creationId xmlns:a16="http://schemas.microsoft.com/office/drawing/2014/main" id="{64CA8109-9274-4506-8168-72DC90DF4227}"/>
              </a:ext>
            </a:extLst>
          </p:cNvPr>
          <p:cNvSpPr>
            <a:spLocks noGrp="1"/>
          </p:cNvSpPr>
          <p:nvPr>
            <p:ph idx="1" hasCustomPrompt="1"/>
          </p:nvPr>
        </p:nvSpPr>
        <p:spPr/>
        <p:txBody>
          <a:bodyPr/>
          <a:lstStyle>
            <a:lvl1pPr>
              <a:defRPr/>
            </a:lvl1pPr>
            <a:lvl2pPr>
              <a:defRPr/>
            </a:lvl2pPr>
            <a:lvl3pPr marL="457200" indent="-457200">
              <a:buFontTx/>
              <a:buBlip>
                <a:blip r:embed="rId2"/>
              </a:buBlip>
              <a:defRPr/>
            </a:lvl3pPr>
            <a:lvl4pPr>
              <a:defRPr sz="3200"/>
            </a:lvl4pPr>
            <a:lvl5pPr>
              <a:defRPr sz="3200"/>
            </a:lvl5pPr>
          </a:lstStyle>
          <a:p>
            <a:pPr lvl="0"/>
            <a:r>
              <a:rPr lang="nb-NO" dirty="0"/>
              <a:t>Brødtekst 32 </a:t>
            </a:r>
            <a:r>
              <a:rPr lang="nb-NO" dirty="0" err="1"/>
              <a:t>pt</a:t>
            </a:r>
            <a:r>
              <a:rPr lang="nb-NO" dirty="0"/>
              <a:t> Arial</a:t>
            </a:r>
          </a:p>
          <a:p>
            <a:pPr lvl="1"/>
            <a:r>
              <a:rPr lang="nb-NO" dirty="0"/>
              <a:t>Underoverskrift 28 </a:t>
            </a:r>
            <a:r>
              <a:rPr lang="nb-NO" dirty="0" err="1"/>
              <a:t>pt</a:t>
            </a:r>
            <a:r>
              <a:rPr lang="nb-NO" dirty="0"/>
              <a:t> Arial</a:t>
            </a:r>
          </a:p>
          <a:p>
            <a:pPr lvl="2"/>
            <a:r>
              <a:rPr lang="nb-NO" dirty="0"/>
              <a:t>Andre nivå</a:t>
            </a:r>
          </a:p>
          <a:p>
            <a:pPr lvl="3"/>
            <a:r>
              <a:rPr lang="nb-NO" dirty="0"/>
              <a:t>Tredje nivå</a:t>
            </a:r>
          </a:p>
          <a:p>
            <a:pPr lvl="4"/>
            <a:r>
              <a:rPr lang="nb-NO" dirty="0"/>
              <a:t>Fjerde nivå</a:t>
            </a:r>
          </a:p>
          <a:p>
            <a:pPr lvl="5"/>
            <a:r>
              <a:rPr lang="nb-NO" dirty="0"/>
              <a:t>Femte nivå</a:t>
            </a:r>
          </a:p>
        </p:txBody>
      </p:sp>
      <p:cxnSp>
        <p:nvCxnSpPr>
          <p:cNvPr id="7" name="Rett linje 6">
            <a:extLst>
              <a:ext uri="{FF2B5EF4-FFF2-40B4-BE49-F238E27FC236}">
                <a16:creationId xmlns:a16="http://schemas.microsoft.com/office/drawing/2014/main" id="{EE2587CC-E871-4520-8234-C63643751DA4}"/>
              </a:ext>
            </a:extLst>
          </p:cNvPr>
          <p:cNvCxnSpPr>
            <a:cxnSpLocks/>
          </p:cNvCxnSpPr>
          <p:nvPr userDrawn="1"/>
        </p:nvCxnSpPr>
        <p:spPr>
          <a:xfrm>
            <a:off x="945900" y="232090"/>
            <a:ext cx="0" cy="6467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Rett linje 7">
            <a:extLst>
              <a:ext uri="{FF2B5EF4-FFF2-40B4-BE49-F238E27FC236}">
                <a16:creationId xmlns:a16="http://schemas.microsoft.com/office/drawing/2014/main" id="{16143955-E183-486D-A778-16F6BB590F5B}"/>
              </a:ext>
            </a:extLst>
          </p:cNvPr>
          <p:cNvCxnSpPr>
            <a:cxnSpLocks/>
          </p:cNvCxnSpPr>
          <p:nvPr userDrawn="1"/>
        </p:nvCxnSpPr>
        <p:spPr>
          <a:xfrm>
            <a:off x="921463" y="6390001"/>
            <a:ext cx="0" cy="46799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lassholder for lysbildenummer 5">
            <a:extLst>
              <a:ext uri="{FF2B5EF4-FFF2-40B4-BE49-F238E27FC236}">
                <a16:creationId xmlns:a16="http://schemas.microsoft.com/office/drawing/2014/main" id="{C54E6281-F752-4238-B429-EF39197235AC}"/>
              </a:ext>
            </a:extLst>
          </p:cNvPr>
          <p:cNvSpPr txBox="1">
            <a:spLocks/>
          </p:cNvSpPr>
          <p:nvPr userDrawn="1"/>
        </p:nvSpPr>
        <p:spPr>
          <a:xfrm>
            <a:off x="121931" y="6390000"/>
            <a:ext cx="694929"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8E239-D28D-0C42-AD73-DCC6F254EF40}" type="slidenum">
              <a:rPr lang="nb-NO" sz="1200" smtClean="0">
                <a:latin typeface="+mn-lt"/>
              </a:rPr>
              <a:pPr/>
              <a:t>‹#›</a:t>
            </a:fld>
            <a:endParaRPr lang="nb-NO" sz="1200" dirty="0">
              <a:latin typeface="+mn-lt"/>
            </a:endParaRPr>
          </a:p>
        </p:txBody>
      </p:sp>
      <p:pic>
        <p:nvPicPr>
          <p:cNvPr id="10" name="Bilde 9" descr="Et bilde som inneholder klokke, tegning, skilt, rom&#10;&#10;Automatisk generert beskrivelse">
            <a:extLst>
              <a:ext uri="{FF2B5EF4-FFF2-40B4-BE49-F238E27FC236}">
                <a16:creationId xmlns:a16="http://schemas.microsoft.com/office/drawing/2014/main" id="{F7FC5AEE-377B-4577-9F52-ABE89FACEC22}"/>
              </a:ext>
            </a:extLst>
          </p:cNvPr>
          <p:cNvPicPr>
            <a:picLocks noChangeAspect="1"/>
          </p:cNvPicPr>
          <p:nvPr userDrawn="1"/>
        </p:nvPicPr>
        <p:blipFill>
          <a:blip r:embed="rId3"/>
          <a:stretch>
            <a:fillRect/>
          </a:stretch>
        </p:blipFill>
        <p:spPr>
          <a:xfrm>
            <a:off x="11461319" y="6390001"/>
            <a:ext cx="262681" cy="248088"/>
          </a:xfrm>
          <a:prstGeom prst="rect">
            <a:avLst/>
          </a:prstGeom>
        </p:spPr>
      </p:pic>
    </p:spTree>
    <p:extLst>
      <p:ext uri="{BB962C8B-B14F-4D97-AF65-F5344CB8AC3E}">
        <p14:creationId xmlns:p14="http://schemas.microsoft.com/office/powerpoint/2010/main" val="595882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6F59F6-F5A4-4FE7-B149-64AEBBDCCFED}"/>
              </a:ext>
            </a:extLst>
          </p:cNvPr>
          <p:cNvSpPr>
            <a:spLocks noGrp="1"/>
          </p:cNvSpPr>
          <p:nvPr>
            <p:ph type="title" hasCustomPrompt="1"/>
          </p:nvPr>
        </p:nvSpPr>
        <p:spPr/>
        <p:txBody>
          <a:bodyPr/>
          <a:lstStyle/>
          <a:p>
            <a:r>
              <a:rPr lang="nb-NO" dirty="0"/>
              <a:t>OVERSKRIFT 44 </a:t>
            </a:r>
            <a:r>
              <a:rPr lang="nb-NO" dirty="0" err="1"/>
              <a:t>pt</a:t>
            </a:r>
            <a:r>
              <a:rPr lang="nb-NO" dirty="0"/>
              <a:t> Arial</a:t>
            </a:r>
          </a:p>
        </p:txBody>
      </p:sp>
      <p:sp>
        <p:nvSpPr>
          <p:cNvPr id="3" name="Plassholder for innhold 2">
            <a:extLst>
              <a:ext uri="{FF2B5EF4-FFF2-40B4-BE49-F238E27FC236}">
                <a16:creationId xmlns:a16="http://schemas.microsoft.com/office/drawing/2014/main" id="{ABD2C58A-67BD-4DCF-AD47-ACB09A6DBE45}"/>
              </a:ext>
            </a:extLst>
          </p:cNvPr>
          <p:cNvSpPr>
            <a:spLocks noGrp="1"/>
          </p:cNvSpPr>
          <p:nvPr>
            <p:ph sz="half" idx="1" hasCustomPrompt="1"/>
          </p:nvPr>
        </p:nvSpPr>
        <p:spPr>
          <a:xfrm>
            <a:off x="994668" y="1285461"/>
            <a:ext cx="5025132" cy="4891502"/>
          </a:xfrm>
        </p:spPr>
        <p:txBody>
          <a:bodyPr/>
          <a:lstStyle>
            <a:lvl2pPr>
              <a:defRPr/>
            </a:lvl2pPr>
            <a:lvl3pPr>
              <a:defRPr/>
            </a:lvl3pPr>
            <a:lvl5pPr>
              <a:defRPr/>
            </a:lvl5pPr>
            <a:lvl6pPr>
              <a:defRPr/>
            </a:lvl6pPr>
          </a:lstStyle>
          <a:p>
            <a:pPr lvl="0"/>
            <a:r>
              <a:rPr lang="nb-NO" dirty="0"/>
              <a:t>Brødtekst 32 </a:t>
            </a:r>
            <a:r>
              <a:rPr lang="nb-NO" dirty="0" err="1"/>
              <a:t>pt</a:t>
            </a:r>
            <a:r>
              <a:rPr lang="nb-NO" dirty="0"/>
              <a:t> Arial</a:t>
            </a:r>
          </a:p>
          <a:p>
            <a:pPr lvl="1"/>
            <a:r>
              <a:rPr lang="nb-NO" dirty="0"/>
              <a:t>Underoverskrift 28 </a:t>
            </a:r>
            <a:r>
              <a:rPr lang="nb-NO" dirty="0" err="1"/>
              <a:t>pt</a:t>
            </a:r>
            <a:r>
              <a:rPr lang="nb-NO" dirty="0"/>
              <a:t> Arial</a:t>
            </a:r>
          </a:p>
          <a:p>
            <a:pPr lvl="2"/>
            <a:r>
              <a:rPr lang="nb-NO" dirty="0"/>
              <a:t>Andre nivå</a:t>
            </a:r>
          </a:p>
          <a:p>
            <a:pPr lvl="3"/>
            <a:r>
              <a:rPr lang="nb-NO" dirty="0"/>
              <a:t>Tredje nivå</a:t>
            </a:r>
          </a:p>
          <a:p>
            <a:pPr lvl="4"/>
            <a:r>
              <a:rPr lang="nb-NO" dirty="0"/>
              <a:t>Fjerde nivå</a:t>
            </a:r>
          </a:p>
          <a:p>
            <a:pPr lvl="5"/>
            <a:r>
              <a:rPr lang="nb-NO" dirty="0"/>
              <a:t>Femte nivå</a:t>
            </a:r>
          </a:p>
        </p:txBody>
      </p:sp>
      <p:sp>
        <p:nvSpPr>
          <p:cNvPr id="4" name="Plassholder for innhold 3">
            <a:extLst>
              <a:ext uri="{FF2B5EF4-FFF2-40B4-BE49-F238E27FC236}">
                <a16:creationId xmlns:a16="http://schemas.microsoft.com/office/drawing/2014/main" id="{D3A1E06F-A5F8-42E5-9CDE-A80F436EF8D5}"/>
              </a:ext>
            </a:extLst>
          </p:cNvPr>
          <p:cNvSpPr>
            <a:spLocks noGrp="1"/>
          </p:cNvSpPr>
          <p:nvPr>
            <p:ph sz="half" idx="2" hasCustomPrompt="1"/>
          </p:nvPr>
        </p:nvSpPr>
        <p:spPr>
          <a:xfrm>
            <a:off x="6172200" y="1285461"/>
            <a:ext cx="5014980" cy="4891502"/>
          </a:xfrm>
        </p:spPr>
        <p:txBody>
          <a:bodyPr/>
          <a:lstStyle>
            <a:lvl2pPr>
              <a:defRPr/>
            </a:lvl2pPr>
            <a:lvl3pPr>
              <a:defRPr/>
            </a:lvl3pPr>
          </a:lstStyle>
          <a:p>
            <a:pPr lvl="0"/>
            <a:r>
              <a:rPr lang="nb-NO" dirty="0"/>
              <a:t>Brødtekst 32 </a:t>
            </a:r>
            <a:r>
              <a:rPr lang="nb-NO" dirty="0" err="1"/>
              <a:t>pt</a:t>
            </a:r>
            <a:r>
              <a:rPr lang="nb-NO" dirty="0"/>
              <a:t> Arial</a:t>
            </a:r>
          </a:p>
          <a:p>
            <a:pPr lvl="1"/>
            <a:r>
              <a:rPr lang="nb-NO" dirty="0"/>
              <a:t>Underoverskrift 28 </a:t>
            </a:r>
            <a:r>
              <a:rPr lang="nb-NO" dirty="0" err="1"/>
              <a:t>pt</a:t>
            </a:r>
            <a:r>
              <a:rPr lang="nb-NO" dirty="0"/>
              <a:t> Arial</a:t>
            </a:r>
          </a:p>
          <a:p>
            <a:pPr lvl="2"/>
            <a:r>
              <a:rPr lang="nb-NO" dirty="0"/>
              <a:t>Andre nivå</a:t>
            </a:r>
          </a:p>
          <a:p>
            <a:pPr lvl="3"/>
            <a:r>
              <a:rPr lang="nb-NO" dirty="0"/>
              <a:t>Tredje nivå</a:t>
            </a:r>
          </a:p>
          <a:p>
            <a:pPr lvl="4"/>
            <a:r>
              <a:rPr lang="nb-NO" dirty="0"/>
              <a:t>Fjerde nivå</a:t>
            </a:r>
          </a:p>
          <a:p>
            <a:pPr lvl="5"/>
            <a:r>
              <a:rPr lang="nb-NO" dirty="0"/>
              <a:t>Femte nivå</a:t>
            </a:r>
          </a:p>
        </p:txBody>
      </p:sp>
      <p:sp>
        <p:nvSpPr>
          <p:cNvPr id="12" name="Plassholder for lysbildenummer 5">
            <a:extLst>
              <a:ext uri="{FF2B5EF4-FFF2-40B4-BE49-F238E27FC236}">
                <a16:creationId xmlns:a16="http://schemas.microsoft.com/office/drawing/2014/main" id="{F7D64CD5-778D-42BD-B5C1-83146426849F}"/>
              </a:ext>
            </a:extLst>
          </p:cNvPr>
          <p:cNvSpPr txBox="1">
            <a:spLocks/>
          </p:cNvSpPr>
          <p:nvPr userDrawn="1"/>
        </p:nvSpPr>
        <p:spPr>
          <a:xfrm>
            <a:off x="0" y="6390000"/>
            <a:ext cx="342078"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dirty="0"/>
          </a:p>
        </p:txBody>
      </p:sp>
      <p:pic>
        <p:nvPicPr>
          <p:cNvPr id="13" name="Bilde 12" descr="Et bilde som inneholder klokke, tegning, skilt, rom&#10;&#10;Automatisk generert beskrivelse">
            <a:extLst>
              <a:ext uri="{FF2B5EF4-FFF2-40B4-BE49-F238E27FC236}">
                <a16:creationId xmlns:a16="http://schemas.microsoft.com/office/drawing/2014/main" id="{F14608A5-307A-4124-8722-0CFA4226B89A}"/>
              </a:ext>
            </a:extLst>
          </p:cNvPr>
          <p:cNvPicPr>
            <a:picLocks noChangeAspect="1"/>
          </p:cNvPicPr>
          <p:nvPr userDrawn="1"/>
        </p:nvPicPr>
        <p:blipFill>
          <a:blip r:embed="rId2"/>
          <a:stretch>
            <a:fillRect/>
          </a:stretch>
        </p:blipFill>
        <p:spPr>
          <a:xfrm>
            <a:off x="11461319" y="6390001"/>
            <a:ext cx="262681" cy="248088"/>
          </a:xfrm>
          <a:prstGeom prst="rect">
            <a:avLst/>
          </a:prstGeom>
        </p:spPr>
      </p:pic>
      <p:cxnSp>
        <p:nvCxnSpPr>
          <p:cNvPr id="10" name="Rett linje 9">
            <a:extLst>
              <a:ext uri="{FF2B5EF4-FFF2-40B4-BE49-F238E27FC236}">
                <a16:creationId xmlns:a16="http://schemas.microsoft.com/office/drawing/2014/main" id="{3F74077E-94E2-458E-A894-8BAC00032DF5}"/>
              </a:ext>
            </a:extLst>
          </p:cNvPr>
          <p:cNvCxnSpPr>
            <a:cxnSpLocks/>
          </p:cNvCxnSpPr>
          <p:nvPr userDrawn="1"/>
        </p:nvCxnSpPr>
        <p:spPr>
          <a:xfrm>
            <a:off x="945900" y="232090"/>
            <a:ext cx="0" cy="6467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335B3B6C-479C-41DD-8E20-22854A9B68A5}"/>
              </a:ext>
            </a:extLst>
          </p:cNvPr>
          <p:cNvCxnSpPr>
            <a:cxnSpLocks/>
          </p:cNvCxnSpPr>
          <p:nvPr userDrawn="1"/>
        </p:nvCxnSpPr>
        <p:spPr>
          <a:xfrm>
            <a:off x="921463" y="6390001"/>
            <a:ext cx="0" cy="46799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Plassholder for lysbildenummer 5">
            <a:extLst>
              <a:ext uri="{FF2B5EF4-FFF2-40B4-BE49-F238E27FC236}">
                <a16:creationId xmlns:a16="http://schemas.microsoft.com/office/drawing/2014/main" id="{9E345FBC-B3FD-4DFF-BFC0-D2277A672297}"/>
              </a:ext>
            </a:extLst>
          </p:cNvPr>
          <p:cNvSpPr txBox="1">
            <a:spLocks/>
          </p:cNvSpPr>
          <p:nvPr userDrawn="1"/>
        </p:nvSpPr>
        <p:spPr>
          <a:xfrm>
            <a:off x="121931" y="6390000"/>
            <a:ext cx="694929"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8E239-D28D-0C42-AD73-DCC6F254EF40}" type="slidenum">
              <a:rPr lang="nb-NO" sz="1200" smtClean="0">
                <a:latin typeface="+mn-lt"/>
              </a:rPr>
              <a:pPr/>
              <a:t>‹#›</a:t>
            </a:fld>
            <a:endParaRPr lang="nb-NO" sz="1200" dirty="0">
              <a:latin typeface="+mn-lt"/>
            </a:endParaRPr>
          </a:p>
        </p:txBody>
      </p:sp>
    </p:spTree>
    <p:extLst>
      <p:ext uri="{BB962C8B-B14F-4D97-AF65-F5344CB8AC3E}">
        <p14:creationId xmlns:p14="http://schemas.microsoft.com/office/powerpoint/2010/main" val="3204348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713970-1470-475E-BB01-F8B344CFA43E}"/>
              </a:ext>
            </a:extLst>
          </p:cNvPr>
          <p:cNvSpPr>
            <a:spLocks noGrp="1"/>
          </p:cNvSpPr>
          <p:nvPr>
            <p:ph type="title" hasCustomPrompt="1"/>
          </p:nvPr>
        </p:nvSpPr>
        <p:spPr/>
        <p:txBody>
          <a:bodyPr/>
          <a:lstStyle/>
          <a:p>
            <a:r>
              <a:rPr lang="nb-NO" dirty="0"/>
              <a:t>OVERSKRIFT 44 </a:t>
            </a:r>
            <a:r>
              <a:rPr lang="nb-NO" dirty="0" err="1"/>
              <a:t>pt</a:t>
            </a:r>
            <a:r>
              <a:rPr lang="nb-NO" dirty="0"/>
              <a:t> Arial</a:t>
            </a:r>
          </a:p>
        </p:txBody>
      </p:sp>
      <p:sp>
        <p:nvSpPr>
          <p:cNvPr id="8" name="Plassholder for lysbildenummer 5">
            <a:extLst>
              <a:ext uri="{FF2B5EF4-FFF2-40B4-BE49-F238E27FC236}">
                <a16:creationId xmlns:a16="http://schemas.microsoft.com/office/drawing/2014/main" id="{A78DE69B-048E-41A0-8101-E05F0B810FF9}"/>
              </a:ext>
            </a:extLst>
          </p:cNvPr>
          <p:cNvSpPr txBox="1">
            <a:spLocks/>
          </p:cNvSpPr>
          <p:nvPr userDrawn="1"/>
        </p:nvSpPr>
        <p:spPr>
          <a:xfrm>
            <a:off x="0" y="6390000"/>
            <a:ext cx="342078"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dirty="0"/>
          </a:p>
        </p:txBody>
      </p:sp>
      <p:pic>
        <p:nvPicPr>
          <p:cNvPr id="9" name="Bilde 8" descr="Et bilde som inneholder klokke, tegning, skilt, rom&#10;&#10;Automatisk generert beskrivelse">
            <a:extLst>
              <a:ext uri="{FF2B5EF4-FFF2-40B4-BE49-F238E27FC236}">
                <a16:creationId xmlns:a16="http://schemas.microsoft.com/office/drawing/2014/main" id="{6A3D7589-8F49-4ECA-B124-4F6FF8C61CFE}"/>
              </a:ext>
            </a:extLst>
          </p:cNvPr>
          <p:cNvPicPr>
            <a:picLocks noChangeAspect="1"/>
          </p:cNvPicPr>
          <p:nvPr userDrawn="1"/>
        </p:nvPicPr>
        <p:blipFill>
          <a:blip r:embed="rId2"/>
          <a:stretch>
            <a:fillRect/>
          </a:stretch>
        </p:blipFill>
        <p:spPr>
          <a:xfrm>
            <a:off x="11461319" y="6390001"/>
            <a:ext cx="262681" cy="248088"/>
          </a:xfrm>
          <a:prstGeom prst="rect">
            <a:avLst/>
          </a:prstGeom>
        </p:spPr>
      </p:pic>
      <p:cxnSp>
        <p:nvCxnSpPr>
          <p:cNvPr id="10" name="Rett linje 9">
            <a:extLst>
              <a:ext uri="{FF2B5EF4-FFF2-40B4-BE49-F238E27FC236}">
                <a16:creationId xmlns:a16="http://schemas.microsoft.com/office/drawing/2014/main" id="{D7D2AE64-FCDA-4FF9-AB92-0E1AD30C3E71}"/>
              </a:ext>
            </a:extLst>
          </p:cNvPr>
          <p:cNvCxnSpPr>
            <a:cxnSpLocks/>
          </p:cNvCxnSpPr>
          <p:nvPr userDrawn="1"/>
        </p:nvCxnSpPr>
        <p:spPr>
          <a:xfrm>
            <a:off x="945900" y="232090"/>
            <a:ext cx="0" cy="6467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0C71F896-B890-4E4A-A577-29B441C49189}"/>
              </a:ext>
            </a:extLst>
          </p:cNvPr>
          <p:cNvCxnSpPr>
            <a:cxnSpLocks/>
          </p:cNvCxnSpPr>
          <p:nvPr userDrawn="1"/>
        </p:nvCxnSpPr>
        <p:spPr>
          <a:xfrm>
            <a:off x="921463" y="6390001"/>
            <a:ext cx="0" cy="46799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Plassholder for lysbildenummer 5">
            <a:extLst>
              <a:ext uri="{FF2B5EF4-FFF2-40B4-BE49-F238E27FC236}">
                <a16:creationId xmlns:a16="http://schemas.microsoft.com/office/drawing/2014/main" id="{BC0F425C-E89D-44BC-AC23-95729833D6E4}"/>
              </a:ext>
            </a:extLst>
          </p:cNvPr>
          <p:cNvSpPr txBox="1">
            <a:spLocks/>
          </p:cNvSpPr>
          <p:nvPr userDrawn="1"/>
        </p:nvSpPr>
        <p:spPr>
          <a:xfrm>
            <a:off x="121931" y="6390000"/>
            <a:ext cx="694929"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8E239-D28D-0C42-AD73-DCC6F254EF40}" type="slidenum">
              <a:rPr lang="nb-NO" sz="1200" smtClean="0">
                <a:latin typeface="+mn-lt"/>
              </a:rPr>
              <a:pPr/>
              <a:t>‹#›</a:t>
            </a:fld>
            <a:endParaRPr lang="nb-NO" sz="1200" dirty="0">
              <a:latin typeface="+mn-lt"/>
            </a:endParaRPr>
          </a:p>
        </p:txBody>
      </p:sp>
    </p:spTree>
    <p:extLst>
      <p:ext uri="{BB962C8B-B14F-4D97-AF65-F5344CB8AC3E}">
        <p14:creationId xmlns:p14="http://schemas.microsoft.com/office/powerpoint/2010/main" val="32028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Kun bunnlinje">
    <p:spTree>
      <p:nvGrpSpPr>
        <p:cNvPr id="1" name=""/>
        <p:cNvGrpSpPr/>
        <p:nvPr/>
      </p:nvGrpSpPr>
      <p:grpSpPr>
        <a:xfrm>
          <a:off x="0" y="0"/>
          <a:ext cx="0" cy="0"/>
          <a:chOff x="0" y="0"/>
          <a:chExt cx="0" cy="0"/>
        </a:xfrm>
      </p:grpSpPr>
      <p:pic>
        <p:nvPicPr>
          <p:cNvPr id="7" name="Bilde 6" descr="Et bilde som inneholder klokke, tegning, skilt, rom&#10;&#10;Automatisk generert beskrivelse">
            <a:extLst>
              <a:ext uri="{FF2B5EF4-FFF2-40B4-BE49-F238E27FC236}">
                <a16:creationId xmlns:a16="http://schemas.microsoft.com/office/drawing/2014/main" id="{DCB9E027-B727-4E8B-9FCE-39E433C07FBD}"/>
              </a:ext>
            </a:extLst>
          </p:cNvPr>
          <p:cNvPicPr>
            <a:picLocks noChangeAspect="1"/>
          </p:cNvPicPr>
          <p:nvPr userDrawn="1"/>
        </p:nvPicPr>
        <p:blipFill>
          <a:blip r:embed="rId2"/>
          <a:stretch>
            <a:fillRect/>
          </a:stretch>
        </p:blipFill>
        <p:spPr>
          <a:xfrm>
            <a:off x="11461319" y="6390001"/>
            <a:ext cx="262681" cy="248088"/>
          </a:xfrm>
          <a:prstGeom prst="rect">
            <a:avLst/>
          </a:prstGeom>
        </p:spPr>
      </p:pic>
      <p:pic>
        <p:nvPicPr>
          <p:cNvPr id="9" name="Grafikk 8">
            <a:extLst>
              <a:ext uri="{FF2B5EF4-FFF2-40B4-BE49-F238E27FC236}">
                <a16:creationId xmlns:a16="http://schemas.microsoft.com/office/drawing/2014/main" id="{CCB8D499-95A8-45E1-B8E9-21804091A51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67325" y="3228975"/>
            <a:ext cx="1657350" cy="400050"/>
          </a:xfrm>
          <a:prstGeom prst="rect">
            <a:avLst/>
          </a:prstGeom>
        </p:spPr>
      </p:pic>
      <p:cxnSp>
        <p:nvCxnSpPr>
          <p:cNvPr id="10" name="Rett linje 9">
            <a:extLst>
              <a:ext uri="{FF2B5EF4-FFF2-40B4-BE49-F238E27FC236}">
                <a16:creationId xmlns:a16="http://schemas.microsoft.com/office/drawing/2014/main" id="{7BAD7954-A667-4E72-BA3F-8A95CDC6E706}"/>
              </a:ext>
            </a:extLst>
          </p:cNvPr>
          <p:cNvCxnSpPr>
            <a:cxnSpLocks/>
          </p:cNvCxnSpPr>
          <p:nvPr userDrawn="1"/>
        </p:nvCxnSpPr>
        <p:spPr>
          <a:xfrm>
            <a:off x="921463" y="6390001"/>
            <a:ext cx="0" cy="46799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Plassholder for lysbildenummer 5">
            <a:extLst>
              <a:ext uri="{FF2B5EF4-FFF2-40B4-BE49-F238E27FC236}">
                <a16:creationId xmlns:a16="http://schemas.microsoft.com/office/drawing/2014/main" id="{7456417E-994D-402B-A9B4-36F0C1D0CCF8}"/>
              </a:ext>
            </a:extLst>
          </p:cNvPr>
          <p:cNvSpPr txBox="1">
            <a:spLocks/>
          </p:cNvSpPr>
          <p:nvPr userDrawn="1"/>
        </p:nvSpPr>
        <p:spPr>
          <a:xfrm>
            <a:off x="121931" y="6390000"/>
            <a:ext cx="694929" cy="468000"/>
          </a:xfrm>
          <a:prstGeom prst="rect">
            <a:avLst/>
          </a:prstGeom>
        </p:spPr>
        <p:txBody>
          <a:bodyPr vert="horz" lIns="0" tIns="0" rIns="0" bIns="0" rtlCol="0" anchor="t"/>
          <a:lstStyle>
            <a:defPPr>
              <a:defRPr lang="nb-NO"/>
            </a:defPPr>
            <a:lvl1pPr marL="0" algn="r" defTabSz="914400" rtl="0" eaLnBrk="1" latinLnBrk="0" hangingPunct="1">
              <a:defRPr sz="800" kern="1200">
                <a:solidFill>
                  <a:schemeClr val="tx1">
                    <a:tint val="75000"/>
                  </a:schemeClr>
                </a:solidFill>
                <a:latin typeface="Red Hat Display" panose="02010503040201060303"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8E239-D28D-0C42-AD73-DCC6F254EF40}" type="slidenum">
              <a:rPr lang="nb-NO" sz="1200" smtClean="0">
                <a:latin typeface="+mn-lt"/>
              </a:rPr>
              <a:pPr/>
              <a:t>‹#›</a:t>
            </a:fld>
            <a:endParaRPr lang="nb-NO" sz="1200" dirty="0">
              <a:latin typeface="+mn-lt"/>
            </a:endParaRPr>
          </a:p>
        </p:txBody>
      </p:sp>
    </p:spTree>
    <p:extLst>
      <p:ext uri="{BB962C8B-B14F-4D97-AF65-F5344CB8AC3E}">
        <p14:creationId xmlns:p14="http://schemas.microsoft.com/office/powerpoint/2010/main" val="3768545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6"/>
          <p:cNvSpPr>
            <a:spLocks noChangeArrowheads="1"/>
          </p:cNvSpPr>
          <p:nvPr userDrawn="1"/>
        </p:nvSpPr>
        <p:spPr bwMode="auto">
          <a:xfrm>
            <a:off x="609600" y="1524001"/>
            <a:ext cx="11006667" cy="4321175"/>
          </a:xfrm>
          <a:prstGeom prst="rect">
            <a:avLst/>
          </a:prstGeom>
          <a:solidFill>
            <a:srgbClr val="009E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itchFamily="34" charset="-128"/>
              </a:defRPr>
            </a:lvl1pPr>
            <a:lvl2pPr marL="742950" indent="-285750">
              <a:defRPr>
                <a:solidFill>
                  <a:schemeClr val="tx1"/>
                </a:solidFill>
                <a:latin typeface="Arial" panose="020B0604020202020204" pitchFamily="34" charset="0"/>
                <a:ea typeface="ＭＳ Ｐゴシック" pitchFamily="34" charset="-128"/>
              </a:defRPr>
            </a:lvl2pPr>
            <a:lvl3pPr marL="1143000" indent="-228600">
              <a:defRPr>
                <a:solidFill>
                  <a:schemeClr val="tx1"/>
                </a:solidFill>
                <a:latin typeface="Arial" panose="020B0604020202020204" pitchFamily="34" charset="0"/>
                <a:ea typeface="ＭＳ Ｐゴシック" pitchFamily="34" charset="-128"/>
              </a:defRPr>
            </a:lvl3pPr>
            <a:lvl4pPr marL="1600200" indent="-228600">
              <a:defRPr>
                <a:solidFill>
                  <a:schemeClr val="tx1"/>
                </a:solidFill>
                <a:latin typeface="Arial" panose="020B0604020202020204" pitchFamily="34" charset="0"/>
                <a:ea typeface="ＭＳ Ｐゴシック" pitchFamily="34" charset="-128"/>
              </a:defRPr>
            </a:lvl4pPr>
            <a:lvl5pPr marL="2057400" indent="-228600">
              <a:defRPr>
                <a:solidFill>
                  <a:schemeClr val="tx1"/>
                </a:solidFill>
                <a:latin typeface="Arial" panose="020B0604020202020204"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itchFamily="34" charset="-128"/>
              </a:defRPr>
            </a:lvl9pPr>
          </a:lstStyle>
          <a:p>
            <a:pPr fontAlgn="base">
              <a:spcBef>
                <a:spcPct val="0"/>
              </a:spcBef>
              <a:spcAft>
                <a:spcPct val="0"/>
              </a:spcAft>
              <a:defRPr/>
            </a:pPr>
            <a:endParaRPr lang="nb-NO" altLang="nb-NO" sz="1800">
              <a:solidFill>
                <a:prstClr val="black"/>
              </a:solidFill>
              <a:latin typeface="Trebuchet MS" panose="020B0603020202020204" pitchFamily="34" charset="0"/>
            </a:endParaRPr>
          </a:p>
        </p:txBody>
      </p:sp>
      <p:pic>
        <p:nvPicPr>
          <p:cNvPr id="5" name="Picture 59" descr="K_logo_bunnen_side1_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6534" y="5873751"/>
            <a:ext cx="1098761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1" descr="K_office_tekst"/>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9018" y="400050"/>
            <a:ext cx="4222749"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679853"/>
            <a:ext cx="10363200" cy="1470025"/>
          </a:xfrm>
        </p:spPr>
        <p:txBody>
          <a:bodyPr anchor="ctr">
            <a:normAutofit/>
          </a:bodyPr>
          <a:lstStyle>
            <a:lvl1pPr algn="ctr">
              <a:defRPr sz="3800" b="0">
                <a:solidFill>
                  <a:schemeClr val="bg1"/>
                </a:solidFill>
              </a:defRPr>
            </a:lvl1pPr>
          </a:lstStyle>
          <a:p>
            <a:r>
              <a:rPr lang="en-GB" noProof="0"/>
              <a:t>Click to edit Master title style</a:t>
            </a:r>
          </a:p>
        </p:txBody>
      </p:sp>
      <p:sp>
        <p:nvSpPr>
          <p:cNvPr id="3" name="Subtitle 2"/>
          <p:cNvSpPr>
            <a:spLocks noGrp="1"/>
          </p:cNvSpPr>
          <p:nvPr>
            <p:ph type="subTitle" idx="1"/>
          </p:nvPr>
        </p:nvSpPr>
        <p:spPr>
          <a:xfrm>
            <a:off x="3081867" y="504415"/>
            <a:ext cx="8534400" cy="540679"/>
          </a:xfrm>
        </p:spPr>
        <p:txBody>
          <a:bodyPr rIns="0">
            <a:normAutofit/>
          </a:bodyPr>
          <a:lstStyle>
            <a:lvl1pPr marL="0" indent="0" algn="r">
              <a:buNone/>
              <a:defRPr sz="1800">
                <a:solidFill>
                  <a:srgbClr val="666666"/>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edit Master subtitle style</a:t>
            </a:r>
          </a:p>
        </p:txBody>
      </p:sp>
    </p:spTree>
    <p:extLst>
      <p:ext uri="{BB962C8B-B14F-4D97-AF65-F5344CB8AC3E}">
        <p14:creationId xmlns:p14="http://schemas.microsoft.com/office/powerpoint/2010/main" val="4006484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42" descr="K_logo_bunnen_side2_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1134" y="6210300"/>
            <a:ext cx="1098761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b-NO" noProof="0"/>
              <a:t>Click to edit Master title style</a:t>
            </a:r>
          </a:p>
        </p:txBody>
      </p:sp>
      <p:sp>
        <p:nvSpPr>
          <p:cNvPr id="3" name="Content Placeholder 2"/>
          <p:cNvSpPr>
            <a:spLocks noGrp="1"/>
          </p:cNvSpPr>
          <p:nvPr>
            <p:ph idx="1"/>
          </p:nvPr>
        </p:nvSpPr>
        <p:spPr/>
        <p:txBody>
          <a:bodyPr/>
          <a:lstStyle/>
          <a:p>
            <a:pPr lvl="0"/>
            <a:r>
              <a:rPr lang="nb-NO" noProof="0"/>
              <a:t>Click to 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Date Placeholder 3"/>
          <p:cNvSpPr>
            <a:spLocks noGrp="1"/>
          </p:cNvSpPr>
          <p:nvPr>
            <p:ph type="dt" sz="half" idx="10"/>
          </p:nvPr>
        </p:nvSpPr>
        <p:spPr/>
        <p:txBody>
          <a:bodyPr/>
          <a:lstStyle>
            <a:lvl1pPr>
              <a:defRPr/>
            </a:lvl1pPr>
          </a:lstStyle>
          <a:p>
            <a:pPr>
              <a:defRPr/>
            </a:pPr>
            <a:fld id="{FC01AF9E-E797-430B-8B82-04D216F1D9CA}" type="datetime1">
              <a:rPr lang="en-US"/>
              <a:pPr>
                <a:defRPr/>
              </a:pPr>
              <a:t>12/21/2022</a:t>
            </a:fld>
            <a:endParaRPr lang="nb-NO"/>
          </a:p>
        </p:txBody>
      </p:sp>
      <p:sp>
        <p:nvSpPr>
          <p:cNvPr id="6" name="Slide Number Placeholder 5"/>
          <p:cNvSpPr>
            <a:spLocks noGrp="1"/>
          </p:cNvSpPr>
          <p:nvPr>
            <p:ph type="sldNum" sz="quarter" idx="11"/>
          </p:nvPr>
        </p:nvSpPr>
        <p:spPr/>
        <p:txBody>
          <a:bodyPr/>
          <a:lstStyle>
            <a:lvl1pPr>
              <a:defRPr/>
            </a:lvl1pPr>
          </a:lstStyle>
          <a:p>
            <a:pPr>
              <a:defRPr/>
            </a:pPr>
            <a:fld id="{A3D57ED3-E9A4-43D0-A496-C827309C90BC}" type="slidenum">
              <a:rPr lang="nb-NO" altLang="nb-NO"/>
              <a:pPr>
                <a:defRPr/>
              </a:pPr>
              <a:t>‹#›</a:t>
            </a:fld>
            <a:endParaRPr lang="nb-NO" altLang="nb-NO"/>
          </a:p>
        </p:txBody>
      </p:sp>
    </p:spTree>
    <p:extLst>
      <p:ext uri="{BB962C8B-B14F-4D97-AF65-F5344CB8AC3E}">
        <p14:creationId xmlns:p14="http://schemas.microsoft.com/office/powerpoint/2010/main" val="1352896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Picture 42" descr="K_logo_bunnen_side2_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1134" y="6210300"/>
            <a:ext cx="1098761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b-NO" noProof="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noProof="0"/>
              <a:t>Click to 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noProof="0"/>
              <a:t>Click to 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6" name="Date Placeholder 4"/>
          <p:cNvSpPr>
            <a:spLocks noGrp="1"/>
          </p:cNvSpPr>
          <p:nvPr>
            <p:ph type="dt" sz="half" idx="10"/>
          </p:nvPr>
        </p:nvSpPr>
        <p:spPr/>
        <p:txBody>
          <a:bodyPr/>
          <a:lstStyle>
            <a:lvl1pPr>
              <a:defRPr/>
            </a:lvl1pPr>
          </a:lstStyle>
          <a:p>
            <a:pPr>
              <a:defRPr/>
            </a:pPr>
            <a:fld id="{5890B6FB-8029-42D0-A10E-27647D972F03}" type="datetime1">
              <a:rPr lang="en-US"/>
              <a:pPr>
                <a:defRPr/>
              </a:pPr>
              <a:t>12/21/2022</a:t>
            </a:fld>
            <a:endParaRPr lang="nb-NO"/>
          </a:p>
        </p:txBody>
      </p:sp>
      <p:sp>
        <p:nvSpPr>
          <p:cNvPr id="7" name="Slide Number Placeholder 6"/>
          <p:cNvSpPr>
            <a:spLocks noGrp="1"/>
          </p:cNvSpPr>
          <p:nvPr>
            <p:ph type="sldNum" sz="quarter" idx="11"/>
          </p:nvPr>
        </p:nvSpPr>
        <p:spPr/>
        <p:txBody>
          <a:bodyPr/>
          <a:lstStyle>
            <a:lvl1pPr>
              <a:defRPr/>
            </a:lvl1pPr>
          </a:lstStyle>
          <a:p>
            <a:pPr>
              <a:defRPr/>
            </a:pPr>
            <a:fld id="{18E220FE-3FA4-49E8-B8A7-5E6A2D10904B}" type="slidenum">
              <a:rPr lang="nb-NO" altLang="nb-NO"/>
              <a:pPr>
                <a:defRPr/>
              </a:pPr>
              <a:t>‹#›</a:t>
            </a:fld>
            <a:endParaRPr lang="nb-NO" altLang="nb-NO"/>
          </a:p>
        </p:txBody>
      </p:sp>
    </p:spTree>
    <p:extLst>
      <p:ext uri="{BB962C8B-B14F-4D97-AF65-F5344CB8AC3E}">
        <p14:creationId xmlns:p14="http://schemas.microsoft.com/office/powerpoint/2010/main" val="2017875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Picture 42" descr="K_logo_bunnen_side2_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1134" y="6210300"/>
            <a:ext cx="1098761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nb-NO" noProof="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noProof="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noProof="0"/>
              <a:t>Click to 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noProof="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noProof="0"/>
              <a:t>Click to 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8" name="Date Placeholder 6"/>
          <p:cNvSpPr>
            <a:spLocks noGrp="1"/>
          </p:cNvSpPr>
          <p:nvPr>
            <p:ph type="dt" sz="half" idx="10"/>
          </p:nvPr>
        </p:nvSpPr>
        <p:spPr/>
        <p:txBody>
          <a:bodyPr/>
          <a:lstStyle>
            <a:lvl1pPr>
              <a:defRPr/>
            </a:lvl1pPr>
          </a:lstStyle>
          <a:p>
            <a:pPr>
              <a:defRPr/>
            </a:pPr>
            <a:fld id="{5D613D14-280E-412A-9E22-5CD9E1E7AD94}" type="datetime1">
              <a:rPr lang="en-US"/>
              <a:pPr>
                <a:defRPr/>
              </a:pPr>
              <a:t>12/21/2022</a:t>
            </a:fld>
            <a:endParaRPr lang="nb-NO"/>
          </a:p>
        </p:txBody>
      </p:sp>
      <p:sp>
        <p:nvSpPr>
          <p:cNvPr id="9" name="Slide Number Placeholder 8"/>
          <p:cNvSpPr>
            <a:spLocks noGrp="1"/>
          </p:cNvSpPr>
          <p:nvPr>
            <p:ph type="sldNum" sz="quarter" idx="11"/>
          </p:nvPr>
        </p:nvSpPr>
        <p:spPr/>
        <p:txBody>
          <a:bodyPr/>
          <a:lstStyle>
            <a:lvl1pPr>
              <a:defRPr/>
            </a:lvl1pPr>
          </a:lstStyle>
          <a:p>
            <a:pPr>
              <a:defRPr/>
            </a:pPr>
            <a:fld id="{54456164-D1D8-4C0C-B231-CBEDF688C8D0}" type="slidenum">
              <a:rPr lang="nb-NO" altLang="nb-NO"/>
              <a:pPr>
                <a:defRPr/>
              </a:pPr>
              <a:t>‹#›</a:t>
            </a:fld>
            <a:endParaRPr lang="nb-NO" altLang="nb-NO"/>
          </a:p>
        </p:txBody>
      </p:sp>
    </p:spTree>
    <p:extLst>
      <p:ext uri="{BB962C8B-B14F-4D97-AF65-F5344CB8AC3E}">
        <p14:creationId xmlns:p14="http://schemas.microsoft.com/office/powerpoint/2010/main" val="4267924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42" descr="K_logo_bunnen_side2_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1134" y="6210300"/>
            <a:ext cx="1098761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nb-NO" noProof="0"/>
              <a:t>Click</a:t>
            </a:r>
            <a:r>
              <a:rPr lang="nb-NO"/>
              <a:t> to edit Master title style</a:t>
            </a:r>
          </a:p>
        </p:txBody>
      </p:sp>
      <p:sp>
        <p:nvSpPr>
          <p:cNvPr id="4" name="Date Placeholder 2"/>
          <p:cNvSpPr>
            <a:spLocks noGrp="1"/>
          </p:cNvSpPr>
          <p:nvPr>
            <p:ph type="dt" sz="half" idx="10"/>
          </p:nvPr>
        </p:nvSpPr>
        <p:spPr/>
        <p:txBody>
          <a:bodyPr/>
          <a:lstStyle>
            <a:lvl1pPr>
              <a:defRPr/>
            </a:lvl1pPr>
          </a:lstStyle>
          <a:p>
            <a:pPr>
              <a:defRPr/>
            </a:pPr>
            <a:fld id="{17305290-0E71-46E6-ABD3-C684B4A8D31C}" type="datetime1">
              <a:rPr lang="en-US"/>
              <a:pPr>
                <a:defRPr/>
              </a:pPr>
              <a:t>12/21/2022</a:t>
            </a:fld>
            <a:endParaRPr lang="nb-NO"/>
          </a:p>
        </p:txBody>
      </p:sp>
      <p:sp>
        <p:nvSpPr>
          <p:cNvPr id="5" name="Slide Number Placeholder 4"/>
          <p:cNvSpPr>
            <a:spLocks noGrp="1"/>
          </p:cNvSpPr>
          <p:nvPr>
            <p:ph type="sldNum" sz="quarter" idx="11"/>
          </p:nvPr>
        </p:nvSpPr>
        <p:spPr/>
        <p:txBody>
          <a:bodyPr/>
          <a:lstStyle>
            <a:lvl1pPr>
              <a:defRPr/>
            </a:lvl1pPr>
          </a:lstStyle>
          <a:p>
            <a:pPr>
              <a:defRPr/>
            </a:pPr>
            <a:fld id="{98E9CDCA-EF40-416F-A641-E8C9B4449A69}" type="slidenum">
              <a:rPr lang="nb-NO" altLang="nb-NO"/>
              <a:pPr>
                <a:defRPr/>
              </a:pPr>
              <a:t>‹#›</a:t>
            </a:fld>
            <a:endParaRPr lang="nb-NO" altLang="nb-NO"/>
          </a:p>
        </p:txBody>
      </p:sp>
    </p:spTree>
    <p:extLst>
      <p:ext uri="{BB962C8B-B14F-4D97-AF65-F5344CB8AC3E}">
        <p14:creationId xmlns:p14="http://schemas.microsoft.com/office/powerpoint/2010/main" val="1983279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solidFill>
                  <a:schemeClr val="tx1"/>
                </a:solidFill>
                <a:latin typeface="+mn-lt"/>
              </a:defRPr>
            </a:lvl1pPr>
          </a:lstStyle>
          <a:p>
            <a:r>
              <a:rPr lang="nb-NO" dirty="0"/>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dirty="0"/>
              <a:t>Klikk for å redigere tekststiler i malen</a:t>
            </a:r>
          </a:p>
        </p:txBody>
      </p:sp>
    </p:spTree>
    <p:extLst>
      <p:ext uri="{BB962C8B-B14F-4D97-AF65-F5344CB8AC3E}">
        <p14:creationId xmlns:p14="http://schemas.microsoft.com/office/powerpoint/2010/main" val="19124367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ct val="100000"/>
              </a:lnSpc>
              <a:defRPr sz="1400"/>
            </a:lvl1pPr>
          </a:lstStyle>
          <a:p>
            <a:r>
              <a:rPr lang="nb-NO"/>
              <a:t>Click </a:t>
            </a:r>
            <a:r>
              <a:rPr lang="nb-NO" noProof="0"/>
              <a:t>to</a:t>
            </a:r>
            <a:r>
              <a:rPr lang="nb-NO"/>
              <a:t> edit Master title style</a:t>
            </a:r>
          </a:p>
        </p:txBody>
      </p:sp>
      <p:sp>
        <p:nvSpPr>
          <p:cNvPr id="3" name="Date Placeholder 3"/>
          <p:cNvSpPr>
            <a:spLocks noGrp="1"/>
          </p:cNvSpPr>
          <p:nvPr>
            <p:ph type="dt" sz="half" idx="10"/>
          </p:nvPr>
        </p:nvSpPr>
        <p:spPr/>
        <p:txBody>
          <a:bodyPr/>
          <a:lstStyle>
            <a:lvl1pPr>
              <a:defRPr/>
            </a:lvl1pPr>
          </a:lstStyle>
          <a:p>
            <a:pPr>
              <a:defRPr/>
            </a:pPr>
            <a:fld id="{8B08ABE7-9EB8-499D-95B8-232BA2D81EA4}" type="datetime1">
              <a:rPr lang="en-US"/>
              <a:pPr>
                <a:defRPr/>
              </a:pPr>
              <a:t>12/21/2022</a:t>
            </a:fld>
            <a:endParaRPr lang="nb-NO"/>
          </a:p>
        </p:txBody>
      </p:sp>
      <p:sp>
        <p:nvSpPr>
          <p:cNvPr id="4" name="Slide Number Placeholder 5"/>
          <p:cNvSpPr>
            <a:spLocks noGrp="1"/>
          </p:cNvSpPr>
          <p:nvPr>
            <p:ph type="sldNum" sz="quarter" idx="11"/>
          </p:nvPr>
        </p:nvSpPr>
        <p:spPr/>
        <p:txBody>
          <a:bodyPr/>
          <a:lstStyle>
            <a:lvl1pPr>
              <a:defRPr/>
            </a:lvl1pPr>
          </a:lstStyle>
          <a:p>
            <a:pPr>
              <a:defRPr/>
            </a:pPr>
            <a:fld id="{22428B92-D4EE-4A44-9846-D8AF57F023C2}" type="slidenum">
              <a:rPr lang="nb-NO" altLang="nb-NO"/>
              <a:pPr>
                <a:defRPr/>
              </a:pPr>
              <a:t>‹#›</a:t>
            </a:fld>
            <a:endParaRPr lang="nb-NO" altLang="nb-NO"/>
          </a:p>
        </p:txBody>
      </p:sp>
    </p:spTree>
    <p:extLst>
      <p:ext uri="{BB962C8B-B14F-4D97-AF65-F5344CB8AC3E}">
        <p14:creationId xmlns:p14="http://schemas.microsoft.com/office/powerpoint/2010/main" val="18696847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A20C09-BCE0-4177-8D62-5525F28A0015}" type="datetime1">
              <a:rPr lang="en-US"/>
              <a:pPr>
                <a:defRPr/>
              </a:pPr>
              <a:t>12/21/2022</a:t>
            </a:fld>
            <a:endParaRPr lang="nb-NO"/>
          </a:p>
        </p:txBody>
      </p:sp>
      <p:sp>
        <p:nvSpPr>
          <p:cNvPr id="3" name="Slide Number Placeholder 5"/>
          <p:cNvSpPr>
            <a:spLocks noGrp="1"/>
          </p:cNvSpPr>
          <p:nvPr>
            <p:ph type="sldNum" sz="quarter" idx="11"/>
          </p:nvPr>
        </p:nvSpPr>
        <p:spPr/>
        <p:txBody>
          <a:bodyPr/>
          <a:lstStyle>
            <a:lvl1pPr>
              <a:defRPr/>
            </a:lvl1pPr>
          </a:lstStyle>
          <a:p>
            <a:pPr>
              <a:defRPr/>
            </a:pPr>
            <a:fld id="{248FBDE4-0EE3-456A-AA70-7783A6C974A8}" type="slidenum">
              <a:rPr lang="nb-NO" altLang="nb-NO"/>
              <a:pPr>
                <a:defRPr/>
              </a:pPr>
              <a:t>‹#›</a:t>
            </a:fld>
            <a:endParaRPr lang="nb-NO" altLang="nb-NO"/>
          </a:p>
        </p:txBody>
      </p:sp>
    </p:spTree>
    <p:extLst>
      <p:ext uri="{BB962C8B-B14F-4D97-AF65-F5344CB8AC3E}">
        <p14:creationId xmlns:p14="http://schemas.microsoft.com/office/powerpoint/2010/main" val="1223038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42" descr="K_logo_bunnen_side2_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1134" y="6210300"/>
            <a:ext cx="10987617"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1" y="273050"/>
            <a:ext cx="4011084" cy="1162050"/>
          </a:xfrm>
        </p:spPr>
        <p:txBody>
          <a:bodyPr/>
          <a:lstStyle>
            <a:lvl1pPr algn="l">
              <a:lnSpc>
                <a:spcPct val="100000"/>
              </a:lnSpc>
              <a:defRPr sz="2000" b="1"/>
            </a:lvl1pPr>
          </a:lstStyle>
          <a:p>
            <a:r>
              <a:rPr lang="nb-NO" noProof="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noProof="0"/>
              <a:t>Click to edit Master text styles</a:t>
            </a:r>
          </a:p>
          <a:p>
            <a:pPr lvl="1"/>
            <a:r>
              <a:rPr lang="nb-NO" noProof="0"/>
              <a:t>Second level</a:t>
            </a:r>
          </a:p>
          <a:p>
            <a:pPr lvl="2"/>
            <a:r>
              <a:rPr lang="nb-NO" noProof="0"/>
              <a:t>Third level</a:t>
            </a:r>
          </a:p>
          <a:p>
            <a:pPr lvl="3"/>
            <a:r>
              <a:rPr lang="nb-NO" noProof="0"/>
              <a:t>Fourth level</a:t>
            </a:r>
          </a:p>
          <a:p>
            <a:pPr lvl="4"/>
            <a:r>
              <a:rPr lang="nb-NO" noProof="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noProof="0"/>
              <a:t>Click to edit Master text styles</a:t>
            </a:r>
          </a:p>
        </p:txBody>
      </p:sp>
      <p:sp>
        <p:nvSpPr>
          <p:cNvPr id="6" name="Date Placeholder 4"/>
          <p:cNvSpPr>
            <a:spLocks noGrp="1"/>
          </p:cNvSpPr>
          <p:nvPr>
            <p:ph type="dt" sz="half" idx="10"/>
          </p:nvPr>
        </p:nvSpPr>
        <p:spPr/>
        <p:txBody>
          <a:bodyPr/>
          <a:lstStyle>
            <a:lvl1pPr>
              <a:defRPr/>
            </a:lvl1pPr>
          </a:lstStyle>
          <a:p>
            <a:pPr>
              <a:defRPr/>
            </a:pPr>
            <a:fld id="{70604E17-D1F8-4A7C-B281-40822C2B921D}" type="datetime1">
              <a:rPr lang="en-US"/>
              <a:pPr>
                <a:defRPr/>
              </a:pPr>
              <a:t>12/21/2022</a:t>
            </a:fld>
            <a:endParaRPr lang="nb-NO"/>
          </a:p>
        </p:txBody>
      </p:sp>
      <p:sp>
        <p:nvSpPr>
          <p:cNvPr id="7" name="Slide Number Placeholder 6"/>
          <p:cNvSpPr>
            <a:spLocks noGrp="1"/>
          </p:cNvSpPr>
          <p:nvPr>
            <p:ph type="sldNum" sz="quarter" idx="11"/>
          </p:nvPr>
        </p:nvSpPr>
        <p:spPr/>
        <p:txBody>
          <a:bodyPr/>
          <a:lstStyle>
            <a:lvl1pPr>
              <a:defRPr/>
            </a:lvl1pPr>
          </a:lstStyle>
          <a:p>
            <a:pPr>
              <a:defRPr/>
            </a:pPr>
            <a:fld id="{398FBAC2-F031-4FAA-BEAB-2E5974BF8CCA}" type="slidenum">
              <a:rPr lang="nb-NO" altLang="nb-NO"/>
              <a:pPr>
                <a:defRPr/>
              </a:pPr>
              <a:t>‹#›</a:t>
            </a:fld>
            <a:endParaRPr lang="nb-NO" altLang="nb-NO"/>
          </a:p>
        </p:txBody>
      </p:sp>
    </p:spTree>
    <p:extLst>
      <p:ext uri="{BB962C8B-B14F-4D97-AF65-F5344CB8AC3E}">
        <p14:creationId xmlns:p14="http://schemas.microsoft.com/office/powerpoint/2010/main" val="29988173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42" descr="K_logo_bunnen_side2_PPT"/>
          <p:cNvPicPr>
            <a:picLocks noChangeAspect="1" noChangeArrowheads="1"/>
          </p:cNvPicPr>
          <p:nvPr userDrawn="1"/>
        </p:nvPicPr>
        <p:blipFill>
          <a:blip r:embed="rId2">
            <a:extLst>
              <a:ext uri="{28A0092B-C50C-407E-A947-70E740481C1C}">
                <a14:useLocalDpi xmlns:a14="http://schemas.microsoft.com/office/drawing/2010/main" val="0"/>
              </a:ext>
            </a:extLst>
          </a:blip>
          <a:srcRect l="15829" t="24739"/>
          <a:stretch>
            <a:fillRect/>
          </a:stretch>
        </p:blipFill>
        <p:spPr bwMode="auto">
          <a:xfrm>
            <a:off x="609600" y="382588"/>
            <a:ext cx="279400" cy="620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9306870" y="382723"/>
            <a:ext cx="2275529" cy="6156642"/>
          </a:xfrm>
        </p:spPr>
        <p:txBody>
          <a:bodyPr vert="eaVert"/>
          <a:lstStyle/>
          <a:p>
            <a:r>
              <a:rPr lang="nn-NO" noProof="0"/>
              <a:t>Click to edit Master title style</a:t>
            </a:r>
          </a:p>
        </p:txBody>
      </p:sp>
      <p:sp>
        <p:nvSpPr>
          <p:cNvPr id="3" name="Vertical Text Placeholder 2"/>
          <p:cNvSpPr>
            <a:spLocks noGrp="1"/>
          </p:cNvSpPr>
          <p:nvPr>
            <p:ph type="body" orient="vert" idx="1"/>
          </p:nvPr>
        </p:nvSpPr>
        <p:spPr>
          <a:xfrm>
            <a:off x="1015999" y="381000"/>
            <a:ext cx="8122743" cy="6158365"/>
          </a:xfrm>
        </p:spPr>
        <p:txBody>
          <a:bodyPr vert="eaVert"/>
          <a:lstStyle/>
          <a:p>
            <a:pPr lvl="0"/>
            <a:r>
              <a:rPr lang="nn-NO" noProof="0"/>
              <a:t>Click to edit Master text styles</a:t>
            </a:r>
          </a:p>
          <a:p>
            <a:pPr lvl="1"/>
            <a:r>
              <a:rPr lang="nn-NO" noProof="0"/>
              <a:t>Second level</a:t>
            </a:r>
          </a:p>
          <a:p>
            <a:pPr lvl="2"/>
            <a:r>
              <a:rPr lang="nn-NO" noProof="0"/>
              <a:t>Third level</a:t>
            </a:r>
          </a:p>
          <a:p>
            <a:pPr lvl="3"/>
            <a:r>
              <a:rPr lang="nn-NO" noProof="0"/>
              <a:t>Fourth level</a:t>
            </a:r>
          </a:p>
          <a:p>
            <a:pPr lvl="4"/>
            <a:r>
              <a:rPr lang="nn-NO" noProof="0"/>
              <a:t>Fifth level</a:t>
            </a:r>
          </a:p>
        </p:txBody>
      </p:sp>
      <p:sp>
        <p:nvSpPr>
          <p:cNvPr id="5" name="Date Placeholder 3"/>
          <p:cNvSpPr>
            <a:spLocks noGrp="1"/>
          </p:cNvSpPr>
          <p:nvPr>
            <p:ph type="dt" sz="half" idx="10"/>
          </p:nvPr>
        </p:nvSpPr>
        <p:spPr>
          <a:xfrm rot="5400000">
            <a:off x="-221720" y="602722"/>
            <a:ext cx="930275" cy="486833"/>
          </a:xfrm>
        </p:spPr>
        <p:txBody>
          <a:bodyPr/>
          <a:lstStyle>
            <a:lvl1pPr>
              <a:defRPr/>
            </a:lvl1pPr>
          </a:lstStyle>
          <a:p>
            <a:pPr>
              <a:defRPr/>
            </a:pPr>
            <a:fld id="{255E494E-3D8E-4C09-93CE-DA66EA4C56A7}" type="datetime1">
              <a:rPr lang="en-US"/>
              <a:pPr>
                <a:defRPr/>
              </a:pPr>
              <a:t>12/21/2022</a:t>
            </a:fld>
            <a:endParaRPr lang="nb-NO"/>
          </a:p>
        </p:txBody>
      </p:sp>
      <p:sp>
        <p:nvSpPr>
          <p:cNvPr id="6" name="Slide Number Placeholder 5"/>
          <p:cNvSpPr>
            <a:spLocks noGrp="1"/>
          </p:cNvSpPr>
          <p:nvPr>
            <p:ph type="sldNum" sz="quarter" idx="11"/>
          </p:nvPr>
        </p:nvSpPr>
        <p:spPr>
          <a:xfrm rot="5400000">
            <a:off x="52123" y="6158178"/>
            <a:ext cx="382588" cy="486833"/>
          </a:xfrm>
        </p:spPr>
        <p:txBody>
          <a:bodyPr/>
          <a:lstStyle>
            <a:lvl1pPr>
              <a:defRPr/>
            </a:lvl1pPr>
          </a:lstStyle>
          <a:p>
            <a:pPr>
              <a:defRPr/>
            </a:pPr>
            <a:fld id="{10D10741-D6C8-4F24-BBDA-F50238C1D538}" type="slidenum">
              <a:rPr lang="nb-NO" altLang="nb-NO"/>
              <a:pPr>
                <a:defRPr/>
              </a:pPr>
              <a:t>‹#›</a:t>
            </a:fld>
            <a:endParaRPr lang="nb-NO" altLang="nb-NO"/>
          </a:p>
        </p:txBody>
      </p:sp>
    </p:spTree>
    <p:extLst>
      <p:ext uri="{BB962C8B-B14F-4D97-AF65-F5344CB8AC3E}">
        <p14:creationId xmlns:p14="http://schemas.microsoft.com/office/powerpoint/2010/main" val="1970205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tellysbilde">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DAD7C6FF-A778-4A44-939D-1C7580E5A264}"/>
              </a:ext>
            </a:extLst>
          </p:cNvPr>
          <p:cNvSpPr>
            <a:spLocks noGrp="1"/>
          </p:cNvSpPr>
          <p:nvPr>
            <p:ph type="pic" sz="quarter" idx="10"/>
          </p:nvPr>
        </p:nvSpPr>
        <p:spPr>
          <a:xfrm>
            <a:off x="476251" y="1364005"/>
            <a:ext cx="11239500" cy="4901858"/>
          </a:xfrm>
        </p:spPr>
        <p:txBody>
          <a:bodyPr/>
          <a:lstStyle/>
          <a:p>
            <a:r>
              <a:rPr lang="nb-NO"/>
              <a:t>Klikk på ikonet for å legge til et bilde</a:t>
            </a:r>
          </a:p>
        </p:txBody>
      </p:sp>
      <p:sp>
        <p:nvSpPr>
          <p:cNvPr id="2" name="Tittel 1">
            <a:extLst>
              <a:ext uri="{FF2B5EF4-FFF2-40B4-BE49-F238E27FC236}">
                <a16:creationId xmlns:a16="http://schemas.microsoft.com/office/drawing/2014/main" id="{0C7932E4-E525-8E44-8176-55DFDAC59606}"/>
              </a:ext>
            </a:extLst>
          </p:cNvPr>
          <p:cNvSpPr>
            <a:spLocks noGrp="1"/>
          </p:cNvSpPr>
          <p:nvPr>
            <p:ph type="ctrTitle" hasCustomPrompt="1"/>
          </p:nvPr>
        </p:nvSpPr>
        <p:spPr>
          <a:xfrm>
            <a:off x="1537856" y="490016"/>
            <a:ext cx="6747163" cy="1543732"/>
          </a:xfrm>
          <a:solidFill>
            <a:schemeClr val="accent2"/>
          </a:solidFill>
        </p:spPr>
        <p:txBody>
          <a:bodyPr anchor="ctr"/>
          <a:lstStyle>
            <a:lvl1pPr algn="ctr">
              <a:defRPr sz="2400">
                <a:solidFill>
                  <a:schemeClr val="bg1"/>
                </a:solidFill>
              </a:defRPr>
            </a:lvl1pPr>
          </a:lstStyle>
          <a:p>
            <a:r>
              <a:rPr lang="nb-NO"/>
              <a:t>KLIKK FOR Å REDIGERE </a:t>
            </a:r>
            <a:br>
              <a:rPr lang="nb-NO"/>
            </a:br>
            <a:r>
              <a:rPr lang="nb-NO"/>
              <a:t>TITTELSTIL</a:t>
            </a:r>
          </a:p>
        </p:txBody>
      </p:sp>
      <p:grpSp>
        <p:nvGrpSpPr>
          <p:cNvPr id="9" name="Gruppe 8">
            <a:extLst>
              <a:ext uri="{FF2B5EF4-FFF2-40B4-BE49-F238E27FC236}">
                <a16:creationId xmlns:a16="http://schemas.microsoft.com/office/drawing/2014/main" id="{C22D96D4-1370-3740-A5CF-1FB491EF3D86}"/>
              </a:ext>
            </a:extLst>
          </p:cNvPr>
          <p:cNvGrpSpPr/>
          <p:nvPr userDrawn="1"/>
        </p:nvGrpSpPr>
        <p:grpSpPr>
          <a:xfrm>
            <a:off x="476382" y="5992546"/>
            <a:ext cx="11239239" cy="344825"/>
            <a:chOff x="476380" y="5992544"/>
            <a:chExt cx="11239239" cy="344825"/>
          </a:xfrm>
        </p:grpSpPr>
        <p:sp>
          <p:nvSpPr>
            <p:cNvPr id="7" name="Rektangel 6">
              <a:extLst>
                <a:ext uri="{FF2B5EF4-FFF2-40B4-BE49-F238E27FC236}">
                  <a16:creationId xmlns:a16="http://schemas.microsoft.com/office/drawing/2014/main" id="{A855E375-4081-BF4E-A925-0EF395122241}"/>
                </a:ext>
              </a:extLst>
            </p:cNvPr>
            <p:cNvSpPr/>
            <p:nvPr userDrawn="1"/>
          </p:nvSpPr>
          <p:spPr>
            <a:xfrm>
              <a:off x="476380" y="6265260"/>
              <a:ext cx="11239239" cy="721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8" name="Rettvinklet trekant 7">
              <a:extLst>
                <a:ext uri="{FF2B5EF4-FFF2-40B4-BE49-F238E27FC236}">
                  <a16:creationId xmlns:a16="http://schemas.microsoft.com/office/drawing/2014/main" id="{E0866CC9-F70C-394C-A5E8-C62BB33235EE}"/>
                </a:ext>
              </a:extLst>
            </p:cNvPr>
            <p:cNvSpPr/>
            <p:nvPr userDrawn="1"/>
          </p:nvSpPr>
          <p:spPr>
            <a:xfrm rot="16200000">
              <a:off x="11442903" y="5992544"/>
              <a:ext cx="272716" cy="272716"/>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grpSp>
      <p:pic>
        <p:nvPicPr>
          <p:cNvPr id="19" name="Bilde 18" descr="Et bilde som inneholder ball, spiller, leker, bane&#10;&#10;Automatisk generert beskrivelse">
            <a:extLst>
              <a:ext uri="{FF2B5EF4-FFF2-40B4-BE49-F238E27FC236}">
                <a16:creationId xmlns:a16="http://schemas.microsoft.com/office/drawing/2014/main" id="{700E4481-3FC7-A24D-B56D-257DAE15B965}"/>
              </a:ext>
            </a:extLst>
          </p:cNvPr>
          <p:cNvPicPr>
            <a:picLocks noChangeAspect="1"/>
          </p:cNvPicPr>
          <p:nvPr userDrawn="1"/>
        </p:nvPicPr>
        <p:blipFill>
          <a:blip r:embed="rId2"/>
          <a:stretch>
            <a:fillRect/>
          </a:stretch>
        </p:blipFill>
        <p:spPr>
          <a:xfrm flipH="1">
            <a:off x="471987" y="626882"/>
            <a:ext cx="1003300" cy="635000"/>
          </a:xfrm>
          <a:prstGeom prst="rect">
            <a:avLst/>
          </a:prstGeom>
        </p:spPr>
      </p:pic>
      <p:sp>
        <p:nvSpPr>
          <p:cNvPr id="4" name="Plassholder for bilde 3">
            <a:extLst>
              <a:ext uri="{FF2B5EF4-FFF2-40B4-BE49-F238E27FC236}">
                <a16:creationId xmlns:a16="http://schemas.microsoft.com/office/drawing/2014/main" id="{814DB30C-29E3-1149-97BA-E863AC010CC7}"/>
              </a:ext>
            </a:extLst>
          </p:cNvPr>
          <p:cNvSpPr>
            <a:spLocks noGrp="1"/>
          </p:cNvSpPr>
          <p:nvPr>
            <p:ph type="pic" sz="quarter" idx="11"/>
          </p:nvPr>
        </p:nvSpPr>
        <p:spPr>
          <a:xfrm>
            <a:off x="8481848" y="297338"/>
            <a:ext cx="3233771" cy="1205643"/>
          </a:xfrm>
        </p:spPr>
        <p:txBody>
          <a:bodyPr/>
          <a:lstStyle/>
          <a:p>
            <a:r>
              <a:rPr lang="nb-NO"/>
              <a:t>Klikk på ikonet for å legge til et bilde</a:t>
            </a:r>
          </a:p>
        </p:txBody>
      </p:sp>
    </p:spTree>
    <p:extLst>
      <p:ext uri="{BB962C8B-B14F-4D97-AF65-F5344CB8AC3E}">
        <p14:creationId xmlns:p14="http://schemas.microsoft.com/office/powerpoint/2010/main" val="31523182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2FB1321-29C1-4347-A873-26F6B3E481D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0884F4C2-AE34-4205-98E0-F20DA8F8B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AC7B7033-CFFE-4169-B092-F85CAD0CDE5B}"/>
              </a:ext>
            </a:extLst>
          </p:cNvPr>
          <p:cNvSpPr>
            <a:spLocks noGrp="1"/>
          </p:cNvSpPr>
          <p:nvPr>
            <p:ph type="dt" sz="half" idx="10"/>
          </p:nvPr>
        </p:nvSpPr>
        <p:spPr/>
        <p:txBody>
          <a:bodyPr/>
          <a:lstStyle/>
          <a:p>
            <a:fld id="{2B1DA4AE-F690-45E4-A8E2-8093371536B6}" type="datetimeFigureOut">
              <a:rPr lang="nb-NO" smtClean="0"/>
              <a:t>21.12.2022</a:t>
            </a:fld>
            <a:endParaRPr lang="nb-NO"/>
          </a:p>
        </p:txBody>
      </p:sp>
      <p:sp>
        <p:nvSpPr>
          <p:cNvPr id="5" name="Plassholder for bunntekst 4">
            <a:extLst>
              <a:ext uri="{FF2B5EF4-FFF2-40B4-BE49-F238E27FC236}">
                <a16:creationId xmlns:a16="http://schemas.microsoft.com/office/drawing/2014/main" id="{D7CD9627-AC43-4C3B-A762-CA714915ADF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730DCA5-27B1-45C2-96F5-24232E2B6D10}"/>
              </a:ext>
            </a:extLst>
          </p:cNvPr>
          <p:cNvSpPr>
            <a:spLocks noGrp="1"/>
          </p:cNvSpPr>
          <p:nvPr>
            <p:ph type="sldNum" sz="quarter" idx="12"/>
          </p:nvPr>
        </p:nvSpPr>
        <p:spPr/>
        <p:txBody>
          <a:bodyPr/>
          <a:lstStyle/>
          <a:p>
            <a:fld id="{AEFC30C3-E6FE-4912-B4F6-EC98D0AA4E6E}" type="slidenum">
              <a:rPr lang="nb-NO" smtClean="0"/>
              <a:t>‹#›</a:t>
            </a:fld>
            <a:endParaRPr lang="nb-NO"/>
          </a:p>
        </p:txBody>
      </p:sp>
    </p:spTree>
    <p:extLst>
      <p:ext uri="{BB962C8B-B14F-4D97-AF65-F5344CB8AC3E}">
        <p14:creationId xmlns:p14="http://schemas.microsoft.com/office/powerpoint/2010/main" val="3392806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A841A5-2A7E-4DFD-8EBF-6EB7D29A779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A0DB7C7-4333-4EF6-AE8E-607077FF084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BABBE77-B5C0-4AEF-8FE7-91433FAB6767}"/>
              </a:ext>
            </a:extLst>
          </p:cNvPr>
          <p:cNvSpPr>
            <a:spLocks noGrp="1"/>
          </p:cNvSpPr>
          <p:nvPr>
            <p:ph type="dt" sz="half" idx="10"/>
          </p:nvPr>
        </p:nvSpPr>
        <p:spPr/>
        <p:txBody>
          <a:bodyPr/>
          <a:lstStyle/>
          <a:p>
            <a:fld id="{2B1DA4AE-F690-45E4-A8E2-8093371536B6}" type="datetimeFigureOut">
              <a:rPr lang="nb-NO" smtClean="0"/>
              <a:t>21.12.2022</a:t>
            </a:fld>
            <a:endParaRPr lang="nb-NO"/>
          </a:p>
        </p:txBody>
      </p:sp>
      <p:sp>
        <p:nvSpPr>
          <p:cNvPr id="5" name="Plassholder for bunntekst 4">
            <a:extLst>
              <a:ext uri="{FF2B5EF4-FFF2-40B4-BE49-F238E27FC236}">
                <a16:creationId xmlns:a16="http://schemas.microsoft.com/office/drawing/2014/main" id="{A46F8FEF-295A-4DDE-81E0-D3AC3FD51B1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93D5286-C508-4EE5-AE65-E4A41FDCD0DC}"/>
              </a:ext>
            </a:extLst>
          </p:cNvPr>
          <p:cNvSpPr>
            <a:spLocks noGrp="1"/>
          </p:cNvSpPr>
          <p:nvPr>
            <p:ph type="sldNum" sz="quarter" idx="12"/>
          </p:nvPr>
        </p:nvSpPr>
        <p:spPr/>
        <p:txBody>
          <a:bodyPr/>
          <a:lstStyle/>
          <a:p>
            <a:fld id="{AEFC30C3-E6FE-4912-B4F6-EC98D0AA4E6E}" type="slidenum">
              <a:rPr lang="nb-NO" smtClean="0"/>
              <a:t>‹#›</a:t>
            </a:fld>
            <a:endParaRPr lang="nb-NO"/>
          </a:p>
        </p:txBody>
      </p:sp>
    </p:spTree>
    <p:extLst>
      <p:ext uri="{BB962C8B-B14F-4D97-AF65-F5344CB8AC3E}">
        <p14:creationId xmlns:p14="http://schemas.microsoft.com/office/powerpoint/2010/main" val="23590286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F74EA4-DC59-4E83-B5BB-BBC731262CF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8F89C38-A837-4D84-B5CE-D0A60222CA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378A377-39B0-4D77-887B-F3567A9BE540}"/>
              </a:ext>
            </a:extLst>
          </p:cNvPr>
          <p:cNvSpPr>
            <a:spLocks noGrp="1"/>
          </p:cNvSpPr>
          <p:nvPr>
            <p:ph type="dt" sz="half" idx="10"/>
          </p:nvPr>
        </p:nvSpPr>
        <p:spPr/>
        <p:txBody>
          <a:bodyPr/>
          <a:lstStyle/>
          <a:p>
            <a:fld id="{2B1DA4AE-F690-45E4-A8E2-8093371536B6}" type="datetimeFigureOut">
              <a:rPr lang="nb-NO" smtClean="0"/>
              <a:t>21.12.2022</a:t>
            </a:fld>
            <a:endParaRPr lang="nb-NO"/>
          </a:p>
        </p:txBody>
      </p:sp>
      <p:sp>
        <p:nvSpPr>
          <p:cNvPr id="5" name="Plassholder for bunntekst 4">
            <a:extLst>
              <a:ext uri="{FF2B5EF4-FFF2-40B4-BE49-F238E27FC236}">
                <a16:creationId xmlns:a16="http://schemas.microsoft.com/office/drawing/2014/main" id="{19FEDE3E-DDB1-4E75-95B1-5B44FE9203E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A3765F3-56DC-419C-A30E-2F2D6001A24B}"/>
              </a:ext>
            </a:extLst>
          </p:cNvPr>
          <p:cNvSpPr>
            <a:spLocks noGrp="1"/>
          </p:cNvSpPr>
          <p:nvPr>
            <p:ph type="sldNum" sz="quarter" idx="12"/>
          </p:nvPr>
        </p:nvSpPr>
        <p:spPr/>
        <p:txBody>
          <a:bodyPr/>
          <a:lstStyle/>
          <a:p>
            <a:fld id="{AEFC30C3-E6FE-4912-B4F6-EC98D0AA4E6E}" type="slidenum">
              <a:rPr lang="nb-NO" smtClean="0"/>
              <a:t>‹#›</a:t>
            </a:fld>
            <a:endParaRPr lang="nb-NO"/>
          </a:p>
        </p:txBody>
      </p:sp>
    </p:spTree>
    <p:extLst>
      <p:ext uri="{BB962C8B-B14F-4D97-AF65-F5344CB8AC3E}">
        <p14:creationId xmlns:p14="http://schemas.microsoft.com/office/powerpoint/2010/main" val="31960412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60E700-972A-4206-83A0-EB692CBD39E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2398E3B-4906-4E05-9639-9160AEBC370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9AB5C9CF-6F3B-444A-86C6-2F7C4FB9EEB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876716F-D476-44E1-8543-6FAE066B3904}"/>
              </a:ext>
            </a:extLst>
          </p:cNvPr>
          <p:cNvSpPr>
            <a:spLocks noGrp="1"/>
          </p:cNvSpPr>
          <p:nvPr>
            <p:ph type="dt" sz="half" idx="10"/>
          </p:nvPr>
        </p:nvSpPr>
        <p:spPr/>
        <p:txBody>
          <a:bodyPr/>
          <a:lstStyle/>
          <a:p>
            <a:fld id="{2B1DA4AE-F690-45E4-A8E2-8093371536B6}" type="datetimeFigureOut">
              <a:rPr lang="nb-NO" smtClean="0"/>
              <a:t>21.12.2022</a:t>
            </a:fld>
            <a:endParaRPr lang="nb-NO"/>
          </a:p>
        </p:txBody>
      </p:sp>
      <p:sp>
        <p:nvSpPr>
          <p:cNvPr id="6" name="Plassholder for bunntekst 5">
            <a:extLst>
              <a:ext uri="{FF2B5EF4-FFF2-40B4-BE49-F238E27FC236}">
                <a16:creationId xmlns:a16="http://schemas.microsoft.com/office/drawing/2014/main" id="{C32A2903-7360-4581-996C-D11B100B0C7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9767711-B990-4184-A22E-D47AF7CD10F1}"/>
              </a:ext>
            </a:extLst>
          </p:cNvPr>
          <p:cNvSpPr>
            <a:spLocks noGrp="1"/>
          </p:cNvSpPr>
          <p:nvPr>
            <p:ph type="sldNum" sz="quarter" idx="12"/>
          </p:nvPr>
        </p:nvSpPr>
        <p:spPr/>
        <p:txBody>
          <a:bodyPr/>
          <a:lstStyle/>
          <a:p>
            <a:fld id="{AEFC30C3-E6FE-4912-B4F6-EC98D0AA4E6E}" type="slidenum">
              <a:rPr lang="nb-NO" smtClean="0"/>
              <a:t>‹#›</a:t>
            </a:fld>
            <a:endParaRPr lang="nb-NO"/>
          </a:p>
        </p:txBody>
      </p:sp>
    </p:spTree>
    <p:extLst>
      <p:ext uri="{BB962C8B-B14F-4D97-AF65-F5344CB8AC3E}">
        <p14:creationId xmlns:p14="http://schemas.microsoft.com/office/powerpoint/2010/main" val="3435463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3CBEFE-5B5A-4CAF-8F89-38AE16F252F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0DEB407C-CB62-4B74-9F60-224C491384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01E5D09E-421E-4955-B923-CA113907CAD7}"/>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C524D732-D1BD-4578-AD05-E07F26B240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F7531832-3237-4C17-97A4-6E7A72BCA027}"/>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94AEED7C-85BD-4327-8DBE-8ABA31BD0759}"/>
              </a:ext>
            </a:extLst>
          </p:cNvPr>
          <p:cNvSpPr>
            <a:spLocks noGrp="1"/>
          </p:cNvSpPr>
          <p:nvPr>
            <p:ph type="dt" sz="half" idx="10"/>
          </p:nvPr>
        </p:nvSpPr>
        <p:spPr/>
        <p:txBody>
          <a:bodyPr/>
          <a:lstStyle/>
          <a:p>
            <a:fld id="{2B1DA4AE-F690-45E4-A8E2-8093371536B6}" type="datetimeFigureOut">
              <a:rPr lang="nb-NO" smtClean="0"/>
              <a:t>21.12.2022</a:t>
            </a:fld>
            <a:endParaRPr lang="nb-NO"/>
          </a:p>
        </p:txBody>
      </p:sp>
      <p:sp>
        <p:nvSpPr>
          <p:cNvPr id="8" name="Plassholder for bunntekst 7">
            <a:extLst>
              <a:ext uri="{FF2B5EF4-FFF2-40B4-BE49-F238E27FC236}">
                <a16:creationId xmlns:a16="http://schemas.microsoft.com/office/drawing/2014/main" id="{C8096D6D-9495-4C6A-B5ED-FA7ACF97E129}"/>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CFFB1A65-21F9-41C4-9C0A-0CC3706165C3}"/>
              </a:ext>
            </a:extLst>
          </p:cNvPr>
          <p:cNvSpPr>
            <a:spLocks noGrp="1"/>
          </p:cNvSpPr>
          <p:nvPr>
            <p:ph type="sldNum" sz="quarter" idx="12"/>
          </p:nvPr>
        </p:nvSpPr>
        <p:spPr/>
        <p:txBody>
          <a:bodyPr/>
          <a:lstStyle/>
          <a:p>
            <a:fld id="{AEFC30C3-E6FE-4912-B4F6-EC98D0AA4E6E}" type="slidenum">
              <a:rPr lang="nb-NO" smtClean="0"/>
              <a:t>‹#›</a:t>
            </a:fld>
            <a:endParaRPr lang="nb-NO"/>
          </a:p>
        </p:txBody>
      </p:sp>
    </p:spTree>
    <p:extLst>
      <p:ext uri="{BB962C8B-B14F-4D97-AF65-F5344CB8AC3E}">
        <p14:creationId xmlns:p14="http://schemas.microsoft.com/office/powerpoint/2010/main" val="2464457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tx1"/>
                </a:solidFill>
                <a:latin typeface="+mn-lt"/>
              </a:defRPr>
            </a:lvl1pPr>
          </a:lstStyle>
          <a:p>
            <a:r>
              <a:rPr lang="nb-NO" dirty="0"/>
              <a:t>Klikk for å redigere tittelstil</a:t>
            </a:r>
          </a:p>
        </p:txBody>
      </p:sp>
      <p:sp>
        <p:nvSpPr>
          <p:cNvPr id="3" name="Plassholder for innhold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2492122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B4BED4-55C7-486F-A498-FD8A16562A45}"/>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5A709B2-7821-4CD6-B4C4-980A7D1A8236}"/>
              </a:ext>
            </a:extLst>
          </p:cNvPr>
          <p:cNvSpPr>
            <a:spLocks noGrp="1"/>
          </p:cNvSpPr>
          <p:nvPr>
            <p:ph type="dt" sz="half" idx="10"/>
          </p:nvPr>
        </p:nvSpPr>
        <p:spPr/>
        <p:txBody>
          <a:bodyPr/>
          <a:lstStyle/>
          <a:p>
            <a:fld id="{2B1DA4AE-F690-45E4-A8E2-8093371536B6}" type="datetimeFigureOut">
              <a:rPr lang="nb-NO" smtClean="0"/>
              <a:t>21.12.2022</a:t>
            </a:fld>
            <a:endParaRPr lang="nb-NO"/>
          </a:p>
        </p:txBody>
      </p:sp>
      <p:sp>
        <p:nvSpPr>
          <p:cNvPr id="4" name="Plassholder for bunntekst 3">
            <a:extLst>
              <a:ext uri="{FF2B5EF4-FFF2-40B4-BE49-F238E27FC236}">
                <a16:creationId xmlns:a16="http://schemas.microsoft.com/office/drawing/2014/main" id="{712BBB15-1E19-4963-B64A-20EF9BBD37A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55BDCDEE-CD96-4963-8003-24348D49C600}"/>
              </a:ext>
            </a:extLst>
          </p:cNvPr>
          <p:cNvSpPr>
            <a:spLocks noGrp="1"/>
          </p:cNvSpPr>
          <p:nvPr>
            <p:ph type="sldNum" sz="quarter" idx="12"/>
          </p:nvPr>
        </p:nvSpPr>
        <p:spPr/>
        <p:txBody>
          <a:bodyPr/>
          <a:lstStyle/>
          <a:p>
            <a:fld id="{AEFC30C3-E6FE-4912-B4F6-EC98D0AA4E6E}" type="slidenum">
              <a:rPr lang="nb-NO" smtClean="0"/>
              <a:t>‹#›</a:t>
            </a:fld>
            <a:endParaRPr lang="nb-NO"/>
          </a:p>
        </p:txBody>
      </p:sp>
    </p:spTree>
    <p:extLst>
      <p:ext uri="{BB962C8B-B14F-4D97-AF65-F5344CB8AC3E}">
        <p14:creationId xmlns:p14="http://schemas.microsoft.com/office/powerpoint/2010/main" val="4238312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2F87B7FB-0F24-4181-AE75-4A00B8F4826B}"/>
              </a:ext>
            </a:extLst>
          </p:cNvPr>
          <p:cNvSpPr>
            <a:spLocks noGrp="1"/>
          </p:cNvSpPr>
          <p:nvPr>
            <p:ph type="dt" sz="half" idx="10"/>
          </p:nvPr>
        </p:nvSpPr>
        <p:spPr/>
        <p:txBody>
          <a:bodyPr/>
          <a:lstStyle/>
          <a:p>
            <a:fld id="{2B1DA4AE-F690-45E4-A8E2-8093371536B6}" type="datetimeFigureOut">
              <a:rPr lang="nb-NO" smtClean="0"/>
              <a:t>21.12.2022</a:t>
            </a:fld>
            <a:endParaRPr lang="nb-NO"/>
          </a:p>
        </p:txBody>
      </p:sp>
      <p:sp>
        <p:nvSpPr>
          <p:cNvPr id="3" name="Plassholder for bunntekst 2">
            <a:extLst>
              <a:ext uri="{FF2B5EF4-FFF2-40B4-BE49-F238E27FC236}">
                <a16:creationId xmlns:a16="http://schemas.microsoft.com/office/drawing/2014/main" id="{F5DA0B44-C74E-43ED-A81B-FB34DF6DFFB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FF519B4-4118-47D9-92D3-7A93DB77E76B}"/>
              </a:ext>
            </a:extLst>
          </p:cNvPr>
          <p:cNvSpPr>
            <a:spLocks noGrp="1"/>
          </p:cNvSpPr>
          <p:nvPr>
            <p:ph type="sldNum" sz="quarter" idx="12"/>
          </p:nvPr>
        </p:nvSpPr>
        <p:spPr/>
        <p:txBody>
          <a:bodyPr/>
          <a:lstStyle/>
          <a:p>
            <a:fld id="{AEFC30C3-E6FE-4912-B4F6-EC98D0AA4E6E}" type="slidenum">
              <a:rPr lang="nb-NO" smtClean="0"/>
              <a:t>‹#›</a:t>
            </a:fld>
            <a:endParaRPr lang="nb-NO"/>
          </a:p>
        </p:txBody>
      </p:sp>
    </p:spTree>
    <p:extLst>
      <p:ext uri="{BB962C8B-B14F-4D97-AF65-F5344CB8AC3E}">
        <p14:creationId xmlns:p14="http://schemas.microsoft.com/office/powerpoint/2010/main" val="34374957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3C4F4C-FE26-4AB9-A866-911BFF79BC5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7A0ABB7F-E735-4A07-A4DB-4BAB8C68D7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38FC4383-0C1E-4B64-8D75-78DDD8247E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C3BFB17-6A9A-4C2A-BC96-91ED00531F4E}"/>
              </a:ext>
            </a:extLst>
          </p:cNvPr>
          <p:cNvSpPr>
            <a:spLocks noGrp="1"/>
          </p:cNvSpPr>
          <p:nvPr>
            <p:ph type="dt" sz="half" idx="10"/>
          </p:nvPr>
        </p:nvSpPr>
        <p:spPr/>
        <p:txBody>
          <a:bodyPr/>
          <a:lstStyle/>
          <a:p>
            <a:fld id="{2B1DA4AE-F690-45E4-A8E2-8093371536B6}" type="datetimeFigureOut">
              <a:rPr lang="nb-NO" smtClean="0"/>
              <a:t>21.12.2022</a:t>
            </a:fld>
            <a:endParaRPr lang="nb-NO"/>
          </a:p>
        </p:txBody>
      </p:sp>
      <p:sp>
        <p:nvSpPr>
          <p:cNvPr id="6" name="Plassholder for bunntekst 5">
            <a:extLst>
              <a:ext uri="{FF2B5EF4-FFF2-40B4-BE49-F238E27FC236}">
                <a16:creationId xmlns:a16="http://schemas.microsoft.com/office/drawing/2014/main" id="{0458DAB7-BAD2-4168-A6BE-3B523FFECEF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D0EF826-CBB9-4C5D-B0AC-4BECFEA25B61}"/>
              </a:ext>
            </a:extLst>
          </p:cNvPr>
          <p:cNvSpPr>
            <a:spLocks noGrp="1"/>
          </p:cNvSpPr>
          <p:nvPr>
            <p:ph type="sldNum" sz="quarter" idx="12"/>
          </p:nvPr>
        </p:nvSpPr>
        <p:spPr/>
        <p:txBody>
          <a:bodyPr/>
          <a:lstStyle/>
          <a:p>
            <a:fld id="{AEFC30C3-E6FE-4912-B4F6-EC98D0AA4E6E}" type="slidenum">
              <a:rPr lang="nb-NO" smtClean="0"/>
              <a:t>‹#›</a:t>
            </a:fld>
            <a:endParaRPr lang="nb-NO"/>
          </a:p>
        </p:txBody>
      </p:sp>
    </p:spTree>
    <p:extLst>
      <p:ext uri="{BB962C8B-B14F-4D97-AF65-F5344CB8AC3E}">
        <p14:creationId xmlns:p14="http://schemas.microsoft.com/office/powerpoint/2010/main" val="13323149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09FE61-4219-4FB5-8220-9D4C69CC32F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7F51AF6-4489-4A6D-BA56-1823FDA5D4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ED6D7FD0-6F73-45B2-9EDC-CBFA8FC1E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CA68F94-A9C2-4F84-B523-C33CB9C57065}"/>
              </a:ext>
            </a:extLst>
          </p:cNvPr>
          <p:cNvSpPr>
            <a:spLocks noGrp="1"/>
          </p:cNvSpPr>
          <p:nvPr>
            <p:ph type="dt" sz="half" idx="10"/>
          </p:nvPr>
        </p:nvSpPr>
        <p:spPr/>
        <p:txBody>
          <a:bodyPr/>
          <a:lstStyle/>
          <a:p>
            <a:fld id="{2B1DA4AE-F690-45E4-A8E2-8093371536B6}" type="datetimeFigureOut">
              <a:rPr lang="nb-NO" smtClean="0"/>
              <a:t>21.12.2022</a:t>
            </a:fld>
            <a:endParaRPr lang="nb-NO"/>
          </a:p>
        </p:txBody>
      </p:sp>
      <p:sp>
        <p:nvSpPr>
          <p:cNvPr id="6" name="Plassholder for bunntekst 5">
            <a:extLst>
              <a:ext uri="{FF2B5EF4-FFF2-40B4-BE49-F238E27FC236}">
                <a16:creationId xmlns:a16="http://schemas.microsoft.com/office/drawing/2014/main" id="{CB469A34-94C1-4FF1-9CE1-75389BBAE43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0D5BF3F-C4BC-4501-8ECA-FFAB9E13566A}"/>
              </a:ext>
            </a:extLst>
          </p:cNvPr>
          <p:cNvSpPr>
            <a:spLocks noGrp="1"/>
          </p:cNvSpPr>
          <p:nvPr>
            <p:ph type="sldNum" sz="quarter" idx="12"/>
          </p:nvPr>
        </p:nvSpPr>
        <p:spPr/>
        <p:txBody>
          <a:bodyPr/>
          <a:lstStyle/>
          <a:p>
            <a:fld id="{AEFC30C3-E6FE-4912-B4F6-EC98D0AA4E6E}" type="slidenum">
              <a:rPr lang="nb-NO" smtClean="0"/>
              <a:t>‹#›</a:t>
            </a:fld>
            <a:endParaRPr lang="nb-NO"/>
          </a:p>
        </p:txBody>
      </p:sp>
    </p:spTree>
    <p:extLst>
      <p:ext uri="{BB962C8B-B14F-4D97-AF65-F5344CB8AC3E}">
        <p14:creationId xmlns:p14="http://schemas.microsoft.com/office/powerpoint/2010/main" val="26710154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BA2C59-B62F-4076-B17F-E71C4858A9AA}"/>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DD5ED1E7-8583-42F8-9B42-6CC58C399E33}"/>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8B81D50-C6FE-4D96-A4F9-FA3C96D014EF}"/>
              </a:ext>
            </a:extLst>
          </p:cNvPr>
          <p:cNvSpPr>
            <a:spLocks noGrp="1"/>
          </p:cNvSpPr>
          <p:nvPr>
            <p:ph type="dt" sz="half" idx="10"/>
          </p:nvPr>
        </p:nvSpPr>
        <p:spPr/>
        <p:txBody>
          <a:bodyPr/>
          <a:lstStyle/>
          <a:p>
            <a:fld id="{2B1DA4AE-F690-45E4-A8E2-8093371536B6}" type="datetimeFigureOut">
              <a:rPr lang="nb-NO" smtClean="0"/>
              <a:t>21.12.2022</a:t>
            </a:fld>
            <a:endParaRPr lang="nb-NO"/>
          </a:p>
        </p:txBody>
      </p:sp>
      <p:sp>
        <p:nvSpPr>
          <p:cNvPr id="5" name="Plassholder for bunntekst 4">
            <a:extLst>
              <a:ext uri="{FF2B5EF4-FFF2-40B4-BE49-F238E27FC236}">
                <a16:creationId xmlns:a16="http://schemas.microsoft.com/office/drawing/2014/main" id="{0B3319D7-36C4-45E3-B436-5FC15074BA6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274F68E-37C0-4FBE-A57B-31BD69D1E590}"/>
              </a:ext>
            </a:extLst>
          </p:cNvPr>
          <p:cNvSpPr>
            <a:spLocks noGrp="1"/>
          </p:cNvSpPr>
          <p:nvPr>
            <p:ph type="sldNum" sz="quarter" idx="12"/>
          </p:nvPr>
        </p:nvSpPr>
        <p:spPr/>
        <p:txBody>
          <a:bodyPr/>
          <a:lstStyle/>
          <a:p>
            <a:fld id="{AEFC30C3-E6FE-4912-B4F6-EC98D0AA4E6E}" type="slidenum">
              <a:rPr lang="nb-NO" smtClean="0"/>
              <a:t>‹#›</a:t>
            </a:fld>
            <a:endParaRPr lang="nb-NO"/>
          </a:p>
        </p:txBody>
      </p:sp>
    </p:spTree>
    <p:extLst>
      <p:ext uri="{BB962C8B-B14F-4D97-AF65-F5344CB8AC3E}">
        <p14:creationId xmlns:p14="http://schemas.microsoft.com/office/powerpoint/2010/main" val="3240417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382040EA-314C-49F4-BE8B-00183312E267}"/>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2BF1B746-5147-4843-906D-93A052ECFCAC}"/>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9512267-A72B-4124-903A-FD3F5DAAA70A}"/>
              </a:ext>
            </a:extLst>
          </p:cNvPr>
          <p:cNvSpPr>
            <a:spLocks noGrp="1"/>
          </p:cNvSpPr>
          <p:nvPr>
            <p:ph type="dt" sz="half" idx="10"/>
          </p:nvPr>
        </p:nvSpPr>
        <p:spPr/>
        <p:txBody>
          <a:bodyPr/>
          <a:lstStyle/>
          <a:p>
            <a:fld id="{2B1DA4AE-F690-45E4-A8E2-8093371536B6}" type="datetimeFigureOut">
              <a:rPr lang="nb-NO" smtClean="0"/>
              <a:t>21.12.2022</a:t>
            </a:fld>
            <a:endParaRPr lang="nb-NO"/>
          </a:p>
        </p:txBody>
      </p:sp>
      <p:sp>
        <p:nvSpPr>
          <p:cNvPr id="5" name="Plassholder for bunntekst 4">
            <a:extLst>
              <a:ext uri="{FF2B5EF4-FFF2-40B4-BE49-F238E27FC236}">
                <a16:creationId xmlns:a16="http://schemas.microsoft.com/office/drawing/2014/main" id="{5C0E21B9-FBF8-45E8-9D0D-609616CF57B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570153B-6625-4937-B821-943600BD99B8}"/>
              </a:ext>
            </a:extLst>
          </p:cNvPr>
          <p:cNvSpPr>
            <a:spLocks noGrp="1"/>
          </p:cNvSpPr>
          <p:nvPr>
            <p:ph type="sldNum" sz="quarter" idx="12"/>
          </p:nvPr>
        </p:nvSpPr>
        <p:spPr/>
        <p:txBody>
          <a:bodyPr/>
          <a:lstStyle/>
          <a:p>
            <a:fld id="{AEFC30C3-E6FE-4912-B4F6-EC98D0AA4E6E}" type="slidenum">
              <a:rPr lang="nb-NO" smtClean="0"/>
              <a:t>‹#›</a:t>
            </a:fld>
            <a:endParaRPr lang="nb-NO"/>
          </a:p>
        </p:txBody>
      </p:sp>
    </p:spTree>
    <p:extLst>
      <p:ext uri="{BB962C8B-B14F-4D97-AF65-F5344CB8AC3E}">
        <p14:creationId xmlns:p14="http://schemas.microsoft.com/office/powerpoint/2010/main" val="3045240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lvl1pPr>
              <a:defRPr>
                <a:solidFill>
                  <a:schemeClr val="tx1"/>
                </a:solidFill>
                <a:latin typeface="+mn-lt"/>
              </a:defRPr>
            </a:lvl1pPr>
          </a:lstStyle>
          <a:p>
            <a:r>
              <a:rPr lang="nb-NO" dirty="0"/>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dirty="0"/>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298802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tx1"/>
                </a:solidFill>
                <a:latin typeface="+mn-lt"/>
              </a:defRPr>
            </a:lvl1pPr>
          </a:lstStyle>
          <a:p>
            <a:r>
              <a:rPr lang="nb-NO" dirty="0"/>
              <a:t>Klikk for å redigere tittelstil</a:t>
            </a:r>
          </a:p>
        </p:txBody>
      </p:sp>
    </p:spTree>
    <p:extLst>
      <p:ext uri="{BB962C8B-B14F-4D97-AF65-F5344CB8AC3E}">
        <p14:creationId xmlns:p14="http://schemas.microsoft.com/office/powerpoint/2010/main" val="4041398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nb-NO" dirty="0"/>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2853872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nb-NO" dirty="0"/>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dirty="0"/>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2658681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tif"/><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1.xml"/><Relationship Id="rId7" Type="http://schemas.openxmlformats.org/officeDocument/2006/relationships/theme" Target="../theme/theme6.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7.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8.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3283"/>
        </a:solidFill>
        <a:effectLst/>
      </p:bgPr>
    </p:bg>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112" y="171450"/>
            <a:ext cx="10058400" cy="6602437"/>
          </a:xfrm>
          <a:prstGeom prst="rect">
            <a:avLst/>
          </a:prstGeom>
        </p:spPr>
      </p:pic>
      <p:sp>
        <p:nvSpPr>
          <p:cNvPr id="2" name="Plassholder for tittel 1"/>
          <p:cNvSpPr>
            <a:spLocks noGrp="1"/>
          </p:cNvSpPr>
          <p:nvPr>
            <p:ph type="title"/>
          </p:nvPr>
        </p:nvSpPr>
        <p:spPr>
          <a:xfrm>
            <a:off x="989495" y="1819643"/>
            <a:ext cx="9294223" cy="1325563"/>
          </a:xfrm>
          <a:prstGeom prst="rect">
            <a:avLst/>
          </a:prstGeom>
        </p:spPr>
        <p:txBody>
          <a:bodyPr vert="horz" lIns="91440" tIns="45720" rIns="91440" bIns="45720" rtlCol="0" anchor="ctr">
            <a:normAutofit/>
          </a:bodyPr>
          <a:lstStyle/>
          <a:p>
            <a:r>
              <a:rPr lang="nb-NO" dirty="0"/>
              <a:t>Tittelstil</a:t>
            </a:r>
          </a:p>
        </p:txBody>
      </p:sp>
      <p:sp>
        <p:nvSpPr>
          <p:cNvPr id="6" name="Plassholder for tekst 5"/>
          <p:cNvSpPr>
            <a:spLocks noGrp="1"/>
          </p:cNvSpPr>
          <p:nvPr>
            <p:ph type="body" idx="1"/>
          </p:nvPr>
        </p:nvSpPr>
        <p:spPr>
          <a:xfrm>
            <a:off x="2292531" y="4079711"/>
            <a:ext cx="9294223" cy="1249936"/>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4" name="Bild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88931" y="467796"/>
            <a:ext cx="2881014" cy="677539"/>
          </a:xfrm>
          <a:prstGeom prst="rect">
            <a:avLst/>
          </a:prstGeom>
        </p:spPr>
      </p:pic>
    </p:spTree>
    <p:extLst>
      <p:ext uri="{BB962C8B-B14F-4D97-AF65-F5344CB8AC3E}">
        <p14:creationId xmlns:p14="http://schemas.microsoft.com/office/powerpoint/2010/main" val="1548681596"/>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5" name="Bilde 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353800" y="5994908"/>
            <a:ext cx="536448" cy="633984"/>
          </a:xfrm>
          <a:prstGeom prst="rect">
            <a:avLst/>
          </a:prstGeom>
        </p:spPr>
      </p:pic>
    </p:spTree>
    <p:extLst>
      <p:ext uri="{BB962C8B-B14F-4D97-AF65-F5344CB8AC3E}">
        <p14:creationId xmlns:p14="http://schemas.microsoft.com/office/powerpoint/2010/main" val="241416114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28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28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28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28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28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283"/>
        </a:solidFill>
        <a:effectLst/>
      </p:bgPr>
    </p:bg>
    <p:spTree>
      <p:nvGrpSpPr>
        <p:cNvPr id="1" name=""/>
        <p:cNvGrpSpPr/>
        <p:nvPr/>
      </p:nvGrpSpPr>
      <p:grpSpPr>
        <a:xfrm>
          <a:off x="0" y="0"/>
          <a:ext cx="0" cy="0"/>
          <a:chOff x="0" y="0"/>
          <a:chExt cx="0" cy="0"/>
        </a:xfrm>
      </p:grpSpPr>
      <p:pic>
        <p:nvPicPr>
          <p:cNvPr id="6" name="Bild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4112" y="171450"/>
            <a:ext cx="10058400" cy="6602437"/>
          </a:xfrm>
          <a:prstGeom prst="rect">
            <a:avLst/>
          </a:prstGeom>
        </p:spPr>
      </p:pic>
      <p:sp>
        <p:nvSpPr>
          <p:cNvPr id="2" name="Plassholder for tittel 1"/>
          <p:cNvSpPr>
            <a:spLocks noGrp="1"/>
          </p:cNvSpPr>
          <p:nvPr>
            <p:ph type="title"/>
          </p:nvPr>
        </p:nvSpPr>
        <p:spPr>
          <a:xfrm>
            <a:off x="7889966" y="3010987"/>
            <a:ext cx="3269919" cy="1443447"/>
          </a:xfrm>
          <a:prstGeom prst="rect">
            <a:avLst/>
          </a:prstGeom>
        </p:spPr>
        <p:txBody>
          <a:bodyPr vert="horz" lIns="91440" tIns="45720" rIns="91440" bIns="45720" rtlCol="0" anchor="ctr">
            <a:normAutofit/>
          </a:bodyPr>
          <a:lstStyle/>
          <a:p>
            <a:r>
              <a:rPr lang="nb-NO" dirty="0"/>
              <a:t>Takk for meg!</a:t>
            </a:r>
          </a:p>
        </p:txBody>
      </p:sp>
      <p:pic>
        <p:nvPicPr>
          <p:cNvPr id="4" name="Bild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88931" y="467796"/>
            <a:ext cx="2881014" cy="677539"/>
          </a:xfrm>
          <a:prstGeom prst="rect">
            <a:avLst/>
          </a:prstGeom>
        </p:spPr>
      </p:pic>
      <p:sp>
        <p:nvSpPr>
          <p:cNvPr id="3" name="Plassholder for tekst 2"/>
          <p:cNvSpPr>
            <a:spLocks noGrp="1"/>
          </p:cNvSpPr>
          <p:nvPr>
            <p:ph type="body" idx="1"/>
          </p:nvPr>
        </p:nvSpPr>
        <p:spPr>
          <a:xfrm>
            <a:off x="7889966" y="4983480"/>
            <a:ext cx="3352800" cy="1336606"/>
          </a:xfrm>
          <a:prstGeom prst="rect">
            <a:avLst/>
          </a:prstGeom>
        </p:spPr>
        <p:txBody>
          <a:bodyPr vert="horz" lIns="91440" tIns="45720" rIns="91440" bIns="45720" rtlCol="0">
            <a:normAutofit/>
          </a:bodyPr>
          <a:lstStyle/>
          <a:p>
            <a:pPr lvl="0"/>
            <a:r>
              <a:rPr lang="nb-NO" dirty="0"/>
              <a:t>Navn:</a:t>
            </a:r>
          </a:p>
          <a:p>
            <a:pPr lvl="0"/>
            <a:r>
              <a:rPr lang="nb-NO" dirty="0"/>
              <a:t>E-post:</a:t>
            </a:r>
          </a:p>
          <a:p>
            <a:pPr lvl="0"/>
            <a:r>
              <a:rPr lang="nb-NO" dirty="0"/>
              <a:t>Tlf.:</a:t>
            </a:r>
          </a:p>
        </p:txBody>
      </p:sp>
    </p:spTree>
    <p:extLst>
      <p:ext uri="{BB962C8B-B14F-4D97-AF65-F5344CB8AC3E}">
        <p14:creationId xmlns:p14="http://schemas.microsoft.com/office/powerpoint/2010/main" val="2352985234"/>
      </p:ext>
    </p:extLst>
  </p:cSld>
  <p:clrMap bg1="lt1" tx1="dk1" bg2="lt2" tx2="dk2" accent1="accent1" accent2="accent2" accent3="accent3" accent4="accent4" accent5="accent5" accent6="accent6" hlink="hlink" folHlink="folHlink"/>
  <p:sldLayoutIdLst>
    <p:sldLayoutId id="2147483705" r:id="rId1"/>
    <p:sldLayoutId id="2147483707" r:id="rId2"/>
  </p:sldLayoutIdLst>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1F726F6-F6F2-4758-BC60-DBFDFD7884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A6903D5C-2F09-4696-BC75-D4DD1AB453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67BCDFD-758E-4F51-937C-4901B2DF04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7BF2-6207-4FA8-9653-95B29992D40C}" type="datetime1">
              <a:rPr lang="nb-NO" smtClean="0"/>
              <a:t>21.12.2022</a:t>
            </a:fld>
            <a:endParaRPr lang="nb-NO"/>
          </a:p>
        </p:txBody>
      </p:sp>
      <p:sp>
        <p:nvSpPr>
          <p:cNvPr id="5" name="Plassholder for bunntekst 4">
            <a:extLst>
              <a:ext uri="{FF2B5EF4-FFF2-40B4-BE49-F238E27FC236}">
                <a16:creationId xmlns:a16="http://schemas.microsoft.com/office/drawing/2014/main" id="{C7F8F572-C082-4DFE-9134-33D796912B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b-NO"/>
              <a:t>Trulte Konsmo, 24.11.22</a:t>
            </a:r>
          </a:p>
        </p:txBody>
      </p:sp>
      <p:sp>
        <p:nvSpPr>
          <p:cNvPr id="6" name="Plassholder for lysbildenummer 5">
            <a:extLst>
              <a:ext uri="{FF2B5EF4-FFF2-40B4-BE49-F238E27FC236}">
                <a16:creationId xmlns:a16="http://schemas.microsoft.com/office/drawing/2014/main" id="{24C7A06A-2903-49E0-BC87-27CE28BF5D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FFB83-6C2B-4666-8EA1-04415F542CCC}" type="slidenum">
              <a:rPr lang="nb-NO" smtClean="0"/>
              <a:t>‹#›</a:t>
            </a:fld>
            <a:endParaRPr lang="nb-NO"/>
          </a:p>
        </p:txBody>
      </p:sp>
    </p:spTree>
    <p:extLst>
      <p:ext uri="{BB962C8B-B14F-4D97-AF65-F5344CB8AC3E}">
        <p14:creationId xmlns:p14="http://schemas.microsoft.com/office/powerpoint/2010/main" val="199656061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72" r:id="rId12"/>
    <p:sldLayoutId id="2147483773"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951FB64-E40B-458D-AB95-A746432AE26B}"/>
              </a:ext>
            </a:extLst>
          </p:cNvPr>
          <p:cNvSpPr>
            <a:spLocks noGrp="1"/>
          </p:cNvSpPr>
          <p:nvPr>
            <p:ph type="title"/>
          </p:nvPr>
        </p:nvSpPr>
        <p:spPr>
          <a:xfrm>
            <a:off x="838200" y="2643630"/>
            <a:ext cx="10515600" cy="1325563"/>
          </a:xfrm>
          <a:prstGeom prst="rect">
            <a:avLst/>
          </a:prstGeom>
        </p:spPr>
        <p:txBody>
          <a:bodyPr vert="horz" lIns="91440" tIns="45720" rIns="91440" bIns="45720" rtlCol="0" anchor="ctr">
            <a:normAutofit/>
          </a:bodyPr>
          <a:lstStyle/>
          <a:p>
            <a:r>
              <a:rPr lang="nb-NO" dirty="0"/>
              <a:t>www.utviklingssenter.no</a:t>
            </a:r>
          </a:p>
        </p:txBody>
      </p:sp>
    </p:spTree>
    <p:extLst>
      <p:ext uri="{BB962C8B-B14F-4D97-AF65-F5344CB8AC3E}">
        <p14:creationId xmlns:p14="http://schemas.microsoft.com/office/powerpoint/2010/main" val="122527392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Lst>
  <p:txStyles>
    <p:title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9E011AA-64C1-4C36-A3CC-2BA9B11FAA6B}"/>
              </a:ext>
            </a:extLst>
          </p:cNvPr>
          <p:cNvSpPr>
            <a:spLocks noGrp="1"/>
          </p:cNvSpPr>
          <p:nvPr>
            <p:ph type="title"/>
          </p:nvPr>
        </p:nvSpPr>
        <p:spPr>
          <a:xfrm>
            <a:off x="994668" y="232091"/>
            <a:ext cx="10192512" cy="646749"/>
          </a:xfrm>
          <a:prstGeom prst="rect">
            <a:avLst/>
          </a:prstGeom>
        </p:spPr>
        <p:txBody>
          <a:bodyPr vert="horz" lIns="91440" tIns="45720" rIns="91440" bIns="45720" rtlCol="0" anchor="ctr">
            <a:noAutofit/>
          </a:bodyPr>
          <a:lstStyle/>
          <a:p>
            <a:r>
              <a:rPr lang="nb-NO" dirty="0"/>
              <a:t>OVERSKRIFT 44 </a:t>
            </a:r>
            <a:r>
              <a:rPr lang="nb-NO" dirty="0" err="1"/>
              <a:t>pt</a:t>
            </a:r>
            <a:r>
              <a:rPr lang="nb-NO" dirty="0"/>
              <a:t> Arial</a:t>
            </a:r>
          </a:p>
        </p:txBody>
      </p:sp>
      <p:sp>
        <p:nvSpPr>
          <p:cNvPr id="3" name="Plassholder for tekst 2">
            <a:extLst>
              <a:ext uri="{FF2B5EF4-FFF2-40B4-BE49-F238E27FC236}">
                <a16:creationId xmlns:a16="http://schemas.microsoft.com/office/drawing/2014/main" id="{625DBE2C-A110-4BBF-AD9E-E670AFD9DE43}"/>
              </a:ext>
            </a:extLst>
          </p:cNvPr>
          <p:cNvSpPr>
            <a:spLocks noGrp="1"/>
          </p:cNvSpPr>
          <p:nvPr>
            <p:ph type="body" idx="1"/>
          </p:nvPr>
        </p:nvSpPr>
        <p:spPr>
          <a:xfrm>
            <a:off x="994668" y="1285461"/>
            <a:ext cx="10192512" cy="4891502"/>
          </a:xfrm>
          <a:prstGeom prst="rect">
            <a:avLst/>
          </a:prstGeom>
        </p:spPr>
        <p:txBody>
          <a:bodyPr vert="horz" lIns="91440" tIns="45720" rIns="91440" bIns="45720" rtlCol="0">
            <a:normAutofit/>
          </a:bodyPr>
          <a:lstStyle/>
          <a:p>
            <a:pPr lvl="0"/>
            <a:r>
              <a:rPr lang="nb-NO" dirty="0"/>
              <a:t>Brødtekst 32 </a:t>
            </a:r>
            <a:r>
              <a:rPr lang="nb-NO" dirty="0" err="1"/>
              <a:t>pt</a:t>
            </a:r>
            <a:r>
              <a:rPr lang="nb-NO" dirty="0"/>
              <a:t> Arial</a:t>
            </a:r>
          </a:p>
          <a:p>
            <a:pPr lvl="1"/>
            <a:r>
              <a:rPr lang="nb-NO" dirty="0"/>
              <a:t>Underoverskrift 28 </a:t>
            </a:r>
            <a:r>
              <a:rPr lang="nb-NO" dirty="0" err="1"/>
              <a:t>pt</a:t>
            </a:r>
            <a:r>
              <a:rPr lang="nb-NO" dirty="0"/>
              <a:t> Arial</a:t>
            </a:r>
          </a:p>
          <a:p>
            <a:pPr lvl="2"/>
            <a:r>
              <a:rPr lang="nb-NO" dirty="0"/>
              <a:t>Andre nivå</a:t>
            </a:r>
          </a:p>
          <a:p>
            <a:pPr lvl="3"/>
            <a:r>
              <a:rPr lang="nb-NO" dirty="0"/>
              <a:t>Tredje nivå</a:t>
            </a:r>
          </a:p>
          <a:p>
            <a:pPr lvl="4"/>
            <a:r>
              <a:rPr lang="nb-NO" dirty="0"/>
              <a:t>Fjerde nivå</a:t>
            </a:r>
          </a:p>
          <a:p>
            <a:pPr lvl="5"/>
            <a:r>
              <a:rPr lang="nb-NO" dirty="0"/>
              <a:t>Femte nivå</a:t>
            </a:r>
          </a:p>
        </p:txBody>
      </p:sp>
    </p:spTree>
    <p:extLst>
      <p:ext uri="{BB962C8B-B14F-4D97-AF65-F5344CB8AC3E}">
        <p14:creationId xmlns:p14="http://schemas.microsoft.com/office/powerpoint/2010/main" val="333314140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Lst>
  <p:txStyles>
    <p:titleStyle>
      <a:lvl1pPr marL="72000"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0" indent="0" algn="l" defTabSz="914400" rtl="0" eaLnBrk="1" latinLnBrk="0" hangingPunct="1">
        <a:lnSpc>
          <a:spcPct val="100000"/>
        </a:lnSpc>
        <a:spcBef>
          <a:spcPts val="500"/>
        </a:spcBef>
        <a:buSzPct val="100000"/>
        <a:buFont typeface="Arial" panose="020B0604020202020204" pitchFamily="34" charset="0"/>
        <a:buNone/>
        <a:defRPr sz="2800" kern="0" baseline="0">
          <a:solidFill>
            <a:schemeClr val="tx1"/>
          </a:solidFill>
          <a:latin typeface="+mj-lt"/>
          <a:ea typeface="+mn-ea"/>
          <a:cs typeface="+mn-cs"/>
        </a:defRPr>
      </a:lvl2pPr>
      <a:lvl3pPr marL="457200" indent="-457200" algn="l" defTabSz="914400" rtl="0" eaLnBrk="1" latinLnBrk="0" hangingPunct="1">
        <a:lnSpc>
          <a:spcPct val="90000"/>
        </a:lnSpc>
        <a:spcBef>
          <a:spcPts val="500"/>
        </a:spcBef>
        <a:buFontTx/>
        <a:buBlip>
          <a:blip r:embed="rId8"/>
        </a:buBlip>
        <a:defRPr sz="3200" kern="1200">
          <a:solidFill>
            <a:schemeClr val="tx1"/>
          </a:solidFill>
          <a:latin typeface="+mn-lt"/>
          <a:ea typeface="+mn-ea"/>
          <a:cs typeface="+mn-cs"/>
        </a:defRPr>
      </a:lvl3pPr>
      <a:lvl4pPr marL="457200" indent="-457200" algn="l" defTabSz="914400" rtl="0" eaLnBrk="1" latinLnBrk="0" hangingPunct="1">
        <a:lnSpc>
          <a:spcPct val="90000"/>
        </a:lnSpc>
        <a:spcBef>
          <a:spcPts val="500"/>
        </a:spcBef>
        <a:buClr>
          <a:schemeClr val="accent2"/>
        </a:buClr>
        <a:buSzPct val="100000"/>
        <a:buFontTx/>
        <a:buBlip>
          <a:blip r:embed="rId9"/>
        </a:buBlip>
        <a:defRPr sz="3200" kern="1200">
          <a:solidFill>
            <a:schemeClr val="tx1"/>
          </a:solidFill>
          <a:latin typeface="+mn-lt"/>
          <a:ea typeface="+mn-ea"/>
          <a:cs typeface="+mn-cs"/>
        </a:defRPr>
      </a:lvl4pPr>
      <a:lvl5pPr marL="457200" indent="-457200" algn="l" defTabSz="914400" rtl="0" eaLnBrk="1" latinLnBrk="0" hangingPunct="1">
        <a:lnSpc>
          <a:spcPct val="90000"/>
        </a:lnSpc>
        <a:spcBef>
          <a:spcPts val="500"/>
        </a:spcBef>
        <a:buClr>
          <a:schemeClr val="accent2"/>
        </a:buClr>
        <a:buFont typeface="Arial" panose="020B0604020202020204" pitchFamily="34" charset="0"/>
        <a:buChar char="•"/>
        <a:defRPr sz="3200" kern="1200">
          <a:solidFill>
            <a:schemeClr val="tx1"/>
          </a:solidFill>
          <a:latin typeface="+mn-lt"/>
          <a:ea typeface="+mn-ea"/>
          <a:cs typeface="+mn-cs"/>
        </a:defRPr>
      </a:lvl5pPr>
      <a:lvl6pPr marL="514350" indent="-514350" algn="l" defTabSz="914400" rtl="0" eaLnBrk="1" latinLnBrk="0" hangingPunct="1">
        <a:lnSpc>
          <a:spcPct val="90000"/>
        </a:lnSpc>
        <a:spcBef>
          <a:spcPts val="500"/>
        </a:spcBef>
        <a:buClr>
          <a:schemeClr val="accent2"/>
        </a:buClr>
        <a:buFont typeface="+mj-lt"/>
        <a:buAutoNum type="arabicPeriod"/>
        <a:defRPr sz="3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55562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nb-NO" altLang="nb-NO"/>
              <a:t>Click to edit Master title style</a:t>
            </a:r>
          </a:p>
        </p:txBody>
      </p:sp>
      <p:sp>
        <p:nvSpPr>
          <p:cNvPr id="1027" name="Text Placeholder 2"/>
          <p:cNvSpPr>
            <a:spLocks noGrp="1"/>
          </p:cNvSpPr>
          <p:nvPr>
            <p:ph type="body" idx="1"/>
          </p:nvPr>
        </p:nvSpPr>
        <p:spPr bwMode="auto">
          <a:xfrm>
            <a:off x="609600" y="1538288"/>
            <a:ext cx="109728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nb-NO" altLang="nb-NO"/>
              <a:t>Click to edit Master text styles</a:t>
            </a:r>
          </a:p>
          <a:p>
            <a:pPr lvl="1"/>
            <a:r>
              <a:rPr lang="nb-NO" altLang="nb-NO"/>
              <a:t>Second level</a:t>
            </a:r>
          </a:p>
          <a:p>
            <a:pPr lvl="2"/>
            <a:r>
              <a:rPr lang="nb-NO" altLang="nb-NO"/>
              <a:t>Third level</a:t>
            </a:r>
          </a:p>
          <a:p>
            <a:pPr lvl="3"/>
            <a:r>
              <a:rPr lang="nb-NO" altLang="nb-NO"/>
              <a:t>Fourth level</a:t>
            </a:r>
          </a:p>
          <a:p>
            <a:pPr lvl="4"/>
            <a:r>
              <a:rPr lang="nb-NO" altLang="nb-NO"/>
              <a:t>Fifth level</a:t>
            </a:r>
          </a:p>
        </p:txBody>
      </p:sp>
      <p:sp>
        <p:nvSpPr>
          <p:cNvPr id="4" name="Date Placeholder 3"/>
          <p:cNvSpPr>
            <a:spLocks noGrp="1"/>
          </p:cNvSpPr>
          <p:nvPr>
            <p:ph type="dt" sz="half" idx="2"/>
          </p:nvPr>
        </p:nvSpPr>
        <p:spPr>
          <a:xfrm>
            <a:off x="609600" y="6473826"/>
            <a:ext cx="2844800" cy="365125"/>
          </a:xfrm>
          <a:prstGeom prst="rect">
            <a:avLst/>
          </a:prstGeom>
        </p:spPr>
        <p:txBody>
          <a:bodyPr vert="horz" wrap="square" lIns="0" tIns="45720" rIns="91440" bIns="45720" numCol="1" anchor="ctr" anchorCtr="0" compatLnSpc="1">
            <a:prstTxWarp prst="textNoShape">
              <a:avLst/>
            </a:prstTxWarp>
          </a:bodyPr>
          <a:lstStyle>
            <a:lvl1pPr eaLnBrk="1" hangingPunct="1">
              <a:defRPr sz="1000">
                <a:solidFill>
                  <a:srgbClr val="898989"/>
                </a:solidFill>
                <a:latin typeface="Trebuchet MS" pitchFamily="34" charset="0"/>
              </a:defRPr>
            </a:lvl1pPr>
          </a:lstStyle>
          <a:p>
            <a:pPr fontAlgn="base">
              <a:spcBef>
                <a:spcPct val="0"/>
              </a:spcBef>
              <a:spcAft>
                <a:spcPct val="0"/>
              </a:spcAft>
              <a:defRPr/>
            </a:pPr>
            <a:fld id="{BBCB7EAB-3D09-46A6-9CF1-433560C765F8}" type="datetime1">
              <a:rPr lang="en-US">
                <a:ea typeface="ＭＳ Ｐゴシック" panose="020B0600070205080204" pitchFamily="34" charset="-128"/>
              </a:rPr>
              <a:pPr fontAlgn="base">
                <a:spcBef>
                  <a:spcPct val="0"/>
                </a:spcBef>
                <a:spcAft>
                  <a:spcPct val="0"/>
                </a:spcAft>
                <a:defRPr/>
              </a:pPr>
              <a:t>12/21/2022</a:t>
            </a:fld>
            <a:endParaRPr lang="nb-NO">
              <a:ea typeface="ＭＳ Ｐゴシック" panose="020B0600070205080204" pitchFamily="34" charset="-128"/>
            </a:endParaRPr>
          </a:p>
        </p:txBody>
      </p:sp>
      <p:sp>
        <p:nvSpPr>
          <p:cNvPr id="6" name="Slide Number Placeholder 5"/>
          <p:cNvSpPr>
            <a:spLocks noGrp="1"/>
          </p:cNvSpPr>
          <p:nvPr>
            <p:ph type="sldNum" sz="quarter" idx="4"/>
          </p:nvPr>
        </p:nvSpPr>
        <p:spPr>
          <a:xfrm>
            <a:off x="8737600" y="6473826"/>
            <a:ext cx="2844800"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000">
                <a:solidFill>
                  <a:srgbClr val="898989"/>
                </a:solidFill>
                <a:latin typeface="Trebuchet MS" panose="020B0603020202020204" pitchFamily="34" charset="0"/>
              </a:defRPr>
            </a:lvl1pPr>
          </a:lstStyle>
          <a:p>
            <a:pPr fontAlgn="base">
              <a:spcBef>
                <a:spcPct val="0"/>
              </a:spcBef>
              <a:spcAft>
                <a:spcPct val="0"/>
              </a:spcAft>
              <a:defRPr/>
            </a:pPr>
            <a:fld id="{135C49FF-38BE-42FC-B220-BC8E8C6D0ADF}" type="slidenum">
              <a:rPr lang="nb-NO" altLang="nb-NO">
                <a:ea typeface="ＭＳ Ｐゴシック" panose="020B0600070205080204" pitchFamily="34" charset="-128"/>
              </a:rPr>
              <a:pPr fontAlgn="base">
                <a:spcBef>
                  <a:spcPct val="0"/>
                </a:spcBef>
                <a:spcAft>
                  <a:spcPct val="0"/>
                </a:spcAft>
                <a:defRPr/>
              </a:pPr>
              <a:t>‹#›</a:t>
            </a:fld>
            <a:endParaRPr lang="nb-NO" altLang="nb-NO">
              <a:ea typeface="ＭＳ Ｐゴシック" panose="020B0600070205080204" pitchFamily="34" charset="-128"/>
            </a:endParaRPr>
          </a:p>
        </p:txBody>
      </p:sp>
    </p:spTree>
    <p:extLst>
      <p:ext uri="{BB962C8B-B14F-4D97-AF65-F5344CB8AC3E}">
        <p14:creationId xmlns:p14="http://schemas.microsoft.com/office/powerpoint/2010/main" val="389788035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Lst>
  <p:txStyles>
    <p:titleStyle>
      <a:lvl1pPr algn="l" defTabSz="457200" rtl="0" eaLnBrk="0" fontAlgn="base" hangingPunct="0">
        <a:lnSpc>
          <a:spcPts val="4200"/>
        </a:lnSpc>
        <a:spcBef>
          <a:spcPct val="0"/>
        </a:spcBef>
        <a:spcAft>
          <a:spcPct val="0"/>
        </a:spcAft>
        <a:defRPr sz="3400" b="1" kern="1200">
          <a:solidFill>
            <a:srgbClr val="009ECE"/>
          </a:solidFill>
          <a:latin typeface="Trebuchet MS"/>
          <a:ea typeface="ＭＳ Ｐゴシック" pitchFamily="-107" charset="-128"/>
          <a:cs typeface="Trebuchet MS"/>
        </a:defRPr>
      </a:lvl1pPr>
      <a:lvl2pPr algn="l" defTabSz="457200" rtl="0" eaLnBrk="0" fontAlgn="base" hangingPunct="0">
        <a:lnSpc>
          <a:spcPts val="4200"/>
        </a:lnSpc>
        <a:spcBef>
          <a:spcPct val="0"/>
        </a:spcBef>
        <a:spcAft>
          <a:spcPct val="0"/>
        </a:spcAft>
        <a:defRPr sz="3400" b="1">
          <a:solidFill>
            <a:srgbClr val="009ECE"/>
          </a:solidFill>
          <a:latin typeface="Trebuchet MS" pitchFamily="-107" charset="0"/>
          <a:ea typeface="ＭＳ Ｐゴシック" pitchFamily="-107" charset="-128"/>
          <a:cs typeface="Trebuchet MS" pitchFamily="34" charset="0"/>
        </a:defRPr>
      </a:lvl2pPr>
      <a:lvl3pPr algn="l" defTabSz="457200" rtl="0" eaLnBrk="0" fontAlgn="base" hangingPunct="0">
        <a:lnSpc>
          <a:spcPts val="4200"/>
        </a:lnSpc>
        <a:spcBef>
          <a:spcPct val="0"/>
        </a:spcBef>
        <a:spcAft>
          <a:spcPct val="0"/>
        </a:spcAft>
        <a:defRPr sz="3400" b="1">
          <a:solidFill>
            <a:srgbClr val="009ECE"/>
          </a:solidFill>
          <a:latin typeface="Trebuchet MS" pitchFamily="-107" charset="0"/>
          <a:ea typeface="ＭＳ Ｐゴシック" pitchFamily="-107" charset="-128"/>
          <a:cs typeface="Trebuchet MS" pitchFamily="34" charset="0"/>
        </a:defRPr>
      </a:lvl3pPr>
      <a:lvl4pPr algn="l" defTabSz="457200" rtl="0" eaLnBrk="0" fontAlgn="base" hangingPunct="0">
        <a:lnSpc>
          <a:spcPts val="4200"/>
        </a:lnSpc>
        <a:spcBef>
          <a:spcPct val="0"/>
        </a:spcBef>
        <a:spcAft>
          <a:spcPct val="0"/>
        </a:spcAft>
        <a:defRPr sz="3400" b="1">
          <a:solidFill>
            <a:srgbClr val="009ECE"/>
          </a:solidFill>
          <a:latin typeface="Trebuchet MS" pitchFamily="-107" charset="0"/>
          <a:ea typeface="ＭＳ Ｐゴシック" pitchFamily="-107" charset="-128"/>
          <a:cs typeface="Trebuchet MS" pitchFamily="34" charset="0"/>
        </a:defRPr>
      </a:lvl4pPr>
      <a:lvl5pPr algn="l" defTabSz="457200" rtl="0" eaLnBrk="0" fontAlgn="base" hangingPunct="0">
        <a:lnSpc>
          <a:spcPts val="4200"/>
        </a:lnSpc>
        <a:spcBef>
          <a:spcPct val="0"/>
        </a:spcBef>
        <a:spcAft>
          <a:spcPct val="0"/>
        </a:spcAft>
        <a:defRPr sz="3400" b="1">
          <a:solidFill>
            <a:srgbClr val="009ECE"/>
          </a:solidFill>
          <a:latin typeface="Trebuchet MS" pitchFamily="-107" charset="0"/>
          <a:ea typeface="ＭＳ Ｐゴシック" pitchFamily="-107" charset="-128"/>
          <a:cs typeface="Trebuchet MS" pitchFamily="34" charset="0"/>
        </a:defRPr>
      </a:lvl5pPr>
      <a:lvl6pPr marL="457200" algn="l" defTabSz="457200" rtl="0" fontAlgn="base">
        <a:lnSpc>
          <a:spcPts val="4200"/>
        </a:lnSpc>
        <a:spcBef>
          <a:spcPct val="0"/>
        </a:spcBef>
        <a:spcAft>
          <a:spcPct val="0"/>
        </a:spcAft>
        <a:defRPr sz="3400" b="1">
          <a:solidFill>
            <a:srgbClr val="009ECE"/>
          </a:solidFill>
          <a:latin typeface="Trebuchet MS" pitchFamily="-107" charset="0"/>
          <a:ea typeface="ＭＳ Ｐゴシック" pitchFamily="-107" charset="-128"/>
        </a:defRPr>
      </a:lvl6pPr>
      <a:lvl7pPr marL="914400" algn="l" defTabSz="457200" rtl="0" fontAlgn="base">
        <a:lnSpc>
          <a:spcPts val="4200"/>
        </a:lnSpc>
        <a:spcBef>
          <a:spcPct val="0"/>
        </a:spcBef>
        <a:spcAft>
          <a:spcPct val="0"/>
        </a:spcAft>
        <a:defRPr sz="3400" b="1">
          <a:solidFill>
            <a:srgbClr val="009ECE"/>
          </a:solidFill>
          <a:latin typeface="Trebuchet MS" pitchFamily="-107" charset="0"/>
          <a:ea typeface="ＭＳ Ｐゴシック" pitchFamily="-107" charset="-128"/>
        </a:defRPr>
      </a:lvl7pPr>
      <a:lvl8pPr marL="1371600" algn="l" defTabSz="457200" rtl="0" fontAlgn="base">
        <a:lnSpc>
          <a:spcPts val="4200"/>
        </a:lnSpc>
        <a:spcBef>
          <a:spcPct val="0"/>
        </a:spcBef>
        <a:spcAft>
          <a:spcPct val="0"/>
        </a:spcAft>
        <a:defRPr sz="3400" b="1">
          <a:solidFill>
            <a:srgbClr val="009ECE"/>
          </a:solidFill>
          <a:latin typeface="Trebuchet MS" pitchFamily="-107" charset="0"/>
          <a:ea typeface="ＭＳ Ｐゴシック" pitchFamily="-107" charset="-128"/>
        </a:defRPr>
      </a:lvl8pPr>
      <a:lvl9pPr marL="1828800" algn="l" defTabSz="457200" rtl="0" fontAlgn="base">
        <a:lnSpc>
          <a:spcPts val="4200"/>
        </a:lnSpc>
        <a:spcBef>
          <a:spcPct val="0"/>
        </a:spcBef>
        <a:spcAft>
          <a:spcPct val="0"/>
        </a:spcAft>
        <a:defRPr sz="3400" b="1">
          <a:solidFill>
            <a:srgbClr val="009ECE"/>
          </a:solidFill>
          <a:latin typeface="Trebuchet MS"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Clr>
          <a:srgbClr val="009ECE"/>
        </a:buClr>
        <a:buFont typeface="Wingdings" panose="05000000000000000000" pitchFamily="2" charset="2"/>
        <a:buChar char="§"/>
        <a:defRPr sz="3000" kern="1200">
          <a:solidFill>
            <a:schemeClr val="tx1"/>
          </a:solidFill>
          <a:latin typeface="Georgia"/>
          <a:ea typeface="ＭＳ Ｐゴシック" pitchFamily="-107" charset="-128"/>
          <a:cs typeface="Georgia"/>
        </a:defRPr>
      </a:lvl1pPr>
      <a:lvl2pPr marL="742950" indent="-285750" algn="l" defTabSz="457200" rtl="0" eaLnBrk="0" fontAlgn="base" hangingPunct="0">
        <a:spcBef>
          <a:spcPct val="20000"/>
        </a:spcBef>
        <a:spcAft>
          <a:spcPct val="0"/>
        </a:spcAft>
        <a:buClr>
          <a:srgbClr val="009ECE"/>
        </a:buClr>
        <a:buFont typeface="Arial" panose="020B0604020202020204" pitchFamily="34" charset="0"/>
        <a:buChar char="–"/>
        <a:defRPr sz="2600" kern="1200">
          <a:solidFill>
            <a:schemeClr val="tx1"/>
          </a:solidFill>
          <a:latin typeface="Georgia"/>
          <a:ea typeface="ＭＳ Ｐゴシック" pitchFamily="-107" charset="-128"/>
          <a:cs typeface="Georgia"/>
        </a:defRPr>
      </a:lvl2pPr>
      <a:lvl3pPr marL="1143000" indent="-228600" algn="l" defTabSz="457200" rtl="0" eaLnBrk="0" fontAlgn="base" hangingPunct="0">
        <a:spcBef>
          <a:spcPct val="20000"/>
        </a:spcBef>
        <a:spcAft>
          <a:spcPct val="0"/>
        </a:spcAft>
        <a:buClr>
          <a:srgbClr val="009ECE"/>
        </a:buClr>
        <a:buFont typeface="Arial" panose="020B0604020202020204" pitchFamily="34" charset="0"/>
        <a:buChar char="•"/>
        <a:defRPr sz="2000" kern="1200">
          <a:solidFill>
            <a:schemeClr val="tx1"/>
          </a:solidFill>
          <a:latin typeface="Georgia"/>
          <a:ea typeface="ＭＳ Ｐゴシック" pitchFamily="-107" charset="-128"/>
          <a:cs typeface="Georgia"/>
        </a:defRPr>
      </a:lvl3pPr>
      <a:lvl4pPr marL="1600200" indent="-228600" algn="l" defTabSz="457200" rtl="0" eaLnBrk="0" fontAlgn="base" hangingPunct="0">
        <a:spcBef>
          <a:spcPct val="20000"/>
        </a:spcBef>
        <a:spcAft>
          <a:spcPct val="0"/>
        </a:spcAft>
        <a:buClr>
          <a:srgbClr val="009ECE"/>
        </a:buClr>
        <a:buFont typeface="Arial" panose="020B0604020202020204" pitchFamily="34" charset="0"/>
        <a:buChar char="–"/>
        <a:defRPr kern="1200">
          <a:solidFill>
            <a:schemeClr val="tx1"/>
          </a:solidFill>
          <a:latin typeface="Georgia"/>
          <a:ea typeface="ＭＳ Ｐゴシック" pitchFamily="-107" charset="-128"/>
          <a:cs typeface="Georgia"/>
        </a:defRPr>
      </a:lvl4pPr>
      <a:lvl5pPr marL="2057400" indent="-228600" algn="l" defTabSz="457200" rtl="0" eaLnBrk="0" fontAlgn="base" hangingPunct="0">
        <a:spcBef>
          <a:spcPct val="20000"/>
        </a:spcBef>
        <a:spcAft>
          <a:spcPct val="0"/>
        </a:spcAft>
        <a:buClr>
          <a:srgbClr val="009ECE"/>
        </a:buClr>
        <a:buFont typeface="Arial" panose="020B0604020202020204" pitchFamily="34" charset="0"/>
        <a:buChar char="»"/>
        <a:defRPr sz="1600" kern="1200">
          <a:solidFill>
            <a:schemeClr val="tx1"/>
          </a:solidFill>
          <a:latin typeface="Georgia"/>
          <a:ea typeface="ＭＳ Ｐゴシック" pitchFamily="-107"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7F4D2B4-37A7-4063-8F29-1F99F68230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1373D53E-2C83-4284-9C66-985C5B7C85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46A8FF8-71D0-4E0B-A306-BCCA945DD6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DA4AE-F690-45E4-A8E2-8093371536B6}" type="datetimeFigureOut">
              <a:rPr lang="nb-NO" smtClean="0"/>
              <a:t>21.12.2022</a:t>
            </a:fld>
            <a:endParaRPr lang="nb-NO"/>
          </a:p>
        </p:txBody>
      </p:sp>
      <p:sp>
        <p:nvSpPr>
          <p:cNvPr id="5" name="Plassholder for bunntekst 4">
            <a:extLst>
              <a:ext uri="{FF2B5EF4-FFF2-40B4-BE49-F238E27FC236}">
                <a16:creationId xmlns:a16="http://schemas.microsoft.com/office/drawing/2014/main" id="{16D81AD6-ECDE-4BE5-AD70-77BE56410B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6944CD48-95F8-470C-AA8E-AF98CA21B8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C30C3-E6FE-4912-B4F6-EC98D0AA4E6E}" type="slidenum">
              <a:rPr lang="nb-NO" smtClean="0"/>
              <a:t>‹#›</a:t>
            </a:fld>
            <a:endParaRPr lang="nb-NO"/>
          </a:p>
        </p:txBody>
      </p:sp>
    </p:spTree>
    <p:extLst>
      <p:ext uri="{BB962C8B-B14F-4D97-AF65-F5344CB8AC3E}">
        <p14:creationId xmlns:p14="http://schemas.microsoft.com/office/powerpoint/2010/main" val="220905525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www.kommunikologi.no/" TargetMode="External"/><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pn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2.xml"/><Relationship Id="rId4" Type="http://schemas.openxmlformats.org/officeDocument/2006/relationships/hyperlink" Target="https://books.google.no/books?hl=no&amp;lr=&amp;id=7zBV1O_vPMEC&amp;oi=fnd&amp;pg=PR8&amp;dq=appreciative+inquiry+bok&amp;ots=CmjIqoIVJE&amp;sig=7YaL5VRlHvFd5eL9_g-Mu22gG_8&amp;redir_esc=y#v=onepage&amp;q&amp;f=fals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hyperlink" Target="https://www.helsebiblioteket.no/innhold/artikler/kvalitetsforbedring/kvalitetsforbedring#oversikt-over-metoder-og-verktoy-verktoy-for-kartlegging-anerkjennende-intervju-ai-copy-3"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hyperlink" Target="http://www.utviklingssenter.no/" TargetMode="External"/><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hyperlink" Target="mailto:elikon@lorenskog.kommune.no"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N_Aa7zY0E48"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7.png"/><Relationship Id="rId4" Type="http://schemas.openxmlformats.org/officeDocument/2006/relationships/hyperlink" Target="https://www.helsebiblioteket.no/innhold/artikler/kvalitetsforbedring/kvalitetsforbedring#modell-for-kvalitetsforbedring-copy"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helsebiblioteket.no/innhold/artikler/kvalitetsforbedring/kvalitetsforbedring#modell-for-kvalitetsforbedring-copy-fase-1forberede-hvordan-skape-vedvarende-forbedringer"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hyperlink" Target="https://www.helsebiblioteket.no/innhold/artikler/kvalitetsforbedring/kvalitetsforbedring#oversikt-over-metoder-og-verktoy-verktoy-for-kartlegging-flytskjema-copy"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38648A-F275-494D-AC1D-42D0DE11AF6E}"/>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243062B6-7F12-432F-85BE-F0C8A82B0A1F}"/>
              </a:ext>
            </a:extLst>
          </p:cNvPr>
          <p:cNvSpPr>
            <a:spLocks noGrp="1"/>
          </p:cNvSpPr>
          <p:nvPr>
            <p:ph idx="1"/>
          </p:nvPr>
        </p:nvSpPr>
        <p:spPr/>
        <p:txBody>
          <a:bodyPr/>
          <a:lstStyle/>
          <a:p>
            <a:endParaRPr lang="nb-NO"/>
          </a:p>
        </p:txBody>
      </p:sp>
      <p:pic>
        <p:nvPicPr>
          <p:cNvPr id="4" name="Bilde 3">
            <a:extLst>
              <a:ext uri="{FF2B5EF4-FFF2-40B4-BE49-F238E27FC236}">
                <a16:creationId xmlns:a16="http://schemas.microsoft.com/office/drawing/2014/main" id="{ED3D8E4E-1073-4F6D-8AE8-C16AEBF64AE9}"/>
              </a:ext>
            </a:extLst>
          </p:cNvPr>
          <p:cNvPicPr>
            <a:picLocks noChangeAspect="1"/>
          </p:cNvPicPr>
          <p:nvPr/>
        </p:nvPicPr>
        <p:blipFill rotWithShape="1">
          <a:blip r:embed="rId3"/>
          <a:srcRect l="18474" r="10882"/>
          <a:stretch/>
        </p:blipFill>
        <p:spPr>
          <a:xfrm>
            <a:off x="0" y="0"/>
            <a:ext cx="12519411" cy="6858000"/>
          </a:xfrm>
          <a:prstGeom prst="rect">
            <a:avLst/>
          </a:prstGeom>
        </p:spPr>
      </p:pic>
      <p:pic>
        <p:nvPicPr>
          <p:cNvPr id="5" name="Bilde 4">
            <a:extLst>
              <a:ext uri="{FF2B5EF4-FFF2-40B4-BE49-F238E27FC236}">
                <a16:creationId xmlns:a16="http://schemas.microsoft.com/office/drawing/2014/main" id="{25DB3077-A9A4-4E33-A5AA-F431C02894B3}"/>
              </a:ext>
            </a:extLst>
          </p:cNvPr>
          <p:cNvPicPr>
            <a:picLocks noChangeAspect="1"/>
          </p:cNvPicPr>
          <p:nvPr/>
        </p:nvPicPr>
        <p:blipFill rotWithShape="1">
          <a:blip r:embed="rId4">
            <a:extLst>
              <a:ext uri="{28A0092B-C50C-407E-A947-70E740481C1C}">
                <a14:useLocalDpi xmlns:a14="http://schemas.microsoft.com/office/drawing/2010/main" val="0"/>
              </a:ext>
            </a:extLst>
          </a:blip>
          <a:srcRect l="35443" r="36877" b="-7840"/>
          <a:stretch/>
        </p:blipFill>
        <p:spPr>
          <a:xfrm>
            <a:off x="-84187" y="5779438"/>
            <a:ext cx="1000462" cy="916650"/>
          </a:xfrm>
          <a:prstGeom prst="rect">
            <a:avLst/>
          </a:prstGeom>
        </p:spPr>
      </p:pic>
      <p:sp>
        <p:nvSpPr>
          <p:cNvPr id="6" name="TekstSylinder 5">
            <a:extLst>
              <a:ext uri="{FF2B5EF4-FFF2-40B4-BE49-F238E27FC236}">
                <a16:creationId xmlns:a16="http://schemas.microsoft.com/office/drawing/2014/main" id="{11B021C0-780F-4CDE-8860-934A0976ADDE}"/>
              </a:ext>
            </a:extLst>
          </p:cNvPr>
          <p:cNvSpPr txBox="1"/>
          <p:nvPr/>
        </p:nvSpPr>
        <p:spPr>
          <a:xfrm>
            <a:off x="1014322" y="5811113"/>
            <a:ext cx="49292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FFFFFF"/>
                </a:solidFill>
                <a:effectLst/>
                <a:uLnTx/>
                <a:uFillTx/>
                <a:latin typeface="Calibri" panose="020F0502020204030204"/>
                <a:ea typeface="+mn-ea"/>
                <a:cs typeface="+mn-cs"/>
              </a:rPr>
              <a:t>Nordlandssykehuset</a:t>
            </a:r>
            <a:br>
              <a:rPr kumimoji="0" lang="nb-NO" sz="28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nb-NO" sz="1600" b="0" i="0" u="none" strike="noStrike" kern="1200" cap="none" spc="0" normalizeH="0" baseline="0" noProof="0" dirty="0">
                <a:ln>
                  <a:noFill/>
                </a:ln>
                <a:solidFill>
                  <a:srgbClr val="FFFFFF"/>
                </a:solidFill>
                <a:effectLst/>
                <a:uLnTx/>
                <a:uFillTx/>
                <a:latin typeface="Calibri" panose="020F0502020204030204"/>
                <a:ea typeface="+mn-ea"/>
                <a:cs typeface="+mn-cs"/>
              </a:rPr>
              <a:t>Regional kompetansetjeneste for klinisk pasientsikkerhet</a:t>
            </a:r>
          </a:p>
        </p:txBody>
      </p:sp>
      <p:cxnSp>
        <p:nvCxnSpPr>
          <p:cNvPr id="7" name="Rett linje 6">
            <a:extLst>
              <a:ext uri="{FF2B5EF4-FFF2-40B4-BE49-F238E27FC236}">
                <a16:creationId xmlns:a16="http://schemas.microsoft.com/office/drawing/2014/main" id="{553868F6-9112-41F7-929A-8FDE1F9AD066}"/>
              </a:ext>
            </a:extLst>
          </p:cNvPr>
          <p:cNvCxnSpPr/>
          <p:nvPr/>
        </p:nvCxnSpPr>
        <p:spPr>
          <a:xfrm>
            <a:off x="5943600" y="5836484"/>
            <a:ext cx="0" cy="778997"/>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lassholder for innhold 3">
            <a:extLst>
              <a:ext uri="{FF2B5EF4-FFF2-40B4-BE49-F238E27FC236}">
                <a16:creationId xmlns:a16="http://schemas.microsoft.com/office/drawing/2014/main" id="{8DEBBAF3-A131-4FEF-8536-82F997848B7D}"/>
              </a:ext>
            </a:extLst>
          </p:cNvPr>
          <p:cNvPicPr>
            <a:picLocks noChangeAspect="1"/>
          </p:cNvPicPr>
          <p:nvPr/>
        </p:nvPicPr>
        <p:blipFill>
          <a:blip r:embed="rId5"/>
          <a:stretch>
            <a:fillRect/>
          </a:stretch>
        </p:blipFill>
        <p:spPr>
          <a:xfrm>
            <a:off x="6145642" y="5768833"/>
            <a:ext cx="816991" cy="854000"/>
          </a:xfrm>
          <a:prstGeom prst="rect">
            <a:avLst/>
          </a:prstGeom>
        </p:spPr>
      </p:pic>
      <p:sp>
        <p:nvSpPr>
          <p:cNvPr id="9" name="TekstSylinder 8">
            <a:extLst>
              <a:ext uri="{FF2B5EF4-FFF2-40B4-BE49-F238E27FC236}">
                <a16:creationId xmlns:a16="http://schemas.microsoft.com/office/drawing/2014/main" id="{B5D33603-B58A-4D45-9858-320D056D7177}"/>
              </a:ext>
            </a:extLst>
          </p:cNvPr>
          <p:cNvSpPr txBox="1"/>
          <p:nvPr/>
        </p:nvSpPr>
        <p:spPr>
          <a:xfrm>
            <a:off x="416044" y="497014"/>
            <a:ext cx="1177595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400" b="1" i="0" u="none" strike="noStrike" kern="1200" cap="none" spc="0" normalizeH="0" baseline="0" noProof="0" dirty="0">
                <a:ln>
                  <a:noFill/>
                </a:ln>
                <a:solidFill>
                  <a:srgbClr val="FFFFFF"/>
                </a:solidFill>
                <a:effectLst/>
                <a:uLnTx/>
                <a:uFillTx/>
                <a:latin typeface="Calibri" panose="020F0502020204030204"/>
                <a:ea typeface="+mn-ea"/>
                <a:cs typeface="+mn-cs"/>
              </a:rPr>
              <a:t>Forbedringsverksted  for viderekomne – Hvordan veilede forbedringsprosesser</a:t>
            </a:r>
          </a:p>
        </p:txBody>
      </p:sp>
    </p:spTree>
    <p:extLst>
      <p:ext uri="{BB962C8B-B14F-4D97-AF65-F5344CB8AC3E}">
        <p14:creationId xmlns:p14="http://schemas.microsoft.com/office/powerpoint/2010/main" val="2332494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A0FDE80-CA0E-4907-A095-C096CE8CFE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62659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5"/>
            <a:ext cx="10515600" cy="1325563"/>
          </a:xfrm>
        </p:spPr>
        <p:txBody>
          <a:bodyPr>
            <a:normAutofit/>
          </a:bodyPr>
          <a:lstStyle/>
          <a:p>
            <a:r>
              <a:rPr lang="nb-NO" sz="5400" dirty="0"/>
              <a:t>Avklaringer før man starter</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38200" y="1929384"/>
            <a:ext cx="10515600" cy="4251960"/>
          </a:xfrm>
        </p:spPr>
        <p:txBody>
          <a:bodyPr>
            <a:normAutofit/>
          </a:bodyPr>
          <a:lstStyle/>
          <a:p>
            <a:r>
              <a:rPr lang="nb-NO" dirty="0"/>
              <a:t>Avklar formålet først; eks styrke brukermedvirkning</a:t>
            </a:r>
          </a:p>
          <a:p>
            <a:pPr marL="0" indent="0">
              <a:buNone/>
            </a:pPr>
            <a:endParaRPr lang="nb-NO" dirty="0"/>
          </a:p>
          <a:p>
            <a:r>
              <a:rPr lang="nb-NO" dirty="0"/>
              <a:t>Hvilken arbeidsprosess skal vi kartlegge? (start og slutt)</a:t>
            </a:r>
          </a:p>
          <a:p>
            <a:pPr marL="0" indent="0">
              <a:buNone/>
            </a:pPr>
            <a:endParaRPr lang="nb-NO" dirty="0"/>
          </a:p>
          <a:p>
            <a:r>
              <a:rPr lang="nb-NO" dirty="0"/>
              <a:t>Alle involverte bør være representert</a:t>
            </a:r>
          </a:p>
          <a:p>
            <a:pPr marL="0" indent="0">
              <a:buNone/>
            </a:pPr>
            <a:endParaRPr lang="nb-NO" dirty="0"/>
          </a:p>
          <a:p>
            <a:r>
              <a:rPr lang="nb-NO" dirty="0"/>
              <a:t>Tegn først prosessen slik den fungerer i dag</a:t>
            </a:r>
          </a:p>
        </p:txBody>
      </p:sp>
      <p:pic>
        <p:nvPicPr>
          <p:cNvPr id="6" name="Bilde 5">
            <a:extLst>
              <a:ext uri="{FF2B5EF4-FFF2-40B4-BE49-F238E27FC236}">
                <a16:creationId xmlns:a16="http://schemas.microsoft.com/office/drawing/2014/main" id="{0673DAE5-9070-4F62-AA87-8D704AF80C94}"/>
              </a:ext>
            </a:extLst>
          </p:cNvPr>
          <p:cNvPicPr>
            <a:picLocks noChangeAspect="1"/>
          </p:cNvPicPr>
          <p:nvPr/>
        </p:nvPicPr>
        <p:blipFill>
          <a:blip r:embed="rId3"/>
          <a:stretch>
            <a:fillRect/>
          </a:stretch>
        </p:blipFill>
        <p:spPr>
          <a:xfrm flipH="1">
            <a:off x="11273293" y="6415067"/>
            <a:ext cx="356547" cy="252433"/>
          </a:xfrm>
          <a:prstGeom prst="rect">
            <a:avLst/>
          </a:prstGeom>
        </p:spPr>
      </p:pic>
      <p:sp>
        <p:nvSpPr>
          <p:cNvPr id="4" name="Plassholder for bunntekst 3">
            <a:extLst>
              <a:ext uri="{FF2B5EF4-FFF2-40B4-BE49-F238E27FC236}">
                <a16:creationId xmlns:a16="http://schemas.microsoft.com/office/drawing/2014/main" id="{2AF940F5-8368-43D2-818C-AF7F3A3692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Trulte Konsmo, 24.11.22</a:t>
            </a:r>
          </a:p>
        </p:txBody>
      </p:sp>
    </p:spTree>
    <p:extLst>
      <p:ext uri="{BB962C8B-B14F-4D97-AF65-F5344CB8AC3E}">
        <p14:creationId xmlns:p14="http://schemas.microsoft.com/office/powerpoint/2010/main" val="943445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Line 2"/>
          <p:cNvSpPr>
            <a:spLocks noChangeShapeType="1"/>
          </p:cNvSpPr>
          <p:nvPr/>
        </p:nvSpPr>
        <p:spPr bwMode="auto">
          <a:xfrm flipV="1">
            <a:off x="2895600" y="304800"/>
            <a:ext cx="3505200" cy="6096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83" name="Line 3"/>
          <p:cNvSpPr>
            <a:spLocks noChangeShapeType="1"/>
          </p:cNvSpPr>
          <p:nvPr/>
        </p:nvSpPr>
        <p:spPr bwMode="auto">
          <a:xfrm>
            <a:off x="6400800" y="339548"/>
            <a:ext cx="3810000" cy="6019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84" name="Line 4"/>
          <p:cNvSpPr>
            <a:spLocks noChangeShapeType="1"/>
          </p:cNvSpPr>
          <p:nvPr/>
        </p:nvSpPr>
        <p:spPr bwMode="auto">
          <a:xfrm flipV="1">
            <a:off x="2895600" y="6359348"/>
            <a:ext cx="7291892" cy="4145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85" name="Line 5"/>
          <p:cNvSpPr>
            <a:spLocks noChangeShapeType="1"/>
          </p:cNvSpPr>
          <p:nvPr/>
        </p:nvSpPr>
        <p:spPr bwMode="auto">
          <a:xfrm>
            <a:off x="4800600" y="32004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86" name="Line 6"/>
          <p:cNvSpPr>
            <a:spLocks noChangeShapeType="1"/>
          </p:cNvSpPr>
          <p:nvPr/>
        </p:nvSpPr>
        <p:spPr bwMode="auto">
          <a:xfrm>
            <a:off x="3810000" y="4876800"/>
            <a:ext cx="5486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87" name="Text Box 7"/>
          <p:cNvSpPr txBox="1">
            <a:spLocks noChangeArrowheads="1"/>
          </p:cNvSpPr>
          <p:nvPr/>
        </p:nvSpPr>
        <p:spPr bwMode="auto">
          <a:xfrm>
            <a:off x="5410200" y="5333999"/>
            <a:ext cx="259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b-NO" altLang="en-US" sz="3200" b="0" i="0" u="none" strike="noStrike" kern="1200" cap="none" spc="0" normalizeH="0" baseline="0" noProof="0" dirty="0">
                <a:ln>
                  <a:noFill/>
                </a:ln>
                <a:solidFill>
                  <a:prstClr val="black"/>
                </a:solidFill>
                <a:effectLst/>
                <a:uLnTx/>
                <a:uFillTx/>
                <a:latin typeface="Calibri" panose="020F0502020204030204"/>
                <a:ea typeface="+mn-ea"/>
                <a:cs typeface="+mn-cs"/>
              </a:rPr>
              <a:t>Handlinger</a:t>
            </a:r>
          </a:p>
        </p:txBody>
      </p:sp>
      <p:sp>
        <p:nvSpPr>
          <p:cNvPr id="71688" name="Text Box 8"/>
          <p:cNvSpPr txBox="1">
            <a:spLocks noChangeArrowheads="1"/>
          </p:cNvSpPr>
          <p:nvPr/>
        </p:nvSpPr>
        <p:spPr bwMode="auto">
          <a:xfrm>
            <a:off x="5257800" y="3781545"/>
            <a:ext cx="259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nb-NO" altLang="en-US" sz="3200" b="0" i="0" u="none" strike="noStrike" kern="1200" cap="none" spc="0" normalizeH="0" baseline="0" noProof="0" dirty="0">
                <a:ln>
                  <a:noFill/>
                </a:ln>
                <a:solidFill>
                  <a:prstClr val="black"/>
                </a:solidFill>
                <a:effectLst/>
                <a:uLnTx/>
                <a:uFillTx/>
                <a:latin typeface="Calibri" panose="020F0502020204030204"/>
                <a:ea typeface="+mn-ea"/>
                <a:cs typeface="+mn-cs"/>
              </a:rPr>
              <a:t>Intensjoner</a:t>
            </a:r>
          </a:p>
        </p:txBody>
      </p:sp>
      <p:sp>
        <p:nvSpPr>
          <p:cNvPr id="71689" name="Text Box 9"/>
          <p:cNvSpPr txBox="1">
            <a:spLocks noChangeArrowheads="1"/>
          </p:cNvSpPr>
          <p:nvPr/>
        </p:nvSpPr>
        <p:spPr bwMode="auto">
          <a:xfrm>
            <a:off x="5083051" y="1828800"/>
            <a:ext cx="2590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nb-NO" altLang="en-US" sz="3200" b="0" i="0" u="none" strike="noStrike" kern="1200" cap="none" spc="0" normalizeH="0" baseline="0" noProof="0" dirty="0">
                <a:ln>
                  <a:noFill/>
                </a:ln>
                <a:solidFill>
                  <a:prstClr val="black"/>
                </a:solidFill>
                <a:effectLst/>
                <a:uLnTx/>
                <a:uFillTx/>
                <a:latin typeface="Calibri" panose="020F0502020204030204"/>
                <a:ea typeface="+mn-ea"/>
                <a:cs typeface="+mn-cs"/>
              </a:rPr>
              <a:t>For-</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nb-NO" altLang="en-US" sz="3200" b="0" i="0" u="none" strike="noStrike" kern="1200" cap="none" spc="0" normalizeH="0" baseline="0" noProof="0" dirty="0">
                <a:ln>
                  <a:noFill/>
                </a:ln>
                <a:solidFill>
                  <a:prstClr val="black"/>
                </a:solidFill>
                <a:effectLst/>
                <a:uLnTx/>
                <a:uFillTx/>
                <a:latin typeface="Calibri" panose="020F0502020204030204"/>
                <a:ea typeface="+mn-ea"/>
                <a:cs typeface="+mn-cs"/>
              </a:rPr>
              <a:t>forståelse</a:t>
            </a:r>
          </a:p>
        </p:txBody>
      </p:sp>
      <p:sp>
        <p:nvSpPr>
          <p:cNvPr id="71690" name="AutoShape 10"/>
          <p:cNvSpPr>
            <a:spLocks noChangeArrowheads="1"/>
          </p:cNvSpPr>
          <p:nvPr/>
        </p:nvSpPr>
        <p:spPr bwMode="auto">
          <a:xfrm>
            <a:off x="7620000" y="2895600"/>
            <a:ext cx="533401" cy="2743200"/>
          </a:xfrm>
          <a:prstGeom prst="downArrow">
            <a:avLst>
              <a:gd name="adj1" fmla="val 50000"/>
              <a:gd name="adj2" fmla="val 8181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ankeboble: sky 1">
            <a:extLst>
              <a:ext uri="{FF2B5EF4-FFF2-40B4-BE49-F238E27FC236}">
                <a16:creationId xmlns:a16="http://schemas.microsoft.com/office/drawing/2014/main" id="{653C439B-E4F1-4771-B707-4B9FD5F162E5}"/>
              </a:ext>
            </a:extLst>
          </p:cNvPr>
          <p:cNvSpPr/>
          <p:nvPr/>
        </p:nvSpPr>
        <p:spPr>
          <a:xfrm>
            <a:off x="2461846" y="523187"/>
            <a:ext cx="2567354" cy="1193072"/>
          </a:xfrm>
          <a:prstGeom prst="cloudCallout">
            <a:avLst>
              <a:gd name="adj1" fmla="val 60811"/>
              <a:gd name="adj2" fmla="val 88889"/>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C00000"/>
                </a:solidFill>
                <a:effectLst/>
                <a:uLnTx/>
                <a:uFillTx/>
                <a:latin typeface="Calibri" panose="020F0502020204030204"/>
                <a:ea typeface="+mn-ea"/>
                <a:cs typeface="+mn-cs"/>
              </a:rPr>
              <a:t>Verdier, kultur, rammer og  holdninger?</a:t>
            </a:r>
          </a:p>
        </p:txBody>
      </p:sp>
      <p:sp>
        <p:nvSpPr>
          <p:cNvPr id="14" name="Tankeboble: sky 13">
            <a:extLst>
              <a:ext uri="{FF2B5EF4-FFF2-40B4-BE49-F238E27FC236}">
                <a16:creationId xmlns:a16="http://schemas.microsoft.com/office/drawing/2014/main" id="{ADF79778-F937-4D4B-B5CA-A6CDC068EC9D}"/>
              </a:ext>
            </a:extLst>
          </p:cNvPr>
          <p:cNvSpPr/>
          <p:nvPr/>
        </p:nvSpPr>
        <p:spPr>
          <a:xfrm>
            <a:off x="1242646" y="2406429"/>
            <a:ext cx="2567354" cy="1110174"/>
          </a:xfrm>
          <a:prstGeom prst="cloudCallout">
            <a:avLst>
              <a:gd name="adj1" fmla="val 60811"/>
              <a:gd name="adj2" fmla="val 8888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Hos alle parter?</a:t>
            </a:r>
          </a:p>
        </p:txBody>
      </p:sp>
      <p:sp>
        <p:nvSpPr>
          <p:cNvPr id="15" name="Tankeboble: sky 14">
            <a:extLst>
              <a:ext uri="{FF2B5EF4-FFF2-40B4-BE49-F238E27FC236}">
                <a16:creationId xmlns:a16="http://schemas.microsoft.com/office/drawing/2014/main" id="{6C1B92A6-BC03-4860-BC50-51B66B69AF39}"/>
              </a:ext>
            </a:extLst>
          </p:cNvPr>
          <p:cNvSpPr/>
          <p:nvPr/>
        </p:nvSpPr>
        <p:spPr>
          <a:xfrm>
            <a:off x="378068" y="4360983"/>
            <a:ext cx="3050931" cy="1110175"/>
          </a:xfrm>
          <a:prstGeom prst="cloudCallout">
            <a:avLst>
              <a:gd name="adj1" fmla="val 60811"/>
              <a:gd name="adj2" fmla="val 88889"/>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C00000"/>
                </a:solidFill>
                <a:effectLst/>
                <a:uLnTx/>
                <a:uFillTx/>
                <a:latin typeface="Calibri" panose="020F0502020204030204"/>
                <a:ea typeface="+mn-ea"/>
                <a:cs typeface="+mn-cs"/>
              </a:rPr>
              <a:t>Gjør alle dette sånn?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C00000"/>
                </a:solidFill>
                <a:effectLst/>
                <a:uLnTx/>
                <a:uFillTx/>
                <a:latin typeface="Calibri" panose="020F0502020204030204"/>
                <a:ea typeface="+mn-ea"/>
                <a:cs typeface="+mn-cs"/>
              </a:rPr>
              <a:t>Andre muligheter?</a:t>
            </a:r>
          </a:p>
        </p:txBody>
      </p:sp>
      <p:sp>
        <p:nvSpPr>
          <p:cNvPr id="4" name="TekstSylinder 3">
            <a:extLst>
              <a:ext uri="{FF2B5EF4-FFF2-40B4-BE49-F238E27FC236}">
                <a16:creationId xmlns:a16="http://schemas.microsoft.com/office/drawing/2014/main" id="{F368864B-39E0-453F-AB62-B6CCB2020A6E}"/>
              </a:ext>
            </a:extLst>
          </p:cNvPr>
          <p:cNvSpPr txBox="1"/>
          <p:nvPr/>
        </p:nvSpPr>
        <p:spPr>
          <a:xfrm>
            <a:off x="7835414" y="234423"/>
            <a:ext cx="3581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Bevisste / ubevisste?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Hos ledere,  ansatte, pasienter, pårørende?</a:t>
            </a:r>
          </a:p>
        </p:txBody>
      </p:sp>
      <p:sp>
        <p:nvSpPr>
          <p:cNvPr id="3" name="TekstSylinder 2">
            <a:extLst>
              <a:ext uri="{FF2B5EF4-FFF2-40B4-BE49-F238E27FC236}">
                <a16:creationId xmlns:a16="http://schemas.microsoft.com/office/drawing/2014/main" id="{C5CD36EC-7911-4606-9284-214B1138ACBD}"/>
              </a:ext>
            </a:extLst>
          </p:cNvPr>
          <p:cNvSpPr txBox="1"/>
          <p:nvPr/>
        </p:nvSpPr>
        <p:spPr>
          <a:xfrm>
            <a:off x="3745174" y="6455687"/>
            <a:ext cx="318712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Sjøbakken &amp; Fleiner </a:t>
            </a: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http://www.kommunikologi.no/</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Bilde 6">
            <a:extLst>
              <a:ext uri="{FF2B5EF4-FFF2-40B4-BE49-F238E27FC236}">
                <a16:creationId xmlns:a16="http://schemas.microsoft.com/office/drawing/2014/main" id="{3F0F7EB3-D4BA-4BCD-AC76-CFA0AA8B9FCF}"/>
              </a:ext>
            </a:extLst>
          </p:cNvPr>
          <p:cNvPicPr>
            <a:picLocks noChangeAspect="1"/>
          </p:cNvPicPr>
          <p:nvPr/>
        </p:nvPicPr>
        <p:blipFill>
          <a:blip r:embed="rId4"/>
          <a:stretch>
            <a:fillRect/>
          </a:stretch>
        </p:blipFill>
        <p:spPr>
          <a:xfrm>
            <a:off x="9412927" y="2065079"/>
            <a:ext cx="2357746" cy="271420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Bilde 16">
            <a:extLst>
              <a:ext uri="{FF2B5EF4-FFF2-40B4-BE49-F238E27FC236}">
                <a16:creationId xmlns:a16="http://schemas.microsoft.com/office/drawing/2014/main" id="{B0F27977-828C-4494-B7F4-2FB0AE2B10AB}"/>
              </a:ext>
            </a:extLst>
          </p:cNvPr>
          <p:cNvPicPr>
            <a:picLocks noChangeAspect="1"/>
          </p:cNvPicPr>
          <p:nvPr/>
        </p:nvPicPr>
        <p:blipFill>
          <a:blip r:embed="rId5"/>
          <a:stretch>
            <a:fillRect/>
          </a:stretch>
        </p:blipFill>
        <p:spPr>
          <a:xfrm>
            <a:off x="11242615" y="6343650"/>
            <a:ext cx="348398" cy="306922"/>
          </a:xfrm>
          <a:prstGeom prst="rect">
            <a:avLst/>
          </a:prstGeom>
        </p:spPr>
      </p:pic>
      <p:sp>
        <p:nvSpPr>
          <p:cNvPr id="5" name="Plassholder for bunntekst 4">
            <a:extLst>
              <a:ext uri="{FF2B5EF4-FFF2-40B4-BE49-F238E27FC236}">
                <a16:creationId xmlns:a16="http://schemas.microsoft.com/office/drawing/2014/main" id="{E3322E68-2C48-4307-98C2-0E4ABF53421F}"/>
              </a:ext>
            </a:extLst>
          </p:cNvPr>
          <p:cNvSpPr>
            <a:spLocks noGrp="1"/>
          </p:cNvSpPr>
          <p:nvPr>
            <p:ph type="ftr" sz="quarter" idx="11"/>
          </p:nvPr>
        </p:nvSpPr>
        <p:spPr>
          <a:xfrm>
            <a:off x="-192273" y="6334813"/>
            <a:ext cx="3050931" cy="4059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Trulte Konsmo, 24.11.22</a:t>
            </a:r>
          </a:p>
        </p:txBody>
      </p:sp>
    </p:spTree>
    <p:extLst>
      <p:ext uri="{BB962C8B-B14F-4D97-AF65-F5344CB8AC3E}">
        <p14:creationId xmlns:p14="http://schemas.microsoft.com/office/powerpoint/2010/main" val="115548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8D976C-5A91-4275-84E7-6A52E641604A}"/>
              </a:ext>
            </a:extLst>
          </p:cNvPr>
          <p:cNvSpPr>
            <a:spLocks noGrp="1"/>
          </p:cNvSpPr>
          <p:nvPr>
            <p:ph type="title"/>
          </p:nvPr>
        </p:nvSpPr>
        <p:spPr>
          <a:xfrm>
            <a:off x="3566946" y="116201"/>
            <a:ext cx="3932237" cy="742335"/>
          </a:xfrm>
        </p:spPr>
        <p:txBody>
          <a:bodyPr>
            <a:normAutofit fontScale="90000"/>
          </a:bodyPr>
          <a:lstStyle/>
          <a:p>
            <a:r>
              <a:rPr lang="nb-NO" sz="4000" b="1" dirty="0"/>
              <a:t>Livet som kasteball</a:t>
            </a:r>
          </a:p>
        </p:txBody>
      </p:sp>
      <p:pic>
        <p:nvPicPr>
          <p:cNvPr id="6" name="Plassholder for innhold 5">
            <a:extLst>
              <a:ext uri="{FF2B5EF4-FFF2-40B4-BE49-F238E27FC236}">
                <a16:creationId xmlns:a16="http://schemas.microsoft.com/office/drawing/2014/main" id="{CB2A2FA7-3611-4BDB-95B2-05638703FB87}"/>
              </a:ext>
            </a:extLst>
          </p:cNvPr>
          <p:cNvPicPr>
            <a:picLocks noGrp="1" noChangeAspect="1"/>
          </p:cNvPicPr>
          <p:nvPr>
            <p:ph idx="1"/>
          </p:nvPr>
        </p:nvPicPr>
        <p:blipFill rotWithShape="1">
          <a:blip r:embed="rId3"/>
          <a:srcRect l="8869" r="7276"/>
          <a:stretch/>
        </p:blipFill>
        <p:spPr>
          <a:xfrm rot="16200000">
            <a:off x="2547447" y="-849122"/>
            <a:ext cx="5801373" cy="9216690"/>
          </a:xfrm>
        </p:spPr>
      </p:pic>
      <p:sp>
        <p:nvSpPr>
          <p:cNvPr id="4" name="Plassholder for tekst 3">
            <a:extLst>
              <a:ext uri="{FF2B5EF4-FFF2-40B4-BE49-F238E27FC236}">
                <a16:creationId xmlns:a16="http://schemas.microsoft.com/office/drawing/2014/main" id="{3EDE90EE-1014-43AC-A199-A0DE045400B6}"/>
              </a:ext>
            </a:extLst>
          </p:cNvPr>
          <p:cNvSpPr>
            <a:spLocks noGrp="1"/>
          </p:cNvSpPr>
          <p:nvPr>
            <p:ph type="body" sz="half" idx="2"/>
          </p:nvPr>
        </p:nvSpPr>
        <p:spPr>
          <a:xfrm>
            <a:off x="839788" y="1290483"/>
            <a:ext cx="3932237" cy="4294239"/>
          </a:xfrm>
        </p:spPr>
        <p:txBody>
          <a:bodyPr/>
          <a:lstStyle/>
          <a:p>
            <a:endParaRPr lang="nb-NO" dirty="0"/>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nb-NO" dirty="0"/>
          </a:p>
          <a:p>
            <a:endParaRPr lang="nb-NO" dirty="0"/>
          </a:p>
        </p:txBody>
      </p:sp>
      <p:pic>
        <p:nvPicPr>
          <p:cNvPr id="5" name="Bilde 4">
            <a:extLst>
              <a:ext uri="{FF2B5EF4-FFF2-40B4-BE49-F238E27FC236}">
                <a16:creationId xmlns:a16="http://schemas.microsoft.com/office/drawing/2014/main" id="{A121BA8B-502C-4F58-A5FC-0906DF3E0C7B}"/>
              </a:ext>
            </a:extLst>
          </p:cNvPr>
          <p:cNvPicPr>
            <a:picLocks noChangeAspect="1"/>
          </p:cNvPicPr>
          <p:nvPr/>
        </p:nvPicPr>
        <p:blipFill>
          <a:blip r:embed="rId4"/>
          <a:stretch>
            <a:fillRect/>
          </a:stretch>
        </p:blipFill>
        <p:spPr>
          <a:xfrm>
            <a:off x="11242615" y="6343650"/>
            <a:ext cx="348398" cy="306922"/>
          </a:xfrm>
          <a:prstGeom prst="rect">
            <a:avLst/>
          </a:prstGeom>
        </p:spPr>
      </p:pic>
      <p:sp>
        <p:nvSpPr>
          <p:cNvPr id="3" name="Plassholder for bunntekst 2">
            <a:extLst>
              <a:ext uri="{FF2B5EF4-FFF2-40B4-BE49-F238E27FC236}">
                <a16:creationId xmlns:a16="http://schemas.microsoft.com/office/drawing/2014/main" id="{16F0C7D5-57BA-40AD-A0A9-24BBFAF25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Trulte Konsmo, 24.11.22</a:t>
            </a:r>
          </a:p>
        </p:txBody>
      </p:sp>
    </p:spTree>
    <p:extLst>
      <p:ext uri="{BB962C8B-B14F-4D97-AF65-F5344CB8AC3E}">
        <p14:creationId xmlns:p14="http://schemas.microsoft.com/office/powerpoint/2010/main" val="1417048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FC62474-FA58-4DC3-913E-E4F93074BFC5}"/>
              </a:ext>
            </a:extLst>
          </p:cNvPr>
          <p:cNvPicPr>
            <a:picLocks noChangeAspect="1"/>
          </p:cNvPicPr>
          <p:nvPr/>
        </p:nvPicPr>
        <p:blipFill>
          <a:blip r:embed="rId3"/>
          <a:stretch>
            <a:fillRect/>
          </a:stretch>
        </p:blipFill>
        <p:spPr>
          <a:xfrm>
            <a:off x="756529" y="0"/>
            <a:ext cx="4557313" cy="6858000"/>
          </a:xfrm>
          <a:prstGeom prst="rect">
            <a:avLst/>
          </a:prstGeom>
        </p:spPr>
      </p:pic>
      <p:pic>
        <p:nvPicPr>
          <p:cNvPr id="7" name="Bilde 6">
            <a:extLst>
              <a:ext uri="{FF2B5EF4-FFF2-40B4-BE49-F238E27FC236}">
                <a16:creationId xmlns:a16="http://schemas.microsoft.com/office/drawing/2014/main" id="{5C2C7382-3B1C-4709-A750-8375FAA59809}"/>
              </a:ext>
            </a:extLst>
          </p:cNvPr>
          <p:cNvPicPr>
            <a:picLocks noChangeAspect="1"/>
          </p:cNvPicPr>
          <p:nvPr/>
        </p:nvPicPr>
        <p:blipFill>
          <a:blip r:embed="rId4"/>
          <a:stretch>
            <a:fillRect/>
          </a:stretch>
        </p:blipFill>
        <p:spPr>
          <a:xfrm>
            <a:off x="6318505" y="0"/>
            <a:ext cx="4650971" cy="6858000"/>
          </a:xfrm>
          <a:prstGeom prst="rect">
            <a:avLst/>
          </a:prstGeom>
        </p:spPr>
      </p:pic>
      <p:pic>
        <p:nvPicPr>
          <p:cNvPr id="4" name="Bilde 3">
            <a:extLst>
              <a:ext uri="{FF2B5EF4-FFF2-40B4-BE49-F238E27FC236}">
                <a16:creationId xmlns:a16="http://schemas.microsoft.com/office/drawing/2014/main" id="{96400194-06B1-4EE9-BE2D-DA657C86D58B}"/>
              </a:ext>
            </a:extLst>
          </p:cNvPr>
          <p:cNvPicPr>
            <a:picLocks noChangeAspect="1"/>
          </p:cNvPicPr>
          <p:nvPr/>
        </p:nvPicPr>
        <p:blipFill>
          <a:blip r:embed="rId5"/>
          <a:stretch>
            <a:fillRect/>
          </a:stretch>
        </p:blipFill>
        <p:spPr>
          <a:xfrm>
            <a:off x="11242615" y="6343650"/>
            <a:ext cx="348398" cy="306922"/>
          </a:xfrm>
          <a:prstGeom prst="rect">
            <a:avLst/>
          </a:prstGeom>
        </p:spPr>
      </p:pic>
      <p:sp>
        <p:nvSpPr>
          <p:cNvPr id="2" name="Plassholder for bunntekst 1">
            <a:extLst>
              <a:ext uri="{FF2B5EF4-FFF2-40B4-BE49-F238E27FC236}">
                <a16:creationId xmlns:a16="http://schemas.microsoft.com/office/drawing/2014/main" id="{87D3F3C4-7683-4AE4-A7C5-3526331D7C5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Trulte Konsmo, 24.11.22</a:t>
            </a:r>
          </a:p>
        </p:txBody>
      </p:sp>
    </p:spTree>
    <p:extLst>
      <p:ext uri="{BB962C8B-B14F-4D97-AF65-F5344CB8AC3E}">
        <p14:creationId xmlns:p14="http://schemas.microsoft.com/office/powerpoint/2010/main" val="2094407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8FA3D3B-9927-40FA-82D4-E7568361AB32}"/>
              </a:ext>
            </a:extLst>
          </p:cNvPr>
          <p:cNvPicPr>
            <a:picLocks noChangeAspect="1"/>
          </p:cNvPicPr>
          <p:nvPr/>
        </p:nvPicPr>
        <p:blipFill>
          <a:blip r:embed="rId3"/>
          <a:stretch>
            <a:fillRect/>
          </a:stretch>
        </p:blipFill>
        <p:spPr>
          <a:xfrm>
            <a:off x="11261558" y="6438827"/>
            <a:ext cx="320843" cy="282647"/>
          </a:xfrm>
          <a:prstGeom prst="rect">
            <a:avLst/>
          </a:prstGeom>
        </p:spPr>
      </p:pic>
      <p:graphicFrame>
        <p:nvGraphicFramePr>
          <p:cNvPr id="4100" name="Plassholder for tekst 11">
            <a:extLst>
              <a:ext uri="{FF2B5EF4-FFF2-40B4-BE49-F238E27FC236}">
                <a16:creationId xmlns:a16="http://schemas.microsoft.com/office/drawing/2014/main" id="{8CA9BB51-EBD1-9968-BA9D-D4F4008520F7}"/>
              </a:ext>
            </a:extLst>
          </p:cNvPr>
          <p:cNvGraphicFramePr/>
          <p:nvPr/>
        </p:nvGraphicFramePr>
        <p:xfrm>
          <a:off x="609599" y="1600201"/>
          <a:ext cx="6162989"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Plassholder for bunntekst 1">
            <a:extLst>
              <a:ext uri="{FF2B5EF4-FFF2-40B4-BE49-F238E27FC236}">
                <a16:creationId xmlns:a16="http://schemas.microsoft.com/office/drawing/2014/main" id="{3E036E9C-87AC-49D0-B73E-4CB1BE307A5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Trulte Konsmo, 24.11.22</a:t>
            </a:r>
          </a:p>
        </p:txBody>
      </p:sp>
      <p:sp>
        <p:nvSpPr>
          <p:cNvPr id="4" name="Plassholder for innhold 3">
            <a:extLst>
              <a:ext uri="{FF2B5EF4-FFF2-40B4-BE49-F238E27FC236}">
                <a16:creationId xmlns:a16="http://schemas.microsoft.com/office/drawing/2014/main" id="{77C6DBF7-B254-4DFF-8661-00F6BDD514F6}"/>
              </a:ext>
            </a:extLst>
          </p:cNvPr>
          <p:cNvSpPr>
            <a:spLocks noGrp="1"/>
          </p:cNvSpPr>
          <p:nvPr>
            <p:ph sz="half" idx="2"/>
          </p:nvPr>
        </p:nvSpPr>
        <p:spPr/>
        <p:txBody>
          <a:bodyPr/>
          <a:lstStyle/>
          <a:p>
            <a:endParaRPr lang="nb-NO"/>
          </a:p>
        </p:txBody>
      </p:sp>
    </p:spTree>
    <p:extLst>
      <p:ext uri="{BB962C8B-B14F-4D97-AF65-F5344CB8AC3E}">
        <p14:creationId xmlns:p14="http://schemas.microsoft.com/office/powerpoint/2010/main" val="2348763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tel 2"/>
          <p:cNvSpPr>
            <a:spLocks noGrp="1"/>
          </p:cNvSpPr>
          <p:nvPr>
            <p:ph type="title"/>
          </p:nvPr>
        </p:nvSpPr>
        <p:spPr>
          <a:xfrm>
            <a:off x="630935" y="640080"/>
            <a:ext cx="3429001" cy="1718512"/>
          </a:xfrm>
        </p:spPr>
        <p:txBody>
          <a:bodyPr vert="horz" lIns="91440" tIns="45720" rIns="91440" bIns="45720" rtlCol="0" anchor="b">
            <a:normAutofit fontScale="90000"/>
          </a:bodyPr>
          <a:lstStyle/>
          <a:p>
            <a:r>
              <a:rPr lang="en-US" altLang="en-US" sz="3600" dirty="0" err="1"/>
              <a:t>Tegn</a:t>
            </a:r>
            <a:r>
              <a:rPr lang="en-US" altLang="en-US" sz="3600" dirty="0"/>
              <a:t> </a:t>
            </a:r>
            <a:r>
              <a:rPr lang="en-US" altLang="en-US" sz="3600" dirty="0" err="1"/>
              <a:t>planlegging</a:t>
            </a:r>
            <a:r>
              <a:rPr lang="en-US" altLang="en-US" sz="3600" dirty="0"/>
              <a:t> </a:t>
            </a:r>
            <a:r>
              <a:rPr lang="en-US" altLang="en-US" sz="3600" dirty="0" err="1"/>
              <a:t>og</a:t>
            </a:r>
            <a:r>
              <a:rPr lang="en-US" altLang="en-US" sz="3600" dirty="0"/>
              <a:t> </a:t>
            </a:r>
            <a:r>
              <a:rPr lang="en-US" altLang="en-US" sz="3600" dirty="0" err="1"/>
              <a:t>gjennomføring</a:t>
            </a:r>
            <a:r>
              <a:rPr lang="en-US" altLang="en-US" sz="3600" dirty="0"/>
              <a:t> av </a:t>
            </a:r>
            <a:r>
              <a:rPr lang="en-US" altLang="en-US" sz="3600" dirty="0" err="1"/>
              <a:t>innkjøp</a:t>
            </a:r>
            <a:r>
              <a:rPr lang="en-US" altLang="en-US" sz="3600" dirty="0"/>
              <a:t> av mat</a:t>
            </a:r>
            <a:endParaRPr lang="en-US" sz="3600" dirty="0"/>
          </a:p>
        </p:txBody>
      </p:sp>
      <p:sp>
        <p:nvSpPr>
          <p:cNvPr id="2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a:spLocks noGrp="1" noChangeArrowheads="1"/>
          </p:cNvSpPr>
          <p:nvPr>
            <p:ph idx="1"/>
          </p:nvPr>
        </p:nvSpPr>
        <p:spPr>
          <a:xfrm>
            <a:off x="630935" y="2807208"/>
            <a:ext cx="4819369" cy="3410712"/>
          </a:xfrm>
        </p:spPr>
        <p:txBody>
          <a:bodyPr vert="horz" lIns="91440" tIns="45720" rIns="91440" bIns="45720" rtlCol="0" anchor="t">
            <a:normAutofit/>
          </a:bodyPr>
          <a:lstStyle/>
          <a:p>
            <a:pPr marL="0" indent="0">
              <a:buNone/>
            </a:pPr>
            <a:r>
              <a:rPr lang="en-US" altLang="en-US" sz="2600" dirty="0" err="1"/>
              <a:t>Kartlegg</a:t>
            </a:r>
            <a:r>
              <a:rPr lang="en-US" altLang="en-US" sz="2600" dirty="0"/>
              <a:t> </a:t>
            </a:r>
            <a:r>
              <a:rPr lang="en-US" altLang="en-US" sz="2600" dirty="0" err="1"/>
              <a:t>prosessen</a:t>
            </a:r>
            <a:r>
              <a:rPr lang="en-US" altLang="en-US" sz="2600" dirty="0"/>
              <a:t> m </a:t>
            </a:r>
            <a:r>
              <a:rPr lang="en-US" altLang="en-US" sz="2600" dirty="0" err="1"/>
              <a:t>gule</a:t>
            </a:r>
            <a:r>
              <a:rPr lang="en-US" altLang="en-US" sz="2600" dirty="0"/>
              <a:t> lapper</a:t>
            </a:r>
          </a:p>
          <a:p>
            <a:pPr marL="0" indent="0">
              <a:buNone/>
            </a:pPr>
            <a:r>
              <a:rPr lang="en-US" altLang="en-US" sz="2600" dirty="0" err="1"/>
              <a:t>Reflekter</a:t>
            </a:r>
            <a:r>
              <a:rPr lang="en-US" altLang="en-US" sz="2600" dirty="0"/>
              <a:t> over </a:t>
            </a:r>
            <a:r>
              <a:rPr lang="en-US" altLang="en-US" sz="2600" dirty="0" err="1"/>
              <a:t>uklarheter</a:t>
            </a:r>
            <a:endParaRPr lang="en-US" altLang="en-US" sz="2600" dirty="0"/>
          </a:p>
          <a:p>
            <a:r>
              <a:rPr lang="en-US" altLang="en-US" sz="2600" dirty="0" err="1">
                <a:solidFill>
                  <a:schemeClr val="accent1"/>
                </a:solidFill>
              </a:rPr>
              <a:t>Handlinger</a:t>
            </a:r>
            <a:endParaRPr lang="en-US" altLang="en-US" sz="2600" dirty="0">
              <a:solidFill>
                <a:schemeClr val="accent1"/>
              </a:solidFill>
            </a:endParaRPr>
          </a:p>
          <a:p>
            <a:r>
              <a:rPr lang="en-US" altLang="en-US" sz="2600" dirty="0" err="1">
                <a:solidFill>
                  <a:srgbClr val="FF0000"/>
                </a:solidFill>
              </a:rPr>
              <a:t>Intensjoner</a:t>
            </a:r>
            <a:r>
              <a:rPr lang="en-US" altLang="en-US" sz="2600" dirty="0"/>
              <a:t> </a:t>
            </a:r>
          </a:p>
          <a:p>
            <a:r>
              <a:rPr lang="en-US" altLang="en-US" sz="2600" dirty="0" err="1">
                <a:solidFill>
                  <a:srgbClr val="00B050"/>
                </a:solidFill>
              </a:rPr>
              <a:t>Forforståelser</a:t>
            </a:r>
            <a:endParaRPr lang="en-US" altLang="en-US" sz="2600" dirty="0">
              <a:solidFill>
                <a:srgbClr val="00B050"/>
              </a:solidFill>
            </a:endParaRPr>
          </a:p>
          <a:p>
            <a:r>
              <a:rPr lang="en-US" altLang="en-US" sz="2600" dirty="0" err="1"/>
              <a:t>Forbedringsmuligheter</a:t>
            </a:r>
            <a:r>
              <a:rPr lang="en-US" altLang="en-US" sz="2600" dirty="0"/>
              <a:t>?</a:t>
            </a:r>
          </a:p>
          <a:p>
            <a:endParaRPr lang="en-US" altLang="en-US" sz="2000" dirty="0"/>
          </a:p>
          <a:p>
            <a:endParaRPr lang="en-US" altLang="en-US" sz="2000" dirty="0"/>
          </a:p>
          <a:p>
            <a:endParaRPr lang="en-US" altLang="en-US" sz="2000" dirty="0"/>
          </a:p>
        </p:txBody>
      </p:sp>
      <p:pic>
        <p:nvPicPr>
          <p:cNvPr id="5" name="Bilde 4">
            <a:extLst>
              <a:ext uri="{FF2B5EF4-FFF2-40B4-BE49-F238E27FC236}">
                <a16:creationId xmlns:a16="http://schemas.microsoft.com/office/drawing/2014/main" id="{62DBC5AE-12C0-462A-A5EC-50DCC9149D3F}"/>
              </a:ext>
            </a:extLst>
          </p:cNvPr>
          <p:cNvPicPr>
            <a:picLocks noChangeAspect="1"/>
          </p:cNvPicPr>
          <p:nvPr/>
        </p:nvPicPr>
        <p:blipFill>
          <a:blip r:embed="rId3"/>
          <a:stretch>
            <a:fillRect/>
          </a:stretch>
        </p:blipFill>
        <p:spPr>
          <a:xfrm>
            <a:off x="6063272" y="640080"/>
            <a:ext cx="4085768" cy="5577840"/>
          </a:xfrm>
          <a:prstGeom prst="rect">
            <a:avLst/>
          </a:prstGeom>
        </p:spPr>
      </p:pic>
      <p:sp>
        <p:nvSpPr>
          <p:cNvPr id="2" name="Tankeboble: sky 1">
            <a:extLst>
              <a:ext uri="{FF2B5EF4-FFF2-40B4-BE49-F238E27FC236}">
                <a16:creationId xmlns:a16="http://schemas.microsoft.com/office/drawing/2014/main" id="{9A7E13A0-F615-485B-BBC0-D93B9B0152A8}"/>
              </a:ext>
            </a:extLst>
          </p:cNvPr>
          <p:cNvSpPr/>
          <p:nvPr/>
        </p:nvSpPr>
        <p:spPr>
          <a:xfrm>
            <a:off x="9903811" y="3469304"/>
            <a:ext cx="2075065" cy="1335506"/>
          </a:xfrm>
          <a:prstGeom prst="cloudCallout">
            <a:avLst>
              <a:gd name="adj1" fmla="val -78089"/>
              <a:gd name="adj2" fmla="val 80263"/>
            </a:avLst>
          </a:prstGeom>
          <a:solidFill>
            <a:schemeClr val="accent5">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rPr>
              <a:t>Handlinger?</a:t>
            </a:r>
          </a:p>
        </p:txBody>
      </p:sp>
      <p:sp>
        <p:nvSpPr>
          <p:cNvPr id="6" name="Snakkeboble: oval 5">
            <a:extLst>
              <a:ext uri="{FF2B5EF4-FFF2-40B4-BE49-F238E27FC236}">
                <a16:creationId xmlns:a16="http://schemas.microsoft.com/office/drawing/2014/main" id="{89751EE6-3BA5-4295-9816-B35AE3F16639}"/>
              </a:ext>
            </a:extLst>
          </p:cNvPr>
          <p:cNvSpPr/>
          <p:nvPr/>
        </p:nvSpPr>
        <p:spPr>
          <a:xfrm>
            <a:off x="3437613" y="5588320"/>
            <a:ext cx="1800083" cy="1148255"/>
          </a:xfrm>
          <a:prstGeom prst="wedgeEllipseCallout">
            <a:avLst>
              <a:gd name="adj1" fmla="val 83829"/>
              <a:gd name="adj2" fmla="val -2255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rPr>
              <a:t>Forslag til forbedring</a:t>
            </a:r>
          </a:p>
        </p:txBody>
      </p:sp>
      <p:sp>
        <p:nvSpPr>
          <p:cNvPr id="7" name="Tankeboble: sky 6">
            <a:extLst>
              <a:ext uri="{FF2B5EF4-FFF2-40B4-BE49-F238E27FC236}">
                <a16:creationId xmlns:a16="http://schemas.microsoft.com/office/drawing/2014/main" id="{22A6B044-6890-48F5-9050-436673896E76}"/>
              </a:ext>
            </a:extLst>
          </p:cNvPr>
          <p:cNvSpPr/>
          <p:nvPr/>
        </p:nvSpPr>
        <p:spPr>
          <a:xfrm>
            <a:off x="9845979" y="2195562"/>
            <a:ext cx="2190731" cy="1070408"/>
          </a:xfrm>
          <a:prstGeom prst="cloudCallout">
            <a:avLst>
              <a:gd name="adj1" fmla="val -68959"/>
              <a:gd name="adj2" fmla="val 58004"/>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rPr>
              <a:t>Intensjoner?</a:t>
            </a:r>
          </a:p>
        </p:txBody>
      </p:sp>
      <p:sp>
        <p:nvSpPr>
          <p:cNvPr id="8" name="Tankeboble: sky 7">
            <a:extLst>
              <a:ext uri="{FF2B5EF4-FFF2-40B4-BE49-F238E27FC236}">
                <a16:creationId xmlns:a16="http://schemas.microsoft.com/office/drawing/2014/main" id="{DFC8A4DF-196A-46BB-87D4-AC6C03E26250}"/>
              </a:ext>
            </a:extLst>
          </p:cNvPr>
          <p:cNvSpPr/>
          <p:nvPr/>
        </p:nvSpPr>
        <p:spPr>
          <a:xfrm>
            <a:off x="9829522" y="707153"/>
            <a:ext cx="2362477" cy="1335506"/>
          </a:xfrm>
          <a:prstGeom prst="cloudCallout">
            <a:avLst>
              <a:gd name="adj1" fmla="val -81485"/>
              <a:gd name="adj2" fmla="val 3041"/>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black"/>
                </a:solidFill>
                <a:effectLst/>
                <a:uLnTx/>
                <a:uFillTx/>
                <a:latin typeface="Calibri" panose="020F0502020204030204"/>
                <a:ea typeface="+mn-ea"/>
                <a:cs typeface="+mn-cs"/>
              </a:rPr>
              <a:t>Forforståelse?</a:t>
            </a:r>
          </a:p>
        </p:txBody>
      </p:sp>
      <p:pic>
        <p:nvPicPr>
          <p:cNvPr id="11" name="Bilde 10">
            <a:extLst>
              <a:ext uri="{FF2B5EF4-FFF2-40B4-BE49-F238E27FC236}">
                <a16:creationId xmlns:a16="http://schemas.microsoft.com/office/drawing/2014/main" id="{C014B14C-775C-4F44-911B-63D0573ABBED}"/>
              </a:ext>
            </a:extLst>
          </p:cNvPr>
          <p:cNvPicPr>
            <a:picLocks noChangeAspect="1"/>
          </p:cNvPicPr>
          <p:nvPr/>
        </p:nvPicPr>
        <p:blipFill>
          <a:blip r:embed="rId4"/>
          <a:stretch>
            <a:fillRect/>
          </a:stretch>
        </p:blipFill>
        <p:spPr>
          <a:xfrm>
            <a:off x="11242615" y="6343650"/>
            <a:ext cx="348398" cy="306922"/>
          </a:xfrm>
          <a:prstGeom prst="rect">
            <a:avLst/>
          </a:prstGeom>
        </p:spPr>
      </p:pic>
      <p:sp>
        <p:nvSpPr>
          <p:cNvPr id="9" name="Plassholder for bunntekst 8">
            <a:extLst>
              <a:ext uri="{FF2B5EF4-FFF2-40B4-BE49-F238E27FC236}">
                <a16:creationId xmlns:a16="http://schemas.microsoft.com/office/drawing/2014/main" id="{DAE0AFFD-060B-408B-B715-58191D354E3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Trulte Konsmo, 24.11.22</a:t>
            </a:r>
          </a:p>
        </p:txBody>
      </p:sp>
    </p:spTree>
    <p:extLst>
      <p:ext uri="{BB962C8B-B14F-4D97-AF65-F5344CB8AC3E}">
        <p14:creationId xmlns:p14="http://schemas.microsoft.com/office/powerpoint/2010/main" val="4136202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7A2263-98F6-4606-9D61-BBE035905142}"/>
              </a:ext>
            </a:extLst>
          </p:cNvPr>
          <p:cNvSpPr>
            <a:spLocks noGrp="1"/>
          </p:cNvSpPr>
          <p:nvPr>
            <p:ph type="ctrTitle"/>
          </p:nvPr>
        </p:nvSpPr>
        <p:spPr/>
        <p:txBody>
          <a:bodyPr/>
          <a:lstStyle/>
          <a:p>
            <a:r>
              <a:rPr lang="nb-NO" dirty="0"/>
              <a:t>Refleksjon i gruppene</a:t>
            </a:r>
          </a:p>
        </p:txBody>
      </p:sp>
    </p:spTree>
    <p:extLst>
      <p:ext uri="{BB962C8B-B14F-4D97-AF65-F5344CB8AC3E}">
        <p14:creationId xmlns:p14="http://schemas.microsoft.com/office/powerpoint/2010/main" val="520271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a:extLst>
              <a:ext uri="{FF2B5EF4-FFF2-40B4-BE49-F238E27FC236}">
                <a16:creationId xmlns:a16="http://schemas.microsoft.com/office/drawing/2014/main" id="{615EACC2-0A14-4171-8E87-57FEB16F40B8}"/>
              </a:ext>
            </a:extLst>
          </p:cNvPr>
          <p:cNvPicPr>
            <a:picLocks noChangeAspect="1"/>
          </p:cNvPicPr>
          <p:nvPr/>
        </p:nvPicPr>
        <p:blipFill>
          <a:blip r:embed="rId3"/>
          <a:stretch>
            <a:fillRect/>
          </a:stretch>
        </p:blipFill>
        <p:spPr>
          <a:xfrm>
            <a:off x="1060850" y="965199"/>
            <a:ext cx="2687782" cy="4927601"/>
          </a:xfrm>
          <a:prstGeom prst="rect">
            <a:avLst/>
          </a:prstGeom>
        </p:spPr>
      </p:pic>
      <p:sp>
        <p:nvSpPr>
          <p:cNvPr id="18" name="Rectangle 17">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Bilde 6">
            <a:extLst>
              <a:ext uri="{FF2B5EF4-FFF2-40B4-BE49-F238E27FC236}">
                <a16:creationId xmlns:a16="http://schemas.microsoft.com/office/drawing/2014/main" id="{6C207630-8778-4CD8-9511-92A9F5E851FA}"/>
              </a:ext>
            </a:extLst>
          </p:cNvPr>
          <p:cNvPicPr>
            <a:picLocks noChangeAspect="1"/>
          </p:cNvPicPr>
          <p:nvPr/>
        </p:nvPicPr>
        <p:blipFill>
          <a:blip r:embed="rId3"/>
          <a:stretch>
            <a:fillRect/>
          </a:stretch>
        </p:blipFill>
        <p:spPr>
          <a:xfrm>
            <a:off x="4743988" y="965199"/>
            <a:ext cx="2688335" cy="4928616"/>
          </a:xfrm>
          <a:prstGeom prst="rect">
            <a:avLst/>
          </a:prstGeom>
        </p:spPr>
      </p:pic>
      <p:sp>
        <p:nvSpPr>
          <p:cNvPr id="20" name="Rectangle 19">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Bilde 8">
            <a:extLst>
              <a:ext uri="{FF2B5EF4-FFF2-40B4-BE49-F238E27FC236}">
                <a16:creationId xmlns:a16="http://schemas.microsoft.com/office/drawing/2014/main" id="{64F29012-FE4E-4142-897F-BA74EC472D00}"/>
              </a:ext>
            </a:extLst>
          </p:cNvPr>
          <p:cNvPicPr>
            <a:picLocks noChangeAspect="1"/>
          </p:cNvPicPr>
          <p:nvPr/>
        </p:nvPicPr>
        <p:blipFill>
          <a:blip r:embed="rId3"/>
          <a:stretch>
            <a:fillRect/>
          </a:stretch>
        </p:blipFill>
        <p:spPr>
          <a:xfrm>
            <a:off x="8440230" y="965199"/>
            <a:ext cx="2687782" cy="4927601"/>
          </a:xfrm>
          <a:prstGeom prst="rect">
            <a:avLst/>
          </a:prstGeom>
        </p:spPr>
      </p:pic>
      <p:sp>
        <p:nvSpPr>
          <p:cNvPr id="3" name="Plassholder for bunntekst 2">
            <a:extLst>
              <a:ext uri="{FF2B5EF4-FFF2-40B4-BE49-F238E27FC236}">
                <a16:creationId xmlns:a16="http://schemas.microsoft.com/office/drawing/2014/main" id="{2005192B-E908-4A94-8661-E823706ACE1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Trulte Konsmo, 24.11.22</a:t>
            </a:r>
          </a:p>
        </p:txBody>
      </p:sp>
      <p:pic>
        <p:nvPicPr>
          <p:cNvPr id="10" name="Bilde 9">
            <a:extLst>
              <a:ext uri="{FF2B5EF4-FFF2-40B4-BE49-F238E27FC236}">
                <a16:creationId xmlns:a16="http://schemas.microsoft.com/office/drawing/2014/main" id="{6F10A3CE-F479-4DC6-B016-266CABC2EE83}"/>
              </a:ext>
            </a:extLst>
          </p:cNvPr>
          <p:cNvPicPr>
            <a:picLocks noChangeAspect="1"/>
          </p:cNvPicPr>
          <p:nvPr/>
        </p:nvPicPr>
        <p:blipFill>
          <a:blip r:embed="rId4"/>
          <a:stretch>
            <a:fillRect/>
          </a:stretch>
        </p:blipFill>
        <p:spPr>
          <a:xfrm>
            <a:off x="11496627" y="6526538"/>
            <a:ext cx="298730" cy="262151"/>
          </a:xfrm>
          <a:prstGeom prst="rect">
            <a:avLst/>
          </a:prstGeom>
        </p:spPr>
      </p:pic>
    </p:spTree>
    <p:extLst>
      <p:ext uri="{BB962C8B-B14F-4D97-AF65-F5344CB8AC3E}">
        <p14:creationId xmlns:p14="http://schemas.microsoft.com/office/powerpoint/2010/main" val="1184881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38648A-F275-494D-AC1D-42D0DE11AF6E}"/>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243062B6-7F12-432F-85BE-F0C8A82B0A1F}"/>
              </a:ext>
            </a:extLst>
          </p:cNvPr>
          <p:cNvSpPr>
            <a:spLocks noGrp="1"/>
          </p:cNvSpPr>
          <p:nvPr>
            <p:ph idx="1"/>
          </p:nvPr>
        </p:nvSpPr>
        <p:spPr/>
        <p:txBody>
          <a:bodyPr/>
          <a:lstStyle/>
          <a:p>
            <a:endParaRPr lang="nb-NO"/>
          </a:p>
        </p:txBody>
      </p:sp>
      <p:pic>
        <p:nvPicPr>
          <p:cNvPr id="4" name="Bilde 3">
            <a:extLst>
              <a:ext uri="{FF2B5EF4-FFF2-40B4-BE49-F238E27FC236}">
                <a16:creationId xmlns:a16="http://schemas.microsoft.com/office/drawing/2014/main" id="{ED3D8E4E-1073-4F6D-8AE8-C16AEBF64AE9}"/>
              </a:ext>
            </a:extLst>
          </p:cNvPr>
          <p:cNvPicPr>
            <a:picLocks noChangeAspect="1"/>
          </p:cNvPicPr>
          <p:nvPr/>
        </p:nvPicPr>
        <p:blipFill rotWithShape="1">
          <a:blip r:embed="rId3"/>
          <a:srcRect l="18474" r="10882"/>
          <a:stretch/>
        </p:blipFill>
        <p:spPr>
          <a:xfrm>
            <a:off x="0" y="0"/>
            <a:ext cx="12519411" cy="6858000"/>
          </a:xfrm>
          <a:prstGeom prst="rect">
            <a:avLst/>
          </a:prstGeom>
        </p:spPr>
      </p:pic>
      <p:pic>
        <p:nvPicPr>
          <p:cNvPr id="5" name="Bilde 4">
            <a:extLst>
              <a:ext uri="{FF2B5EF4-FFF2-40B4-BE49-F238E27FC236}">
                <a16:creationId xmlns:a16="http://schemas.microsoft.com/office/drawing/2014/main" id="{25DB3077-A9A4-4E33-A5AA-F431C02894B3}"/>
              </a:ext>
            </a:extLst>
          </p:cNvPr>
          <p:cNvPicPr>
            <a:picLocks noChangeAspect="1"/>
          </p:cNvPicPr>
          <p:nvPr/>
        </p:nvPicPr>
        <p:blipFill rotWithShape="1">
          <a:blip r:embed="rId4">
            <a:extLst>
              <a:ext uri="{28A0092B-C50C-407E-A947-70E740481C1C}">
                <a14:useLocalDpi xmlns:a14="http://schemas.microsoft.com/office/drawing/2010/main" val="0"/>
              </a:ext>
            </a:extLst>
          </a:blip>
          <a:srcRect l="35443" r="36877" b="-7840"/>
          <a:stretch/>
        </p:blipFill>
        <p:spPr>
          <a:xfrm>
            <a:off x="-84187" y="5779438"/>
            <a:ext cx="1000462" cy="916650"/>
          </a:xfrm>
          <a:prstGeom prst="rect">
            <a:avLst/>
          </a:prstGeom>
        </p:spPr>
      </p:pic>
      <p:sp>
        <p:nvSpPr>
          <p:cNvPr id="6" name="TekstSylinder 5">
            <a:extLst>
              <a:ext uri="{FF2B5EF4-FFF2-40B4-BE49-F238E27FC236}">
                <a16:creationId xmlns:a16="http://schemas.microsoft.com/office/drawing/2014/main" id="{11B021C0-780F-4CDE-8860-934A0976ADDE}"/>
              </a:ext>
            </a:extLst>
          </p:cNvPr>
          <p:cNvSpPr txBox="1"/>
          <p:nvPr/>
        </p:nvSpPr>
        <p:spPr>
          <a:xfrm>
            <a:off x="1014322" y="5811113"/>
            <a:ext cx="49292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FFFFFF"/>
                </a:solidFill>
                <a:effectLst/>
                <a:uLnTx/>
                <a:uFillTx/>
                <a:latin typeface="Calibri" panose="020F0502020204030204"/>
                <a:ea typeface="+mn-ea"/>
                <a:cs typeface="+mn-cs"/>
              </a:rPr>
              <a:t>Nordlandssykehuset</a:t>
            </a:r>
            <a:br>
              <a:rPr kumimoji="0" lang="nb-NO" sz="28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nb-NO" sz="1600" b="0" i="0" u="none" strike="noStrike" kern="1200" cap="none" spc="0" normalizeH="0" baseline="0" noProof="0" dirty="0">
                <a:ln>
                  <a:noFill/>
                </a:ln>
                <a:solidFill>
                  <a:srgbClr val="FFFFFF"/>
                </a:solidFill>
                <a:effectLst/>
                <a:uLnTx/>
                <a:uFillTx/>
                <a:latin typeface="Calibri" panose="020F0502020204030204"/>
                <a:ea typeface="+mn-ea"/>
                <a:cs typeface="+mn-cs"/>
              </a:rPr>
              <a:t>Regional kompetansetjeneste for klinisk pasientsikkerhet</a:t>
            </a:r>
          </a:p>
        </p:txBody>
      </p:sp>
      <p:cxnSp>
        <p:nvCxnSpPr>
          <p:cNvPr id="7" name="Rett linje 6">
            <a:extLst>
              <a:ext uri="{FF2B5EF4-FFF2-40B4-BE49-F238E27FC236}">
                <a16:creationId xmlns:a16="http://schemas.microsoft.com/office/drawing/2014/main" id="{553868F6-9112-41F7-929A-8FDE1F9AD066}"/>
              </a:ext>
            </a:extLst>
          </p:cNvPr>
          <p:cNvCxnSpPr/>
          <p:nvPr/>
        </p:nvCxnSpPr>
        <p:spPr>
          <a:xfrm>
            <a:off x="5943600" y="5836484"/>
            <a:ext cx="0" cy="778997"/>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lassholder for innhold 3">
            <a:extLst>
              <a:ext uri="{FF2B5EF4-FFF2-40B4-BE49-F238E27FC236}">
                <a16:creationId xmlns:a16="http://schemas.microsoft.com/office/drawing/2014/main" id="{8DEBBAF3-A131-4FEF-8536-82F997848B7D}"/>
              </a:ext>
            </a:extLst>
          </p:cNvPr>
          <p:cNvPicPr>
            <a:picLocks noChangeAspect="1"/>
          </p:cNvPicPr>
          <p:nvPr/>
        </p:nvPicPr>
        <p:blipFill>
          <a:blip r:embed="rId5"/>
          <a:stretch>
            <a:fillRect/>
          </a:stretch>
        </p:blipFill>
        <p:spPr>
          <a:xfrm>
            <a:off x="6145642" y="5768833"/>
            <a:ext cx="816991" cy="854000"/>
          </a:xfrm>
          <a:prstGeom prst="rect">
            <a:avLst/>
          </a:prstGeom>
        </p:spPr>
      </p:pic>
      <p:sp>
        <p:nvSpPr>
          <p:cNvPr id="9" name="TekstSylinder 8">
            <a:extLst>
              <a:ext uri="{FF2B5EF4-FFF2-40B4-BE49-F238E27FC236}">
                <a16:creationId xmlns:a16="http://schemas.microsoft.com/office/drawing/2014/main" id="{B5D33603-B58A-4D45-9858-320D056D7177}"/>
              </a:ext>
            </a:extLst>
          </p:cNvPr>
          <p:cNvSpPr txBox="1"/>
          <p:nvPr/>
        </p:nvSpPr>
        <p:spPr>
          <a:xfrm>
            <a:off x="623724" y="656480"/>
            <a:ext cx="754192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1" i="0" u="none" strike="noStrike" kern="1200" cap="none" spc="0" normalizeH="0" baseline="0" noProof="0" dirty="0">
                <a:ln>
                  <a:noFill/>
                </a:ln>
                <a:solidFill>
                  <a:srgbClr val="FFFFFF"/>
                </a:solidFill>
                <a:effectLst/>
                <a:uLnTx/>
                <a:uFillTx/>
                <a:latin typeface="Calibri" panose="020F0502020204030204"/>
                <a:ea typeface="+mn-ea"/>
                <a:cs typeface="+mn-cs"/>
              </a:rPr>
              <a:t>PAUSE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0" b="1" i="0" u="none" strike="noStrike" kern="1200" cap="none" spc="0" normalizeH="0" baseline="0" noProof="0" dirty="0">
                <a:ln>
                  <a:noFill/>
                </a:ln>
                <a:solidFill>
                  <a:srgbClr val="FFFFFF"/>
                </a:solidFill>
                <a:effectLst/>
                <a:uLnTx/>
                <a:uFillTx/>
                <a:latin typeface="Calibri" panose="020F0502020204030204"/>
                <a:ea typeface="+mn-ea"/>
                <a:cs typeface="+mn-cs"/>
              </a:rPr>
              <a:t>DEL 2 Starter kl. 14.45</a:t>
            </a:r>
          </a:p>
        </p:txBody>
      </p:sp>
    </p:spTree>
    <p:extLst>
      <p:ext uri="{BB962C8B-B14F-4D97-AF65-F5344CB8AC3E}">
        <p14:creationId xmlns:p14="http://schemas.microsoft.com/office/powerpoint/2010/main" val="3005493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3B2163-BBB5-4E49-AB01-E37B456A0DB4}"/>
              </a:ext>
            </a:extLst>
          </p:cNvPr>
          <p:cNvSpPr>
            <a:spLocks noGrp="1"/>
          </p:cNvSpPr>
          <p:nvPr>
            <p:ph type="title"/>
          </p:nvPr>
        </p:nvSpPr>
        <p:spPr/>
        <p:txBody>
          <a:bodyPr/>
          <a:lstStyle/>
          <a:p>
            <a:r>
              <a:rPr lang="nb-NO" dirty="0"/>
              <a:t>Runde rundt bordet</a:t>
            </a:r>
          </a:p>
        </p:txBody>
      </p:sp>
      <p:sp>
        <p:nvSpPr>
          <p:cNvPr id="3" name="Plassholder for innhold 2">
            <a:extLst>
              <a:ext uri="{FF2B5EF4-FFF2-40B4-BE49-F238E27FC236}">
                <a16:creationId xmlns:a16="http://schemas.microsoft.com/office/drawing/2014/main" id="{4AC1FFC6-9535-4948-B664-7CB59E0360A1}"/>
              </a:ext>
            </a:extLst>
          </p:cNvPr>
          <p:cNvSpPr>
            <a:spLocks noGrp="1"/>
          </p:cNvSpPr>
          <p:nvPr>
            <p:ph sz="half" idx="1"/>
          </p:nvPr>
        </p:nvSpPr>
        <p:spPr>
          <a:xfrm>
            <a:off x="838199" y="1825625"/>
            <a:ext cx="5736771" cy="4351338"/>
          </a:xfrm>
        </p:spPr>
        <p:txBody>
          <a:bodyPr/>
          <a:lstStyle/>
          <a:p>
            <a:pPr marL="0" indent="0">
              <a:buNone/>
            </a:pPr>
            <a:r>
              <a:rPr lang="nb-NO" dirty="0"/>
              <a:t>1. Jeg heter .…</a:t>
            </a:r>
          </a:p>
          <a:p>
            <a:pPr marL="0" indent="0">
              <a:buNone/>
            </a:pPr>
            <a:endParaRPr lang="nb-NO" dirty="0"/>
          </a:p>
          <a:p>
            <a:pPr marL="0" indent="0">
              <a:buNone/>
            </a:pPr>
            <a:r>
              <a:rPr lang="nb-NO" dirty="0"/>
              <a:t>2. Jeg jobber som ….. ved ….</a:t>
            </a:r>
          </a:p>
          <a:p>
            <a:pPr marL="0" indent="0">
              <a:buNone/>
            </a:pPr>
            <a:endParaRPr lang="nb-NO" dirty="0"/>
          </a:p>
          <a:p>
            <a:pPr marL="0" indent="0">
              <a:buNone/>
            </a:pPr>
            <a:r>
              <a:rPr lang="nb-NO" dirty="0"/>
              <a:t>3. Min hobby/partytriks/skjulte talent</a:t>
            </a:r>
          </a:p>
        </p:txBody>
      </p:sp>
      <p:sp>
        <p:nvSpPr>
          <p:cNvPr id="4" name="Plassholder for innhold 3">
            <a:extLst>
              <a:ext uri="{FF2B5EF4-FFF2-40B4-BE49-F238E27FC236}">
                <a16:creationId xmlns:a16="http://schemas.microsoft.com/office/drawing/2014/main" id="{9CFB629D-BEF1-4592-BDF5-3011BEB16AA8}"/>
              </a:ext>
            </a:extLst>
          </p:cNvPr>
          <p:cNvSpPr>
            <a:spLocks noGrp="1"/>
          </p:cNvSpPr>
          <p:nvPr>
            <p:ph sz="half" idx="2"/>
          </p:nvPr>
        </p:nvSpPr>
        <p:spPr>
          <a:xfrm>
            <a:off x="6794204" y="1825625"/>
            <a:ext cx="4559595" cy="3926589"/>
          </a:xfrm>
        </p:spPr>
        <p:txBody>
          <a:bodyPr/>
          <a:lstStyle/>
          <a:p>
            <a:endParaRPr lang="nb-NO" dirty="0"/>
          </a:p>
        </p:txBody>
      </p:sp>
    </p:spTree>
    <p:extLst>
      <p:ext uri="{BB962C8B-B14F-4D97-AF65-F5344CB8AC3E}">
        <p14:creationId xmlns:p14="http://schemas.microsoft.com/office/powerpoint/2010/main" val="2102024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38648A-F275-494D-AC1D-42D0DE11AF6E}"/>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243062B6-7F12-432F-85BE-F0C8A82B0A1F}"/>
              </a:ext>
            </a:extLst>
          </p:cNvPr>
          <p:cNvSpPr>
            <a:spLocks noGrp="1"/>
          </p:cNvSpPr>
          <p:nvPr>
            <p:ph idx="1"/>
          </p:nvPr>
        </p:nvSpPr>
        <p:spPr/>
        <p:txBody>
          <a:bodyPr/>
          <a:lstStyle/>
          <a:p>
            <a:endParaRPr lang="nb-NO"/>
          </a:p>
        </p:txBody>
      </p:sp>
      <p:pic>
        <p:nvPicPr>
          <p:cNvPr id="4" name="Bilde 3">
            <a:extLst>
              <a:ext uri="{FF2B5EF4-FFF2-40B4-BE49-F238E27FC236}">
                <a16:creationId xmlns:a16="http://schemas.microsoft.com/office/drawing/2014/main" id="{ED3D8E4E-1073-4F6D-8AE8-C16AEBF64AE9}"/>
              </a:ext>
            </a:extLst>
          </p:cNvPr>
          <p:cNvPicPr>
            <a:picLocks noChangeAspect="1"/>
          </p:cNvPicPr>
          <p:nvPr/>
        </p:nvPicPr>
        <p:blipFill rotWithShape="1">
          <a:blip r:embed="rId3"/>
          <a:srcRect l="18474" r="10882"/>
          <a:stretch/>
        </p:blipFill>
        <p:spPr>
          <a:xfrm>
            <a:off x="0" y="0"/>
            <a:ext cx="12519411" cy="6858000"/>
          </a:xfrm>
          <a:prstGeom prst="rect">
            <a:avLst/>
          </a:prstGeom>
        </p:spPr>
      </p:pic>
      <p:pic>
        <p:nvPicPr>
          <p:cNvPr id="5" name="Bilde 4">
            <a:extLst>
              <a:ext uri="{FF2B5EF4-FFF2-40B4-BE49-F238E27FC236}">
                <a16:creationId xmlns:a16="http://schemas.microsoft.com/office/drawing/2014/main" id="{25DB3077-A9A4-4E33-A5AA-F431C02894B3}"/>
              </a:ext>
            </a:extLst>
          </p:cNvPr>
          <p:cNvPicPr>
            <a:picLocks noChangeAspect="1"/>
          </p:cNvPicPr>
          <p:nvPr/>
        </p:nvPicPr>
        <p:blipFill rotWithShape="1">
          <a:blip r:embed="rId4">
            <a:extLst>
              <a:ext uri="{28A0092B-C50C-407E-A947-70E740481C1C}">
                <a14:useLocalDpi xmlns:a14="http://schemas.microsoft.com/office/drawing/2010/main" val="0"/>
              </a:ext>
            </a:extLst>
          </a:blip>
          <a:srcRect l="35443" r="36877" b="-7840"/>
          <a:stretch/>
        </p:blipFill>
        <p:spPr>
          <a:xfrm>
            <a:off x="-84187" y="5779438"/>
            <a:ext cx="1000462" cy="916650"/>
          </a:xfrm>
          <a:prstGeom prst="rect">
            <a:avLst/>
          </a:prstGeom>
        </p:spPr>
      </p:pic>
      <p:sp>
        <p:nvSpPr>
          <p:cNvPr id="6" name="TekstSylinder 5">
            <a:extLst>
              <a:ext uri="{FF2B5EF4-FFF2-40B4-BE49-F238E27FC236}">
                <a16:creationId xmlns:a16="http://schemas.microsoft.com/office/drawing/2014/main" id="{11B021C0-780F-4CDE-8860-934A0976ADDE}"/>
              </a:ext>
            </a:extLst>
          </p:cNvPr>
          <p:cNvSpPr txBox="1"/>
          <p:nvPr/>
        </p:nvSpPr>
        <p:spPr>
          <a:xfrm>
            <a:off x="1014322" y="5811113"/>
            <a:ext cx="49292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FFFFFF"/>
                </a:solidFill>
                <a:effectLst/>
                <a:uLnTx/>
                <a:uFillTx/>
                <a:latin typeface="Calibri" panose="020F0502020204030204"/>
                <a:ea typeface="+mn-ea"/>
                <a:cs typeface="+mn-cs"/>
              </a:rPr>
              <a:t>Nordlandssykehuset</a:t>
            </a:r>
            <a:br>
              <a:rPr kumimoji="0" lang="nb-NO" sz="28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nb-NO" sz="1600" b="0" i="0" u="none" strike="noStrike" kern="1200" cap="none" spc="0" normalizeH="0" baseline="0" noProof="0" dirty="0">
                <a:ln>
                  <a:noFill/>
                </a:ln>
                <a:solidFill>
                  <a:srgbClr val="FFFFFF"/>
                </a:solidFill>
                <a:effectLst/>
                <a:uLnTx/>
                <a:uFillTx/>
                <a:latin typeface="Calibri" panose="020F0502020204030204"/>
                <a:ea typeface="+mn-ea"/>
                <a:cs typeface="+mn-cs"/>
              </a:rPr>
              <a:t>Regional kompetansetjeneste for klinisk pasientsikkerhet</a:t>
            </a:r>
          </a:p>
        </p:txBody>
      </p:sp>
      <p:cxnSp>
        <p:nvCxnSpPr>
          <p:cNvPr id="7" name="Rett linje 6">
            <a:extLst>
              <a:ext uri="{FF2B5EF4-FFF2-40B4-BE49-F238E27FC236}">
                <a16:creationId xmlns:a16="http://schemas.microsoft.com/office/drawing/2014/main" id="{553868F6-9112-41F7-929A-8FDE1F9AD066}"/>
              </a:ext>
            </a:extLst>
          </p:cNvPr>
          <p:cNvCxnSpPr/>
          <p:nvPr/>
        </p:nvCxnSpPr>
        <p:spPr>
          <a:xfrm>
            <a:off x="5943600" y="5836484"/>
            <a:ext cx="0" cy="778997"/>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lassholder for innhold 3">
            <a:extLst>
              <a:ext uri="{FF2B5EF4-FFF2-40B4-BE49-F238E27FC236}">
                <a16:creationId xmlns:a16="http://schemas.microsoft.com/office/drawing/2014/main" id="{8DEBBAF3-A131-4FEF-8536-82F997848B7D}"/>
              </a:ext>
            </a:extLst>
          </p:cNvPr>
          <p:cNvPicPr>
            <a:picLocks noChangeAspect="1"/>
          </p:cNvPicPr>
          <p:nvPr/>
        </p:nvPicPr>
        <p:blipFill>
          <a:blip r:embed="rId5"/>
          <a:stretch>
            <a:fillRect/>
          </a:stretch>
        </p:blipFill>
        <p:spPr>
          <a:xfrm>
            <a:off x="6145642" y="5768833"/>
            <a:ext cx="816991" cy="854000"/>
          </a:xfrm>
          <a:prstGeom prst="rect">
            <a:avLst/>
          </a:prstGeom>
        </p:spPr>
      </p:pic>
      <p:sp>
        <p:nvSpPr>
          <p:cNvPr id="9" name="TekstSylinder 8">
            <a:extLst>
              <a:ext uri="{FF2B5EF4-FFF2-40B4-BE49-F238E27FC236}">
                <a16:creationId xmlns:a16="http://schemas.microsoft.com/office/drawing/2014/main" id="{B5D33603-B58A-4D45-9858-320D056D7177}"/>
              </a:ext>
            </a:extLst>
          </p:cNvPr>
          <p:cNvSpPr txBox="1"/>
          <p:nvPr/>
        </p:nvSpPr>
        <p:spPr>
          <a:xfrm>
            <a:off x="416044" y="497014"/>
            <a:ext cx="1177595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5400" b="1" dirty="0">
                <a:solidFill>
                  <a:srgbClr val="FFFFFF"/>
                </a:solidFill>
                <a:latin typeface="Calibri" panose="020F0502020204030204"/>
              </a:rPr>
              <a:t>Forbedringsverksted  for viderekomne – Hvordan veilede forbedringsprosesser</a:t>
            </a:r>
            <a:endParaRPr kumimoji="0" lang="nb-NO" sz="5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0534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Oval 2"/>
          <p:cNvSpPr>
            <a:spLocks noChangeArrowheads="1"/>
          </p:cNvSpPr>
          <p:nvPr/>
        </p:nvSpPr>
        <p:spPr bwMode="auto">
          <a:xfrm>
            <a:off x="2662238" y="1141413"/>
            <a:ext cx="3586162" cy="4995862"/>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9ECE"/>
              </a:buClr>
              <a:buFont typeface="Wingdings" panose="05000000000000000000" pitchFamily="2" charset="2"/>
              <a:buChar char="§"/>
              <a:defRPr sz="3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Clr>
                <a:srgbClr val="009ECE"/>
              </a:buClr>
              <a:buFont typeface="Arial" panose="020B0604020202020204" pitchFamily="34" charset="0"/>
              <a:buChar char="–"/>
              <a:defRPr sz="2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Clr>
                <a:srgbClr val="009ECE"/>
              </a:buClr>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Clr>
                <a:srgbClr val="009ECE"/>
              </a:buClr>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nb-NO" altLang="nb-NO" sz="2400" b="0" i="0" u="none" strike="noStrike" kern="1200" cap="none" spc="0" normalizeH="0" baseline="0" noProof="0">
              <a:ln>
                <a:noFill/>
              </a:ln>
              <a:solidFill>
                <a:srgbClr val="C0504D"/>
              </a:solidFill>
              <a:effectLst/>
              <a:uLnTx/>
              <a:uFillTx/>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b-NO" altLang="nb-NO" sz="2400" b="0" i="0" u="none" strike="noStrike" kern="1200" cap="none" spc="0" normalizeH="0" baseline="0" noProof="0">
                <a:ln>
                  <a:noFill/>
                </a:ln>
                <a:solidFill>
                  <a:srgbClr val="C0504D"/>
                </a:solidFill>
                <a:effectLst/>
                <a:uLnTx/>
                <a:uFillTx/>
                <a:latin typeface="Times New Roman" panose="02020603050405020304" pitchFamily="18" charset="0"/>
                <a:ea typeface="ＭＳ Ｐゴシック" panose="020B0600070205080204" pitchFamily="34" charset="-128"/>
              </a:rPr>
              <a:t>Identifisere løsninger</a:t>
            </a:r>
          </a:p>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nb-NO" altLang="nb-NO" sz="2400" b="0" i="0" u="none" strike="noStrike" kern="1200" cap="none" spc="0" normalizeH="0" baseline="0" noProof="0">
              <a:ln>
                <a:noFill/>
              </a:ln>
              <a:solidFill>
                <a:srgbClr val="C0504D"/>
              </a:solidFill>
              <a:effectLst/>
              <a:uLnTx/>
              <a:uFillTx/>
              <a:latin typeface="Times New Roman" panose="02020603050405020304" pitchFamily="18" charset="0"/>
              <a:ea typeface="ＭＳ Ｐゴシック" panose="020B0600070205080204" pitchFamily="34" charset="-128"/>
            </a:endParaRPr>
          </a:p>
        </p:txBody>
      </p:sp>
      <p:sp>
        <p:nvSpPr>
          <p:cNvPr id="17411" name="Oval 3"/>
          <p:cNvSpPr>
            <a:spLocks noChangeArrowheads="1"/>
          </p:cNvSpPr>
          <p:nvPr/>
        </p:nvSpPr>
        <p:spPr bwMode="auto">
          <a:xfrm>
            <a:off x="6451600" y="1141413"/>
            <a:ext cx="3606800" cy="4995862"/>
          </a:xfrm>
          <a:prstGeom prst="ellipse">
            <a:avLst/>
          </a:pr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09ECE"/>
              </a:buClr>
              <a:buFont typeface="Wingdings" panose="05000000000000000000" pitchFamily="2" charset="2"/>
              <a:buChar char="§"/>
              <a:defRPr sz="3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Clr>
                <a:srgbClr val="009ECE"/>
              </a:buClr>
              <a:buFont typeface="Arial" panose="020B0604020202020204" pitchFamily="34" charset="0"/>
              <a:buChar char="–"/>
              <a:defRPr sz="2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Clr>
                <a:srgbClr val="009ECE"/>
              </a:buClr>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Clr>
                <a:srgbClr val="009ECE"/>
              </a:buClr>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nb-NO" altLang="nb-NO"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b-NO" altLang="nb-NO" sz="2400" b="0" i="0" u="none" strike="noStrike" kern="1200" cap="none" spc="0" normalizeH="0" baseline="0" noProof="0">
                <a:ln>
                  <a:noFill/>
                </a:ln>
                <a:solidFill>
                  <a:srgbClr val="008080"/>
                </a:solidFill>
                <a:effectLst/>
                <a:uLnTx/>
                <a:uFillTx/>
                <a:latin typeface="Times New Roman" panose="02020603050405020304" pitchFamily="18" charset="0"/>
                <a:ea typeface="ＭＳ Ｐゴシック" panose="020B0600070205080204" pitchFamily="34" charset="-128"/>
              </a:rPr>
              <a:t>Utforske </a:t>
            </a:r>
          </a:p>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b-NO" altLang="nb-NO" sz="2400" b="0" i="0" u="none" strike="noStrike" kern="1200" cap="none" spc="0" normalizeH="0" baseline="0" noProof="0">
                <a:ln>
                  <a:noFill/>
                </a:ln>
                <a:solidFill>
                  <a:srgbClr val="008080"/>
                </a:solidFill>
                <a:effectLst/>
                <a:uLnTx/>
                <a:uFillTx/>
                <a:latin typeface="Times New Roman" panose="02020603050405020304" pitchFamily="18" charset="0"/>
                <a:ea typeface="ＭＳ Ｐゴシック" panose="020B0600070205080204" pitchFamily="34" charset="-128"/>
              </a:rPr>
              <a:t>emnet når det </a:t>
            </a:r>
          </a:p>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b-NO" altLang="nb-NO" sz="2400" b="0" i="0" u="none" strike="noStrike" kern="1200" cap="none" spc="0" normalizeH="0" baseline="0" noProof="0">
                <a:ln>
                  <a:noFill/>
                </a:ln>
                <a:solidFill>
                  <a:srgbClr val="008080"/>
                </a:solidFill>
                <a:effectLst/>
                <a:uLnTx/>
                <a:uFillTx/>
                <a:latin typeface="Times New Roman" panose="02020603050405020304" pitchFamily="18" charset="0"/>
                <a:ea typeface="ＭＳ Ｐゴシック" panose="020B0600070205080204" pitchFamily="34" charset="-128"/>
              </a:rPr>
              <a:t>fungerer aller best</a:t>
            </a:r>
          </a:p>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nb-NO" altLang="nb-NO" sz="2400" b="0" i="0" u="none" strike="noStrike" kern="1200" cap="none" spc="0" normalizeH="0" baseline="0" noProof="0">
              <a:ln>
                <a:noFill/>
              </a:ln>
              <a:solidFill>
                <a:srgbClr val="008080"/>
              </a:solidFill>
              <a:effectLst/>
              <a:uLnTx/>
              <a:uFillTx/>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b-NO" altLang="nb-NO" sz="2400" b="0" i="0" u="none" strike="noStrike" kern="1200" cap="none" spc="0" normalizeH="0" baseline="0" noProof="0">
                <a:ln>
                  <a:noFill/>
                </a:ln>
                <a:solidFill>
                  <a:srgbClr val="008080"/>
                </a:solidFill>
                <a:effectLst/>
                <a:uLnTx/>
                <a:uFillTx/>
                <a:latin typeface="Times New Roman" panose="02020603050405020304" pitchFamily="18" charset="0"/>
                <a:ea typeface="ＭＳ Ｐゴシック" panose="020B0600070205080204" pitchFamily="34" charset="-128"/>
              </a:rPr>
              <a:t>Identifisere det som </a:t>
            </a:r>
          </a:p>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b-NO" altLang="nb-NO" sz="2400" b="0" i="0" u="none" strike="noStrike" kern="1200" cap="none" spc="0" normalizeH="0" baseline="0" noProof="0">
                <a:ln>
                  <a:noFill/>
                </a:ln>
                <a:solidFill>
                  <a:srgbClr val="008080"/>
                </a:solidFill>
                <a:effectLst/>
                <a:uLnTx/>
                <a:uFillTx/>
                <a:latin typeface="Times New Roman" panose="02020603050405020304" pitchFamily="18" charset="0"/>
                <a:ea typeface="ＭＳ Ｐゴシック" panose="020B0600070205080204" pitchFamily="34" charset="-128"/>
              </a:rPr>
              <a:t>gjør det så vellykket</a:t>
            </a:r>
          </a:p>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nb-NO" altLang="nb-NO" sz="2400" b="0" i="0" u="none" strike="noStrike" kern="1200" cap="none" spc="0" normalizeH="0" baseline="0" noProof="0">
              <a:ln>
                <a:noFill/>
              </a:ln>
              <a:solidFill>
                <a:srgbClr val="008080"/>
              </a:solidFill>
              <a:effectLst/>
              <a:uLnTx/>
              <a:uFillTx/>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b-NO" altLang="nb-NO" sz="2400" b="0" i="0" u="none" strike="noStrike" kern="1200" cap="none" spc="0" normalizeH="0" baseline="0" noProof="0">
                <a:ln>
                  <a:noFill/>
                </a:ln>
                <a:solidFill>
                  <a:srgbClr val="008080"/>
                </a:solidFill>
                <a:effectLst/>
                <a:uLnTx/>
                <a:uFillTx/>
                <a:latin typeface="Times New Roman" panose="02020603050405020304" pitchFamily="18" charset="0"/>
                <a:ea typeface="ＭＳ Ｐゴシック" panose="020B0600070205080204" pitchFamily="34" charset="-128"/>
              </a:rPr>
              <a:t>Forestille seg det ideelle</a:t>
            </a:r>
          </a:p>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nb-NO" altLang="nb-NO" sz="2400" b="0" i="0" u="none" strike="noStrike" kern="1200" cap="none" spc="0" normalizeH="0" baseline="0" noProof="0">
              <a:ln>
                <a:noFill/>
              </a:ln>
              <a:solidFill>
                <a:srgbClr val="008080"/>
              </a:solidFill>
              <a:effectLst/>
              <a:uLnTx/>
              <a:uFillTx/>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b-NO" altLang="nb-NO" sz="2400" b="0" i="0" u="none" strike="noStrike" kern="1200" cap="none" spc="0" normalizeH="0" baseline="0" noProof="0">
                <a:ln>
                  <a:noFill/>
                </a:ln>
                <a:solidFill>
                  <a:srgbClr val="008080"/>
                </a:solidFill>
                <a:effectLst/>
                <a:uLnTx/>
                <a:uFillTx/>
                <a:latin typeface="Times New Roman" panose="02020603050405020304" pitchFamily="18" charset="0"/>
                <a:ea typeface="ＭＳ Ｐゴシック" panose="020B0600070205080204" pitchFamily="34" charset="-128"/>
              </a:rPr>
              <a:t>Identifisere </a:t>
            </a:r>
          </a:p>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b-NO" altLang="nb-NO" sz="2400" b="0" i="0" u="none" strike="noStrike" kern="1200" cap="none" spc="0" normalizeH="0" baseline="0" noProof="0">
                <a:ln>
                  <a:noFill/>
                </a:ln>
                <a:solidFill>
                  <a:srgbClr val="008080"/>
                </a:solidFill>
                <a:effectLst/>
                <a:uLnTx/>
                <a:uFillTx/>
                <a:latin typeface="Times New Roman" panose="02020603050405020304" pitchFamily="18" charset="0"/>
                <a:ea typeface="ＭＳ Ｐゴシック" panose="020B0600070205080204" pitchFamily="34" charset="-128"/>
              </a:rPr>
              <a:t>første skritt</a:t>
            </a:r>
          </a:p>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nb-NO" altLang="nb-NO" sz="2400" b="0" i="0" u="none" strike="noStrike" kern="1200" cap="none" spc="0" normalizeH="0" baseline="0" noProof="0">
              <a:ln>
                <a:noFill/>
              </a:ln>
              <a:solidFill>
                <a:srgbClr val="008080"/>
              </a:solidFill>
              <a:effectLst/>
              <a:uLnTx/>
              <a:uFillTx/>
              <a:latin typeface="Times New Roman" panose="02020603050405020304" pitchFamily="18" charset="0"/>
              <a:ea typeface="ＭＳ Ｐゴシック" panose="020B0600070205080204" pitchFamily="34" charset="-128"/>
            </a:endParaRPr>
          </a:p>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nb-NO" altLang="nb-NO" sz="2400" b="0" i="0" u="none" strike="noStrike" kern="1200" cap="none" spc="0" normalizeH="0" baseline="0" noProof="0">
              <a:ln>
                <a:noFill/>
              </a:ln>
              <a:solidFill>
                <a:srgbClr val="008080"/>
              </a:solidFill>
              <a:effectLst/>
              <a:uLnTx/>
              <a:uFillTx/>
              <a:latin typeface="Times New Roman" panose="02020603050405020304" pitchFamily="18" charset="0"/>
              <a:ea typeface="ＭＳ Ｐゴシック" panose="020B0600070205080204" pitchFamily="34" charset="-128"/>
            </a:endParaRPr>
          </a:p>
        </p:txBody>
      </p:sp>
      <p:sp>
        <p:nvSpPr>
          <p:cNvPr id="17412" name="AutoShape 4"/>
          <p:cNvSpPr>
            <a:spLocks noChangeArrowheads="1"/>
          </p:cNvSpPr>
          <p:nvPr/>
        </p:nvSpPr>
        <p:spPr bwMode="auto">
          <a:xfrm>
            <a:off x="4191000" y="2438400"/>
            <a:ext cx="152400" cy="304800"/>
          </a:xfrm>
          <a:prstGeom prst="downArrow">
            <a:avLst>
              <a:gd name="adj1" fmla="val 50000"/>
              <a:gd name="adj2"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Clr>
                <a:srgbClr val="009ECE"/>
              </a:buClr>
              <a:buFont typeface="Wingdings" panose="05000000000000000000" pitchFamily="2" charset="2"/>
              <a:buChar char="§"/>
              <a:defRPr sz="3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Clr>
                <a:srgbClr val="009ECE"/>
              </a:buClr>
              <a:buFont typeface="Arial" panose="020B0604020202020204" pitchFamily="34" charset="0"/>
              <a:buChar char="–"/>
              <a:defRPr sz="2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Clr>
                <a:srgbClr val="009ECE"/>
              </a:buClr>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Clr>
                <a:srgbClr val="009ECE"/>
              </a:buClr>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nb-NO" altLang="nb-NO" sz="2400" b="0" i="0" u="none" strike="noStrike" kern="1200" cap="none" spc="0" normalizeH="0" baseline="0" noProof="0">
              <a:ln>
                <a:noFill/>
              </a:ln>
              <a:solidFill>
                <a:srgbClr val="C0504D"/>
              </a:solidFill>
              <a:effectLst/>
              <a:uLnTx/>
              <a:uFillTx/>
              <a:latin typeface="Times New Roman" panose="02020603050405020304" pitchFamily="18" charset="0"/>
              <a:ea typeface="ＭＳ Ｐゴシック" panose="020B0600070205080204" pitchFamily="34" charset="-128"/>
            </a:endParaRPr>
          </a:p>
        </p:txBody>
      </p:sp>
      <p:sp>
        <p:nvSpPr>
          <p:cNvPr id="17413" name="Rectangle 5"/>
          <p:cNvSpPr>
            <a:spLocks noChangeArrowheads="1"/>
          </p:cNvSpPr>
          <p:nvPr/>
        </p:nvSpPr>
        <p:spPr bwMode="auto">
          <a:xfrm>
            <a:off x="3200400" y="1524001"/>
            <a:ext cx="27542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009ECE"/>
              </a:buClr>
              <a:buFont typeface="Wingdings" panose="05000000000000000000" pitchFamily="2" charset="2"/>
              <a:buChar char="§"/>
              <a:defRPr sz="3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Clr>
                <a:srgbClr val="009ECE"/>
              </a:buClr>
              <a:buFont typeface="Arial" panose="020B0604020202020204" pitchFamily="34" charset="0"/>
              <a:buChar char="–"/>
              <a:defRPr sz="2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Clr>
                <a:srgbClr val="009ECE"/>
              </a:buClr>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Clr>
                <a:srgbClr val="009ECE"/>
              </a:buClr>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0" marR="0" lvl="0" indent="0" algn="l"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nb-NO" altLang="nb-NO" sz="2400" b="0" i="0" u="none" strike="noStrike" kern="1200" cap="none" spc="0" normalizeH="0" baseline="0" noProof="0">
              <a:ln>
                <a:noFill/>
              </a:ln>
              <a:solidFill>
                <a:srgbClr val="C0504D"/>
              </a:solidFill>
              <a:effectLst/>
              <a:uLnTx/>
              <a:uFillTx/>
              <a:latin typeface="Times New Roman" panose="02020603050405020304" pitchFamily="18"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b-NO" altLang="nb-NO" sz="2400" b="0" i="0" u="none" strike="noStrike" kern="1200" cap="none" spc="0" normalizeH="0" baseline="0" noProof="0">
                <a:ln>
                  <a:noFill/>
                </a:ln>
                <a:solidFill>
                  <a:srgbClr val="C0504D"/>
                </a:solidFill>
                <a:effectLst/>
                <a:uLnTx/>
                <a:uFillTx/>
                <a:latin typeface="Times New Roman" panose="02020603050405020304" pitchFamily="18" charset="0"/>
                <a:ea typeface="ＭＳ Ｐゴシック" panose="020B0600070205080204" pitchFamily="34" charset="-128"/>
              </a:rPr>
              <a:t>Analysere problemet</a:t>
            </a:r>
          </a:p>
        </p:txBody>
      </p:sp>
      <p:sp>
        <p:nvSpPr>
          <p:cNvPr id="17414" name="Rectangle 6"/>
          <p:cNvSpPr>
            <a:spLocks noChangeArrowheads="1"/>
          </p:cNvSpPr>
          <p:nvPr/>
        </p:nvSpPr>
        <p:spPr bwMode="auto">
          <a:xfrm>
            <a:off x="3276601" y="2743200"/>
            <a:ext cx="1884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009ECE"/>
              </a:buClr>
              <a:buFont typeface="Wingdings" panose="05000000000000000000" pitchFamily="2" charset="2"/>
              <a:buChar char="§"/>
              <a:defRPr sz="3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Clr>
                <a:srgbClr val="009ECE"/>
              </a:buClr>
              <a:buFont typeface="Arial" panose="020B0604020202020204" pitchFamily="34" charset="0"/>
              <a:buChar char="–"/>
              <a:defRPr sz="2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Clr>
                <a:srgbClr val="009ECE"/>
              </a:buClr>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Clr>
                <a:srgbClr val="009ECE"/>
              </a:buClr>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0" marR="0" lvl="0" indent="0" algn="l"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b-NO" altLang="nb-NO" sz="2400" b="0" i="0" u="none" strike="noStrike" kern="1200" cap="none" spc="0" normalizeH="0" baseline="0" noProof="0">
                <a:ln>
                  <a:noFill/>
                </a:ln>
                <a:solidFill>
                  <a:srgbClr val="C0504D"/>
                </a:solidFill>
                <a:effectLst/>
                <a:uLnTx/>
                <a:uFillTx/>
                <a:latin typeface="Times New Roman" panose="02020603050405020304" pitchFamily="18" charset="0"/>
                <a:ea typeface="ＭＳ Ｐゴシック" panose="020B0600070205080204" pitchFamily="34" charset="-128"/>
              </a:rPr>
              <a:t>Finne årsaken</a:t>
            </a:r>
          </a:p>
        </p:txBody>
      </p:sp>
      <p:sp>
        <p:nvSpPr>
          <p:cNvPr id="17415" name="AutoShape 7"/>
          <p:cNvSpPr>
            <a:spLocks noChangeArrowheads="1"/>
          </p:cNvSpPr>
          <p:nvPr/>
        </p:nvSpPr>
        <p:spPr bwMode="auto">
          <a:xfrm>
            <a:off x="4191000" y="3276600"/>
            <a:ext cx="152400" cy="304800"/>
          </a:xfrm>
          <a:prstGeom prst="downArrow">
            <a:avLst>
              <a:gd name="adj1" fmla="val 50000"/>
              <a:gd name="adj2"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Clr>
                <a:srgbClr val="009ECE"/>
              </a:buClr>
              <a:buFont typeface="Wingdings" panose="05000000000000000000" pitchFamily="2" charset="2"/>
              <a:buChar char="§"/>
              <a:defRPr sz="3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Clr>
                <a:srgbClr val="009ECE"/>
              </a:buClr>
              <a:buFont typeface="Arial" panose="020B0604020202020204" pitchFamily="34" charset="0"/>
              <a:buChar char="–"/>
              <a:defRPr sz="2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Clr>
                <a:srgbClr val="009ECE"/>
              </a:buClr>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Clr>
                <a:srgbClr val="009ECE"/>
              </a:buClr>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0" marR="0" lvl="0" indent="0" algn="l"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nb-NO" altLang="nb-NO"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endParaRPr>
          </a:p>
        </p:txBody>
      </p:sp>
      <p:sp>
        <p:nvSpPr>
          <p:cNvPr id="17416" name="AutoShape 8"/>
          <p:cNvSpPr>
            <a:spLocks noChangeArrowheads="1"/>
          </p:cNvSpPr>
          <p:nvPr/>
        </p:nvSpPr>
        <p:spPr bwMode="auto">
          <a:xfrm>
            <a:off x="4191000" y="4114800"/>
            <a:ext cx="152400" cy="304800"/>
          </a:xfrm>
          <a:prstGeom prst="downArrow">
            <a:avLst>
              <a:gd name="adj1" fmla="val 50000"/>
              <a:gd name="adj2" fmla="val 50000"/>
            </a:avLst>
          </a:prstGeom>
          <a:solidFill>
            <a:schemeClr val="accent2"/>
          </a:solidFill>
          <a:ln w="12700" cap="sq">
            <a:solidFill>
              <a:schemeClr val="tx1"/>
            </a:solidFill>
            <a:miter lim="800000"/>
            <a:headEnd type="none" w="sm" len="sm"/>
            <a:tailEnd type="none" w="sm" len="sm"/>
          </a:ln>
        </p:spPr>
        <p:txBody>
          <a:bodyPr wrap="none" anchor="ctr"/>
          <a:lstStyle>
            <a:lvl1pPr>
              <a:spcBef>
                <a:spcPct val="20000"/>
              </a:spcBef>
              <a:buClr>
                <a:srgbClr val="009ECE"/>
              </a:buClr>
              <a:buFont typeface="Wingdings" panose="05000000000000000000" pitchFamily="2" charset="2"/>
              <a:buChar char="§"/>
              <a:defRPr sz="3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Clr>
                <a:srgbClr val="009ECE"/>
              </a:buClr>
              <a:buFont typeface="Arial" panose="020B0604020202020204" pitchFamily="34" charset="0"/>
              <a:buChar char="–"/>
              <a:defRPr sz="2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Clr>
                <a:srgbClr val="009ECE"/>
              </a:buClr>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Clr>
                <a:srgbClr val="009ECE"/>
              </a:buClr>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0" marR="0" lvl="0" indent="0" algn="ctr"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nb-NO" altLang="nb-NO" sz="2400" b="0" i="0" u="none" strike="noStrike" kern="1200" cap="none" spc="0" normalizeH="0" baseline="0" noProof="0">
              <a:ln>
                <a:noFill/>
              </a:ln>
              <a:solidFill>
                <a:srgbClr val="EEECE1"/>
              </a:solidFill>
              <a:effectLst/>
              <a:uLnTx/>
              <a:uFillTx/>
              <a:latin typeface="Times New Roman" panose="02020603050405020304" pitchFamily="18" charset="0"/>
              <a:ea typeface="ＭＳ Ｐゴシック" panose="020B0600070205080204" pitchFamily="34" charset="-128"/>
            </a:endParaRPr>
          </a:p>
        </p:txBody>
      </p:sp>
      <p:sp>
        <p:nvSpPr>
          <p:cNvPr id="17417" name="AutoShape 9"/>
          <p:cNvSpPr>
            <a:spLocks noChangeArrowheads="1"/>
          </p:cNvSpPr>
          <p:nvPr/>
        </p:nvSpPr>
        <p:spPr bwMode="auto">
          <a:xfrm>
            <a:off x="8229600" y="3657600"/>
            <a:ext cx="152400" cy="304800"/>
          </a:xfrm>
          <a:prstGeom prst="downArrow">
            <a:avLst>
              <a:gd name="adj1" fmla="val 50000"/>
              <a:gd name="adj2" fmla="val 50000"/>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Clr>
                <a:srgbClr val="009ECE"/>
              </a:buClr>
              <a:buFont typeface="Wingdings" panose="05000000000000000000" pitchFamily="2" charset="2"/>
              <a:buChar char="§"/>
              <a:defRPr sz="3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Clr>
                <a:srgbClr val="009ECE"/>
              </a:buClr>
              <a:buFont typeface="Arial" panose="020B0604020202020204" pitchFamily="34" charset="0"/>
              <a:buChar char="–"/>
              <a:defRPr sz="2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Clr>
                <a:srgbClr val="009ECE"/>
              </a:buClr>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Clr>
                <a:srgbClr val="009ECE"/>
              </a:buClr>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0" marR="0" lvl="0" indent="0" algn="l"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nb-NO" altLang="nb-NO"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endParaRPr>
          </a:p>
        </p:txBody>
      </p:sp>
      <p:sp>
        <p:nvSpPr>
          <p:cNvPr id="17418" name="AutoShape 10"/>
          <p:cNvSpPr>
            <a:spLocks noChangeArrowheads="1"/>
          </p:cNvSpPr>
          <p:nvPr/>
        </p:nvSpPr>
        <p:spPr bwMode="auto">
          <a:xfrm>
            <a:off x="8229600" y="4419600"/>
            <a:ext cx="152400" cy="254000"/>
          </a:xfrm>
          <a:prstGeom prst="downArrow">
            <a:avLst>
              <a:gd name="adj1" fmla="val 50000"/>
              <a:gd name="adj2" fmla="val 41667"/>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Clr>
                <a:srgbClr val="009ECE"/>
              </a:buClr>
              <a:buFont typeface="Wingdings" panose="05000000000000000000" pitchFamily="2" charset="2"/>
              <a:buChar char="§"/>
              <a:defRPr sz="3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Clr>
                <a:srgbClr val="009ECE"/>
              </a:buClr>
              <a:buFont typeface="Arial" panose="020B0604020202020204" pitchFamily="34" charset="0"/>
              <a:buChar char="–"/>
              <a:defRPr sz="2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Clr>
                <a:srgbClr val="009ECE"/>
              </a:buClr>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Clr>
                <a:srgbClr val="009ECE"/>
              </a:buClr>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0" marR="0" lvl="0" indent="0" algn="l"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nb-NO" altLang="nb-NO"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endParaRPr>
          </a:p>
        </p:txBody>
      </p:sp>
      <p:sp>
        <p:nvSpPr>
          <p:cNvPr id="17419" name="AutoShape 11"/>
          <p:cNvSpPr>
            <a:spLocks noChangeArrowheads="1"/>
          </p:cNvSpPr>
          <p:nvPr/>
        </p:nvSpPr>
        <p:spPr bwMode="auto">
          <a:xfrm>
            <a:off x="8229600" y="2552700"/>
            <a:ext cx="152400" cy="381000"/>
          </a:xfrm>
          <a:prstGeom prst="downArrow">
            <a:avLst>
              <a:gd name="adj1" fmla="val 50000"/>
              <a:gd name="adj2" fmla="val 62500"/>
            </a:avLst>
          </a:prstGeom>
          <a:solidFill>
            <a:schemeClr val="accent1"/>
          </a:solidFill>
          <a:ln w="12700" cap="sq">
            <a:solidFill>
              <a:schemeClr val="tx1"/>
            </a:solidFill>
            <a:miter lim="800000"/>
            <a:headEnd type="none" w="sm" len="sm"/>
            <a:tailEnd type="none" w="sm" len="sm"/>
          </a:ln>
        </p:spPr>
        <p:txBody>
          <a:bodyPr wrap="none" anchor="ctr"/>
          <a:lstStyle>
            <a:lvl1pPr>
              <a:spcBef>
                <a:spcPct val="20000"/>
              </a:spcBef>
              <a:buClr>
                <a:srgbClr val="009ECE"/>
              </a:buClr>
              <a:buFont typeface="Wingdings" panose="05000000000000000000" pitchFamily="2" charset="2"/>
              <a:buChar char="§"/>
              <a:defRPr sz="3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Clr>
                <a:srgbClr val="009ECE"/>
              </a:buClr>
              <a:buFont typeface="Arial" panose="020B0604020202020204" pitchFamily="34" charset="0"/>
              <a:buChar char="–"/>
              <a:defRPr sz="2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Clr>
                <a:srgbClr val="009ECE"/>
              </a:buClr>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Clr>
                <a:srgbClr val="009ECE"/>
              </a:buClr>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0" marR="0" lvl="0" indent="0" algn="l"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nb-NO" altLang="nb-NO"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endParaRPr>
          </a:p>
        </p:txBody>
      </p:sp>
      <p:sp>
        <p:nvSpPr>
          <p:cNvPr id="17420" name="Rectangle 12"/>
          <p:cNvSpPr>
            <a:spLocks noChangeArrowheads="1"/>
          </p:cNvSpPr>
          <p:nvPr/>
        </p:nvSpPr>
        <p:spPr bwMode="auto">
          <a:xfrm>
            <a:off x="3048000" y="4419600"/>
            <a:ext cx="2846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009ECE"/>
              </a:buClr>
              <a:buFont typeface="Wingdings" panose="05000000000000000000" pitchFamily="2" charset="2"/>
              <a:buChar char="§"/>
              <a:defRPr sz="3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Clr>
                <a:srgbClr val="009ECE"/>
              </a:buClr>
              <a:buFont typeface="Arial" panose="020B0604020202020204" pitchFamily="34" charset="0"/>
              <a:buChar char="–"/>
              <a:defRPr sz="2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Clr>
                <a:srgbClr val="009ECE"/>
              </a:buClr>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Clr>
                <a:srgbClr val="009ECE"/>
              </a:buClr>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0" marR="0" lvl="0" indent="0" algn="l"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nb-NO" altLang="nb-NO" sz="2400" b="0" i="0" u="none" strike="noStrike" kern="1200" cap="none" spc="0" normalizeH="0" baseline="0" noProof="0">
                <a:ln>
                  <a:noFill/>
                </a:ln>
                <a:solidFill>
                  <a:srgbClr val="C0504D"/>
                </a:solidFill>
                <a:effectLst/>
                <a:uLnTx/>
                <a:uFillTx/>
                <a:latin typeface="Times New Roman" panose="02020603050405020304" pitchFamily="18" charset="0"/>
                <a:ea typeface="ＭＳ Ｐゴシック" panose="020B0600070205080204" pitchFamily="34" charset="-128"/>
              </a:rPr>
              <a:t>Implementere løsning</a:t>
            </a:r>
          </a:p>
        </p:txBody>
      </p:sp>
      <p:sp>
        <p:nvSpPr>
          <p:cNvPr id="17421" name="Text Box 13"/>
          <p:cNvSpPr txBox="1">
            <a:spLocks noChangeArrowheads="1"/>
          </p:cNvSpPr>
          <p:nvPr/>
        </p:nvSpPr>
        <p:spPr bwMode="auto">
          <a:xfrm>
            <a:off x="2971800" y="228601"/>
            <a:ext cx="739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rgbClr val="009ECE"/>
              </a:buClr>
              <a:buFont typeface="Wingdings" panose="05000000000000000000" pitchFamily="2" charset="2"/>
              <a:buChar char="§"/>
              <a:defRPr sz="3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Clr>
                <a:srgbClr val="009ECE"/>
              </a:buClr>
              <a:buFont typeface="Arial" panose="020B0604020202020204" pitchFamily="34" charset="0"/>
              <a:buChar char="–"/>
              <a:defRPr sz="2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Clr>
                <a:srgbClr val="009ECE"/>
              </a:buClr>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Clr>
                <a:srgbClr val="009ECE"/>
              </a:buClr>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0" marR="0" lvl="0" indent="0" algn="l" defTabSz="457200" rtl="0" eaLnBrk="1" fontAlgn="base" latinLnBrk="0" hangingPunct="1">
              <a:lnSpc>
                <a:spcPct val="100000"/>
              </a:lnSpc>
              <a:spcBef>
                <a:spcPct val="50000"/>
              </a:spcBef>
              <a:spcAft>
                <a:spcPct val="0"/>
              </a:spcAft>
              <a:buClrTx/>
              <a:buSzTx/>
              <a:buFont typeface="Wingdings" panose="05000000000000000000" pitchFamily="2" charset="2"/>
              <a:buNone/>
              <a:tabLst/>
              <a:defRPr/>
            </a:pPr>
            <a:endParaRPr kumimoji="0" lang="nb-NO" altLang="nb-NO" sz="28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endParaRPr>
          </a:p>
        </p:txBody>
      </p:sp>
      <p:sp>
        <p:nvSpPr>
          <p:cNvPr id="17422" name="Rectangle 14"/>
          <p:cNvSpPr>
            <a:spLocks noChangeArrowheads="1"/>
          </p:cNvSpPr>
          <p:nvPr/>
        </p:nvSpPr>
        <p:spPr bwMode="auto">
          <a:xfrm>
            <a:off x="4038600" y="152401"/>
            <a:ext cx="5124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rgbClr val="009ECE"/>
              </a:buClr>
              <a:buFont typeface="Wingdings" panose="05000000000000000000" pitchFamily="2" charset="2"/>
              <a:buChar char="§"/>
              <a:defRPr sz="3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Clr>
                <a:srgbClr val="009ECE"/>
              </a:buClr>
              <a:buFont typeface="Arial" panose="020B0604020202020204" pitchFamily="34" charset="0"/>
              <a:buChar char="–"/>
              <a:defRPr sz="2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Clr>
                <a:srgbClr val="009ECE"/>
              </a:buClr>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Clr>
                <a:srgbClr val="009ECE"/>
              </a:buClr>
              <a:buFont typeface="Arial" panose="020B0604020202020204" pitchFamily="34" charset="0"/>
              <a:buChar char="–"/>
              <a:defRPr>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Clr>
                <a:srgbClr val="009ECE"/>
              </a:buClr>
              <a:buFont typeface="Arial" panose="020B0604020202020204" pitchFamily="34" charset="0"/>
              <a:buChar char="»"/>
              <a:defRPr sz="16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0" marR="0" lvl="0" indent="0" algn="l" defTabSz="4572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nb-NO" altLang="nb-NO" sz="2800" b="1"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rPr>
              <a:t>Problem kontra ressurstenkning</a:t>
            </a:r>
          </a:p>
        </p:txBody>
      </p:sp>
      <p:pic>
        <p:nvPicPr>
          <p:cNvPr id="16" name="Bilde 15">
            <a:extLst>
              <a:ext uri="{FF2B5EF4-FFF2-40B4-BE49-F238E27FC236}">
                <a16:creationId xmlns:a16="http://schemas.microsoft.com/office/drawing/2014/main" id="{2E6329A8-438D-4272-9367-21BCAA869E3F}"/>
              </a:ext>
            </a:extLst>
          </p:cNvPr>
          <p:cNvPicPr>
            <a:picLocks noChangeAspect="1"/>
          </p:cNvPicPr>
          <p:nvPr/>
        </p:nvPicPr>
        <p:blipFill>
          <a:blip r:embed="rId3"/>
          <a:stretch>
            <a:fillRect/>
          </a:stretch>
        </p:blipFill>
        <p:spPr>
          <a:xfrm>
            <a:off x="10153913" y="6478438"/>
            <a:ext cx="301490" cy="265598"/>
          </a:xfrm>
          <a:prstGeom prst="rect">
            <a:avLst/>
          </a:prstGeom>
        </p:spPr>
      </p:pic>
    </p:spTree>
    <p:extLst>
      <p:ext uri="{BB962C8B-B14F-4D97-AF65-F5344CB8AC3E}">
        <p14:creationId xmlns:p14="http://schemas.microsoft.com/office/powerpoint/2010/main" val="493985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Bilde 4">
            <a:extLst>
              <a:ext uri="{FF2B5EF4-FFF2-40B4-BE49-F238E27FC236}">
                <a16:creationId xmlns:a16="http://schemas.microsoft.com/office/drawing/2014/main" id="{615EACC2-0A14-4171-8E87-57FEB16F40B8}"/>
              </a:ext>
            </a:extLst>
          </p:cNvPr>
          <p:cNvPicPr>
            <a:picLocks noChangeAspect="1"/>
          </p:cNvPicPr>
          <p:nvPr/>
        </p:nvPicPr>
        <p:blipFill>
          <a:blip r:embed="rId3"/>
          <a:stretch>
            <a:fillRect/>
          </a:stretch>
        </p:blipFill>
        <p:spPr>
          <a:xfrm>
            <a:off x="1063988" y="965199"/>
            <a:ext cx="2687782" cy="4927601"/>
          </a:xfrm>
          <a:prstGeom prst="rect">
            <a:avLst/>
          </a:prstGeom>
        </p:spPr>
      </p:pic>
      <p:sp>
        <p:nvSpPr>
          <p:cNvPr id="18" name="Rectangle 17">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Bilde 6">
            <a:extLst>
              <a:ext uri="{FF2B5EF4-FFF2-40B4-BE49-F238E27FC236}">
                <a16:creationId xmlns:a16="http://schemas.microsoft.com/office/drawing/2014/main" id="{6C207630-8778-4CD8-9511-92A9F5E851FA}"/>
              </a:ext>
            </a:extLst>
          </p:cNvPr>
          <p:cNvPicPr>
            <a:picLocks noChangeAspect="1"/>
          </p:cNvPicPr>
          <p:nvPr/>
        </p:nvPicPr>
        <p:blipFill>
          <a:blip r:embed="rId3"/>
          <a:stretch>
            <a:fillRect/>
          </a:stretch>
        </p:blipFill>
        <p:spPr>
          <a:xfrm>
            <a:off x="4743988" y="965199"/>
            <a:ext cx="2688335" cy="4928616"/>
          </a:xfrm>
          <a:prstGeom prst="rect">
            <a:avLst/>
          </a:prstGeom>
        </p:spPr>
      </p:pic>
      <p:sp>
        <p:nvSpPr>
          <p:cNvPr id="20" name="Rectangle 19">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Bilde 8">
            <a:extLst>
              <a:ext uri="{FF2B5EF4-FFF2-40B4-BE49-F238E27FC236}">
                <a16:creationId xmlns:a16="http://schemas.microsoft.com/office/drawing/2014/main" id="{64F29012-FE4E-4142-897F-BA74EC472D00}"/>
              </a:ext>
            </a:extLst>
          </p:cNvPr>
          <p:cNvPicPr>
            <a:picLocks noChangeAspect="1"/>
          </p:cNvPicPr>
          <p:nvPr/>
        </p:nvPicPr>
        <p:blipFill>
          <a:blip r:embed="rId3"/>
          <a:stretch>
            <a:fillRect/>
          </a:stretch>
        </p:blipFill>
        <p:spPr>
          <a:xfrm>
            <a:off x="8440230" y="965199"/>
            <a:ext cx="2687782" cy="4927601"/>
          </a:xfrm>
          <a:prstGeom prst="rect">
            <a:avLst/>
          </a:prstGeom>
        </p:spPr>
      </p:pic>
      <p:sp>
        <p:nvSpPr>
          <p:cNvPr id="3" name="Plassholder for bunntekst 2">
            <a:extLst>
              <a:ext uri="{FF2B5EF4-FFF2-40B4-BE49-F238E27FC236}">
                <a16:creationId xmlns:a16="http://schemas.microsoft.com/office/drawing/2014/main" id="{2005192B-E908-4A94-8661-E823706ACE1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Trulte Konsmo, 24.11.22</a:t>
            </a:r>
          </a:p>
        </p:txBody>
      </p:sp>
      <p:pic>
        <p:nvPicPr>
          <p:cNvPr id="10" name="Bilde 9">
            <a:extLst>
              <a:ext uri="{FF2B5EF4-FFF2-40B4-BE49-F238E27FC236}">
                <a16:creationId xmlns:a16="http://schemas.microsoft.com/office/drawing/2014/main" id="{6F10A3CE-F479-4DC6-B016-266CABC2EE83}"/>
              </a:ext>
            </a:extLst>
          </p:cNvPr>
          <p:cNvPicPr>
            <a:picLocks noChangeAspect="1"/>
          </p:cNvPicPr>
          <p:nvPr/>
        </p:nvPicPr>
        <p:blipFill>
          <a:blip r:embed="rId4"/>
          <a:stretch>
            <a:fillRect/>
          </a:stretch>
        </p:blipFill>
        <p:spPr>
          <a:xfrm>
            <a:off x="11496627" y="6526538"/>
            <a:ext cx="298730" cy="262151"/>
          </a:xfrm>
          <a:prstGeom prst="rect">
            <a:avLst/>
          </a:prstGeom>
        </p:spPr>
      </p:pic>
    </p:spTree>
    <p:extLst>
      <p:ext uri="{BB962C8B-B14F-4D97-AF65-F5344CB8AC3E}">
        <p14:creationId xmlns:p14="http://schemas.microsoft.com/office/powerpoint/2010/main" val="3186725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67FE0DB-4F8D-4252-A3CF-DEC5D1DC17E1}"/>
              </a:ext>
            </a:extLst>
          </p:cNvPr>
          <p:cNvSpPr>
            <a:spLocks noGrp="1"/>
          </p:cNvSpPr>
          <p:nvPr>
            <p:ph type="title"/>
          </p:nvPr>
        </p:nvSpPr>
        <p:spPr>
          <a:xfrm>
            <a:off x="259250" y="1377092"/>
            <a:ext cx="3629893" cy="4461163"/>
          </a:xfrm>
        </p:spPr>
        <p:txBody>
          <a:bodyPr>
            <a:normAutofit fontScale="90000"/>
          </a:bodyPr>
          <a:lstStyle/>
          <a:p>
            <a:r>
              <a:rPr lang="nb-NO" sz="3600" dirty="0"/>
              <a:t>To dagers </a:t>
            </a:r>
            <a:br>
              <a:rPr lang="nb-NO" sz="3600" dirty="0"/>
            </a:br>
            <a:r>
              <a:rPr lang="nb-NO" sz="3600" dirty="0"/>
              <a:t>miljøseminar for å støtte, motivere og skape handlekraft</a:t>
            </a:r>
            <a:br>
              <a:rPr lang="nb-NO" sz="4000" dirty="0"/>
            </a:br>
            <a:br>
              <a:rPr lang="nb-NO" sz="4800" dirty="0"/>
            </a:br>
            <a:r>
              <a:rPr lang="nb-NO" sz="3700" dirty="0">
                <a:solidFill>
                  <a:srgbClr val="FFFFFF"/>
                </a:solidFill>
              </a:rPr>
              <a:t>Bearbeide organisasjonens historie</a:t>
            </a:r>
            <a:br>
              <a:rPr lang="nb-NO" sz="3700" dirty="0">
                <a:solidFill>
                  <a:srgbClr val="FFFFFF"/>
                </a:solidFill>
              </a:rPr>
            </a:br>
            <a:br>
              <a:rPr lang="nb-NO" sz="3700" dirty="0">
                <a:solidFill>
                  <a:srgbClr val="FFFFFF"/>
                </a:solidFill>
              </a:rPr>
            </a:br>
            <a:endParaRPr lang="nb-NO" sz="3700"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C918B33A-A6D8-4A07-B9A4-9F4F46772150}"/>
              </a:ext>
            </a:extLst>
          </p:cNvPr>
          <p:cNvSpPr>
            <a:spLocks noGrp="1"/>
          </p:cNvSpPr>
          <p:nvPr>
            <p:ph idx="1"/>
          </p:nvPr>
        </p:nvSpPr>
        <p:spPr>
          <a:xfrm>
            <a:off x="4348747" y="136525"/>
            <a:ext cx="7351966" cy="6325552"/>
          </a:xfrm>
        </p:spPr>
        <p:txBody>
          <a:bodyPr anchor="ctr">
            <a:normAutofit/>
          </a:bodyPr>
          <a:lstStyle/>
          <a:p>
            <a:r>
              <a:rPr lang="nb-NO" sz="3200" dirty="0"/>
              <a:t>Rydde på plass grunnmuren; nye ledere og gjenvinne tillit i miljøet</a:t>
            </a:r>
          </a:p>
          <a:p>
            <a:r>
              <a:rPr lang="nb-NO" sz="3200" dirty="0"/>
              <a:t>Parvise samtaler om gode og dårlige erfaringer</a:t>
            </a:r>
          </a:p>
          <a:p>
            <a:r>
              <a:rPr lang="nb-NO" sz="3200" dirty="0"/>
              <a:t>Framlegg; alle lytter. Anerkjennelse.</a:t>
            </a:r>
          </a:p>
          <a:p>
            <a:r>
              <a:rPr lang="nb-NO" sz="3200" dirty="0"/>
              <a:t>Sortere; hva skal legges bak dere og hva skal dere forbedre? </a:t>
            </a:r>
          </a:p>
          <a:p>
            <a:r>
              <a:rPr lang="nb-NO" sz="3200" dirty="0"/>
              <a:t>Valg av personer til forbedring; snudde nederlag til seier.</a:t>
            </a:r>
          </a:p>
          <a:p>
            <a:r>
              <a:rPr lang="nb-NO" sz="3200" dirty="0"/>
              <a:t>Øvelser med LØFT-tenkning til lederen og til personalet</a:t>
            </a:r>
          </a:p>
          <a:p>
            <a:r>
              <a:rPr lang="nb-NO" sz="3200" dirty="0"/>
              <a:t>Sykefraværet falt fra 26,7% - 7%</a:t>
            </a:r>
          </a:p>
        </p:txBody>
      </p:sp>
      <p:sp>
        <p:nvSpPr>
          <p:cNvPr id="4" name="Plassholder for bunntekst 3">
            <a:extLst>
              <a:ext uri="{FF2B5EF4-FFF2-40B4-BE49-F238E27FC236}">
                <a16:creationId xmlns:a16="http://schemas.microsoft.com/office/drawing/2014/main" id="{83C0732A-4D11-4416-A1F2-FCCF1A1375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Utviklet av Annemette Olesen på Herlev sykehus i Danmark</a:t>
            </a:r>
          </a:p>
        </p:txBody>
      </p:sp>
    </p:spTree>
    <p:extLst>
      <p:ext uri="{BB962C8B-B14F-4D97-AF65-F5344CB8AC3E}">
        <p14:creationId xmlns:p14="http://schemas.microsoft.com/office/powerpoint/2010/main" val="410612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Plassholder for innhold 4"/>
          <p:cNvSpPr>
            <a:spLocks noGrp="1"/>
          </p:cNvSpPr>
          <p:nvPr>
            <p:ph idx="1"/>
          </p:nvPr>
        </p:nvSpPr>
        <p:spPr/>
        <p:txBody>
          <a:bodyPr/>
          <a:lstStyle/>
          <a:p>
            <a:pPr algn="ctr">
              <a:buFontTx/>
              <a:buNone/>
            </a:pPr>
            <a:endParaRPr lang="da-DK" altLang="nb-NO" i="1" dirty="0">
              <a:solidFill>
                <a:srgbClr val="C00000"/>
              </a:solidFill>
              <a:latin typeface="Georgia" panose="02040502050405020303" pitchFamily="18" charset="0"/>
              <a:ea typeface="ＭＳ Ｐゴシック" panose="020B0600070205080204" pitchFamily="34" charset="-128"/>
              <a:cs typeface="Georgia" panose="02040502050405020303" pitchFamily="18" charset="0"/>
            </a:endParaRPr>
          </a:p>
          <a:p>
            <a:pPr algn="ctr">
              <a:buFontTx/>
              <a:buNone/>
            </a:pPr>
            <a:endParaRPr lang="da-DK" altLang="nb-NO" i="1" dirty="0">
              <a:solidFill>
                <a:srgbClr val="C00000"/>
              </a:solidFill>
              <a:latin typeface="Georgia" panose="02040502050405020303" pitchFamily="18" charset="0"/>
              <a:ea typeface="ＭＳ Ｐゴシック" panose="020B0600070205080204" pitchFamily="34" charset="-128"/>
              <a:cs typeface="Georgia" panose="02040502050405020303" pitchFamily="18" charset="0"/>
            </a:endParaRPr>
          </a:p>
          <a:p>
            <a:pPr algn="ctr">
              <a:buFontTx/>
              <a:buNone/>
            </a:pPr>
            <a:r>
              <a:rPr lang="da-DK" altLang="nb-NO" i="1" dirty="0">
                <a:solidFill>
                  <a:srgbClr val="C00000"/>
                </a:solidFill>
                <a:latin typeface="Georgia" panose="02040502050405020303" pitchFamily="18" charset="0"/>
                <a:ea typeface="ＭＳ Ｐゴシック" panose="020B0600070205080204" pitchFamily="34" charset="-128"/>
                <a:cs typeface="Georgia" panose="02040502050405020303" pitchFamily="18" charset="0"/>
              </a:rPr>
              <a:t>Appreciative Inquiry </a:t>
            </a:r>
          </a:p>
          <a:p>
            <a:pPr algn="ctr">
              <a:buFontTx/>
              <a:buNone/>
            </a:pPr>
            <a:r>
              <a:rPr lang="da-DK" altLang="nb-NO" i="1" dirty="0">
                <a:solidFill>
                  <a:srgbClr val="C00000"/>
                </a:solidFill>
                <a:latin typeface="Georgia" panose="02040502050405020303" pitchFamily="18" charset="0"/>
                <a:ea typeface="ＭＳ Ｐゴシック" panose="020B0600070205080204" pitchFamily="34" charset="-128"/>
                <a:cs typeface="Georgia" panose="02040502050405020303" pitchFamily="18" charset="0"/>
              </a:rPr>
              <a:t>er en felles utforskning </a:t>
            </a:r>
          </a:p>
          <a:p>
            <a:pPr algn="ctr">
              <a:buFontTx/>
              <a:buNone/>
            </a:pPr>
            <a:r>
              <a:rPr lang="da-DK" altLang="nb-NO" i="1" dirty="0">
                <a:solidFill>
                  <a:srgbClr val="C00000"/>
                </a:solidFill>
                <a:latin typeface="Georgia" panose="02040502050405020303" pitchFamily="18" charset="0"/>
                <a:ea typeface="ＭＳ Ｐゴシック" panose="020B0600070205080204" pitchFamily="34" charset="-128"/>
                <a:cs typeface="Georgia" panose="02040502050405020303" pitchFamily="18" charset="0"/>
              </a:rPr>
              <a:t>av det beste i mennesker, organisasjoner og verden omkring dem</a:t>
            </a:r>
          </a:p>
          <a:p>
            <a:pPr algn="ctr">
              <a:buFontTx/>
              <a:buNone/>
            </a:pPr>
            <a:endParaRPr lang="da-DK" altLang="nb-NO" sz="1600" i="1" dirty="0">
              <a:solidFill>
                <a:srgbClr val="C00000"/>
              </a:solidFill>
              <a:latin typeface="Georgia" panose="02040502050405020303" pitchFamily="18" charset="0"/>
              <a:ea typeface="ＭＳ Ｐゴシック" panose="020B0600070205080204" pitchFamily="34" charset="-128"/>
              <a:cs typeface="Georgia" panose="02040502050405020303" pitchFamily="18" charset="0"/>
            </a:endParaRPr>
          </a:p>
          <a:p>
            <a:pPr algn="ctr">
              <a:buFontTx/>
              <a:buNone/>
            </a:pPr>
            <a:r>
              <a:rPr lang="da-DK" altLang="nb-NO" sz="2400" i="1" dirty="0">
                <a:solidFill>
                  <a:srgbClr val="C00000"/>
                </a:solidFill>
                <a:latin typeface="Georgia" panose="02040502050405020303" pitchFamily="18" charset="0"/>
                <a:ea typeface="ＭＳ Ｐゴシック" panose="020B0600070205080204" pitchFamily="34" charset="-128"/>
                <a:cs typeface="Georgia" panose="02040502050405020303" pitchFamily="18" charset="0"/>
              </a:rPr>
              <a:t>David Cooperrider</a:t>
            </a:r>
          </a:p>
          <a:p>
            <a:endParaRPr lang="nb-NO" altLang="nb-NO" dirty="0">
              <a:latin typeface="Georgia" panose="02040502050405020303" pitchFamily="18" charset="0"/>
              <a:ea typeface="ＭＳ Ｐゴシック" panose="020B0600070205080204" pitchFamily="34" charset="-128"/>
              <a:cs typeface="Georgia" panose="02040502050405020303" pitchFamily="18" charset="0"/>
            </a:endParaRPr>
          </a:p>
        </p:txBody>
      </p:sp>
      <p:sp>
        <p:nvSpPr>
          <p:cNvPr id="15363" name="Plassholder for tekst 5"/>
          <p:cNvSpPr>
            <a:spLocks noGrp="1"/>
          </p:cNvSpPr>
          <p:nvPr>
            <p:ph type="body" sz="half" idx="2"/>
          </p:nvPr>
        </p:nvSpPr>
        <p:spPr>
          <a:xfrm>
            <a:off x="1981201" y="1435101"/>
            <a:ext cx="3008313" cy="3027363"/>
          </a:xfrm>
        </p:spPr>
        <p:txBody>
          <a:bodyPr/>
          <a:lstStyle/>
          <a:p>
            <a:endParaRPr lang="nb-NO" altLang="nb-NO">
              <a:latin typeface="Georgia" panose="02040502050405020303" pitchFamily="18" charset="0"/>
              <a:ea typeface="ＭＳ Ｐゴシック" panose="020B0600070205080204" pitchFamily="34" charset="-128"/>
              <a:cs typeface="Georgia" panose="02040502050405020303" pitchFamily="18" charset="0"/>
            </a:endParaRPr>
          </a:p>
        </p:txBody>
      </p:sp>
      <p:pic>
        <p:nvPicPr>
          <p:cNvPr id="5" name="Bilde 4">
            <a:extLst>
              <a:ext uri="{FF2B5EF4-FFF2-40B4-BE49-F238E27FC236}">
                <a16:creationId xmlns:a16="http://schemas.microsoft.com/office/drawing/2014/main" id="{770EC354-FEE1-4F43-94D9-42E7F4B2009F}"/>
              </a:ext>
            </a:extLst>
          </p:cNvPr>
          <p:cNvPicPr>
            <a:picLocks noChangeAspect="1"/>
          </p:cNvPicPr>
          <p:nvPr/>
        </p:nvPicPr>
        <p:blipFill>
          <a:blip r:embed="rId3"/>
          <a:stretch>
            <a:fillRect/>
          </a:stretch>
        </p:blipFill>
        <p:spPr>
          <a:xfrm>
            <a:off x="10153913" y="6478438"/>
            <a:ext cx="301490" cy="265598"/>
          </a:xfrm>
          <a:prstGeom prst="rect">
            <a:avLst/>
          </a:prstGeom>
        </p:spPr>
      </p:pic>
      <p:sp>
        <p:nvSpPr>
          <p:cNvPr id="6" name="TekstSylinder 1">
            <a:extLst>
              <a:ext uri="{FF2B5EF4-FFF2-40B4-BE49-F238E27FC236}">
                <a16:creationId xmlns:a16="http://schemas.microsoft.com/office/drawing/2014/main" id="{3DCCE0D5-51C8-465D-8953-52ABB9C7D850}"/>
              </a:ext>
            </a:extLst>
          </p:cNvPr>
          <p:cNvSpPr txBox="1"/>
          <p:nvPr/>
        </p:nvSpPr>
        <p:spPr>
          <a:xfrm>
            <a:off x="4059936" y="5363571"/>
            <a:ext cx="6150865" cy="954107"/>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err="1">
                <a:ln>
                  <a:noFill/>
                </a:ln>
                <a:solidFill>
                  <a:srgbClr val="000000"/>
                </a:solidFill>
                <a:effectLst/>
                <a:uLnTx/>
                <a:uFillTx/>
                <a:latin typeface="Calibri" panose="020F0502020204030204"/>
                <a:ea typeface="+mn-ea"/>
                <a:cs typeface="+mn-cs"/>
                <a:hlinkClick r:id="rId4"/>
              </a:rPr>
              <a:t>Cooperrider</a:t>
            </a:r>
            <a:r>
              <a:rPr kumimoji="0" lang="nb-NO" sz="28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 Whitney, </a:t>
            </a:r>
            <a:r>
              <a:rPr kumimoji="0" lang="nb-NO" sz="2800" b="0" i="0" u="none" strike="noStrike" kern="1200" cap="none" spc="0" normalizeH="0" baseline="0" noProof="0" dirty="0" err="1">
                <a:ln>
                  <a:noFill/>
                </a:ln>
                <a:solidFill>
                  <a:srgbClr val="000000"/>
                </a:solidFill>
                <a:effectLst/>
                <a:uLnTx/>
                <a:uFillTx/>
                <a:latin typeface="Calibri" panose="020F0502020204030204"/>
                <a:ea typeface="+mn-ea"/>
                <a:cs typeface="+mn-cs"/>
                <a:hlinkClick r:id="rId4"/>
              </a:rPr>
              <a:t>Stavros</a:t>
            </a:r>
            <a:r>
              <a:rPr kumimoji="0" lang="nb-NO" sz="2800" b="0" i="0" u="none" strike="noStrike" kern="1200" cap="none" spc="0" normalizeH="0" baseline="0" noProof="0" dirty="0">
                <a:ln>
                  <a:noFill/>
                </a:ln>
                <a:solidFill>
                  <a:srgbClr val="000000"/>
                </a:solidFill>
                <a:effectLst/>
                <a:uLnTx/>
                <a:uFillTx/>
                <a:latin typeface="Calibri" panose="020F0502020204030204"/>
                <a:ea typeface="+mn-ea"/>
                <a:cs typeface="+mn-cs"/>
                <a:hlinkClick r:id="" action="ppaction://noaction"/>
              </a:rPr>
              <a:t> (2003)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srgbClr val="000000"/>
                </a:solidFill>
                <a:effectLst/>
                <a:uLnTx/>
                <a:uFillTx/>
                <a:latin typeface="Calibri" panose="020F0502020204030204"/>
                <a:ea typeface="+mn-ea"/>
                <a:cs typeface="+mn-cs"/>
                <a:hlinkClick r:id="" action="ppaction://noaction"/>
              </a:rPr>
              <a:t>AI </a:t>
            </a:r>
            <a:r>
              <a:rPr kumimoji="0" lang="nb-NO" sz="28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 </a:t>
            </a:r>
            <a:r>
              <a:rPr kumimoji="0" lang="nb-NO" sz="2800" b="0" i="0" u="none" strike="noStrike" kern="1200" cap="none" spc="0" normalizeH="0" baseline="0" noProof="0" dirty="0" err="1">
                <a:ln>
                  <a:noFill/>
                </a:ln>
                <a:solidFill>
                  <a:srgbClr val="000000"/>
                </a:solidFill>
                <a:effectLst/>
                <a:uLnTx/>
                <a:uFillTx/>
                <a:latin typeface="Calibri" panose="020F0502020204030204"/>
                <a:ea typeface="+mn-ea"/>
                <a:cs typeface="+mn-cs"/>
                <a:hlinkClick r:id="rId4"/>
              </a:rPr>
              <a:t>handbook</a:t>
            </a:r>
            <a:r>
              <a:rPr kumimoji="0" lang="nb-NO" sz="28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 for leaders</a:t>
            </a:r>
            <a:endParaRPr kumimoji="0" lang="nb-NO"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449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p:cNvSpPr>
          <p:nvPr>
            <p:ph type="title" idx="4294967295"/>
          </p:nvPr>
        </p:nvSpPr>
        <p:spPr>
          <a:xfrm>
            <a:off x="829056" y="395288"/>
            <a:ext cx="10972800" cy="1143000"/>
          </a:xfrm>
        </p:spPr>
        <p:txBody>
          <a:bodyPr/>
          <a:lstStyle/>
          <a:p>
            <a:r>
              <a:rPr lang="nb-NO" altLang="nb-NO" sz="4000" dirty="0">
                <a:latin typeface="Trebuchet MS" panose="020B0603020202020204" pitchFamily="34" charset="0"/>
                <a:ea typeface="ＭＳ Ｐゴシック" panose="020B0600070205080204" pitchFamily="34" charset="-128"/>
                <a:cs typeface="Trebuchet MS" panose="020B0603020202020204" pitchFamily="34" charset="0"/>
              </a:rPr>
              <a:t>Grunnleggende antakelser</a:t>
            </a:r>
          </a:p>
        </p:txBody>
      </p:sp>
      <p:sp>
        <p:nvSpPr>
          <p:cNvPr id="23555" name="Rectangle 3"/>
          <p:cNvSpPr>
            <a:spLocks noGrp="1"/>
          </p:cNvSpPr>
          <p:nvPr>
            <p:ph type="body" idx="4294967295"/>
          </p:nvPr>
        </p:nvSpPr>
        <p:spPr>
          <a:xfrm>
            <a:off x="390144" y="1243584"/>
            <a:ext cx="11192256" cy="4927029"/>
          </a:xfrm>
        </p:spPr>
        <p:txBody>
          <a:bodyPr/>
          <a:lstStyle/>
          <a:p>
            <a:pPr>
              <a:lnSpc>
                <a:spcPct val="90000"/>
              </a:lnSpc>
            </a:pPr>
            <a:r>
              <a:rPr lang="nb-NO" altLang="nb-NO" sz="3600" dirty="0">
                <a:latin typeface="Georgia" panose="02040502050405020303" pitchFamily="18" charset="0"/>
                <a:ea typeface="ＭＳ Ｐゴシック" panose="020B0600070205080204" pitchFamily="34" charset="-128"/>
                <a:cs typeface="Georgia" panose="02040502050405020303" pitchFamily="18" charset="0"/>
              </a:rPr>
              <a:t>Bak et hvert problem ligger et ønske om noe bedre – utforsk og utvikle ønsket</a:t>
            </a:r>
          </a:p>
          <a:p>
            <a:pPr>
              <a:lnSpc>
                <a:spcPct val="90000"/>
              </a:lnSpc>
            </a:pPr>
            <a:r>
              <a:rPr lang="nb-NO" altLang="nb-NO" sz="3600" dirty="0">
                <a:latin typeface="Georgia" panose="02040502050405020303" pitchFamily="18" charset="0"/>
                <a:ea typeface="ＭＳ Ｐゴシック" panose="020B0600070205080204" pitchFamily="34" charset="-128"/>
                <a:cs typeface="Georgia" panose="02040502050405020303" pitchFamily="18" charset="0"/>
              </a:rPr>
              <a:t>Et problem er aldri konstant. La det som fungerer danne utgangspunktet</a:t>
            </a:r>
          </a:p>
          <a:p>
            <a:pPr>
              <a:lnSpc>
                <a:spcPct val="90000"/>
              </a:lnSpc>
            </a:pPr>
            <a:r>
              <a:rPr lang="nb-NO" altLang="nb-NO" sz="3600" dirty="0">
                <a:latin typeface="Georgia" panose="02040502050405020303" pitchFamily="18" charset="0"/>
                <a:ea typeface="ＭＳ Ｐゴシック" panose="020B0600070205080204" pitchFamily="34" charset="-128"/>
                <a:cs typeface="Georgia" panose="02040502050405020303" pitchFamily="18" charset="0"/>
              </a:rPr>
              <a:t>Spørsmålene skaper svar. Spør om det som gir liv og energi </a:t>
            </a:r>
          </a:p>
          <a:p>
            <a:pPr>
              <a:lnSpc>
                <a:spcPct val="90000"/>
              </a:lnSpc>
            </a:pPr>
            <a:r>
              <a:rPr lang="nb-NO" altLang="nb-NO" sz="3600" dirty="0">
                <a:latin typeface="Georgia" panose="02040502050405020303" pitchFamily="18" charset="0"/>
                <a:ea typeface="ＭＳ Ｐゴシック" panose="020B0600070205080204" pitchFamily="34" charset="-128"/>
                <a:cs typeface="Georgia" panose="02040502050405020303" pitchFamily="18" charset="0"/>
              </a:rPr>
              <a:t>Organisasjoner og mennesker søker alltid etter vekst - gi næring til dette behovet</a:t>
            </a:r>
          </a:p>
          <a:p>
            <a:pPr>
              <a:lnSpc>
                <a:spcPct val="90000"/>
              </a:lnSpc>
            </a:pPr>
            <a:r>
              <a:rPr lang="nb-NO" altLang="nb-NO" sz="3600" dirty="0">
                <a:latin typeface="Georgia" panose="02040502050405020303" pitchFamily="18" charset="0"/>
                <a:ea typeface="ＭＳ Ｐゴシック" panose="020B0600070205080204" pitchFamily="34" charset="-128"/>
                <a:cs typeface="Georgia" panose="02040502050405020303" pitchFamily="18" charset="0"/>
              </a:rPr>
              <a:t>Prosess og resultat henger sammen – involver flest mulig  i prosessen</a:t>
            </a:r>
          </a:p>
        </p:txBody>
      </p:sp>
      <p:pic>
        <p:nvPicPr>
          <p:cNvPr id="4" name="Bilde 3">
            <a:extLst>
              <a:ext uri="{FF2B5EF4-FFF2-40B4-BE49-F238E27FC236}">
                <a16:creationId xmlns:a16="http://schemas.microsoft.com/office/drawing/2014/main" id="{4FF24ABD-2A71-4D67-BA53-4DC6B801B75F}"/>
              </a:ext>
            </a:extLst>
          </p:cNvPr>
          <p:cNvPicPr>
            <a:picLocks noChangeAspect="1"/>
          </p:cNvPicPr>
          <p:nvPr/>
        </p:nvPicPr>
        <p:blipFill>
          <a:blip r:embed="rId3"/>
          <a:stretch>
            <a:fillRect/>
          </a:stretch>
        </p:blipFill>
        <p:spPr>
          <a:xfrm>
            <a:off x="10153913" y="6478438"/>
            <a:ext cx="301490" cy="265598"/>
          </a:xfrm>
          <a:prstGeom prst="rect">
            <a:avLst/>
          </a:prstGeom>
        </p:spPr>
      </p:pic>
    </p:spTree>
    <p:extLst>
      <p:ext uri="{BB962C8B-B14F-4D97-AF65-F5344CB8AC3E}">
        <p14:creationId xmlns:p14="http://schemas.microsoft.com/office/powerpoint/2010/main" val="80233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5203" name="Group 35">
            <a:extLst>
              <a:ext uri="{FF2B5EF4-FFF2-40B4-BE49-F238E27FC236}">
                <a16:creationId xmlns:a16="http://schemas.microsoft.com/office/drawing/2014/main" id="{FFC1EE10-5594-4F0D-8B04-C176EA8846D7}"/>
              </a:ext>
            </a:extLst>
          </p:cNvPr>
          <p:cNvGraphicFramePr>
            <a:graphicFrameLocks noGrp="1"/>
          </p:cNvGraphicFramePr>
          <p:nvPr/>
        </p:nvGraphicFramePr>
        <p:xfrm>
          <a:off x="2819400" y="1066800"/>
          <a:ext cx="5257800" cy="5132800"/>
        </p:xfrm>
        <a:graphic>
          <a:graphicData uri="http://schemas.openxmlformats.org/drawingml/2006/table">
            <a:tbl>
              <a:tblPr/>
              <a:tblGrid>
                <a:gridCol w="25908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tblGrid>
              <a:tr h="2566194">
                <a:tc>
                  <a:txBody>
                    <a:bodyPr/>
                    <a:lstStyle>
                      <a:lvl1pPr>
                        <a:spcBef>
                          <a:spcPct val="20000"/>
                        </a:spcBef>
                        <a:buClr>
                          <a:schemeClr val="hlink"/>
                        </a:buClr>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folHlink"/>
                        </a:buClr>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 Atferd</a:t>
                      </a:r>
                    </a:p>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 Planer</a:t>
                      </a:r>
                    </a:p>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 Prestasjoner</a:t>
                      </a:r>
                    </a:p>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 Rapporter</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folHlink"/>
                        </a:buClr>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 Strukturer</a:t>
                      </a:r>
                    </a:p>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 Prosesser</a:t>
                      </a:r>
                    </a:p>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 Prosedyrer</a:t>
                      </a:r>
                    </a:p>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 Politikk</a:t>
                      </a:r>
                    </a:p>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a:ln>
                            <a:noFill/>
                          </a:ln>
                          <a:solidFill>
                            <a:schemeClr val="tx1"/>
                          </a:solidFill>
                          <a:effectLst>
                            <a:outerShdw blurRad="38100" dist="38100" dir="2700000" algn="tl">
                              <a:srgbClr val="000000"/>
                            </a:outerShdw>
                          </a:effectLst>
                          <a:latin typeface="Garamond" panose="02020404030301010803" pitchFamily="18" charset="0"/>
                        </a:rPr>
                        <a:t> Teknologi</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66194">
                <a:tc>
                  <a:txBody>
                    <a:bodyPr/>
                    <a:lstStyle>
                      <a:lvl1pPr>
                        <a:spcBef>
                          <a:spcPct val="20000"/>
                        </a:spcBef>
                        <a:buClr>
                          <a:schemeClr val="hlink"/>
                        </a:buClr>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folHlink"/>
                        </a:buClr>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rPr>
                        <a:t> Motivasjon</a:t>
                      </a:r>
                    </a:p>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rPr>
                        <a:t> Humør</a:t>
                      </a:r>
                    </a:p>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rPr>
                        <a:t> Engasjement</a:t>
                      </a:r>
                    </a:p>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rPr>
                        <a:t> Opplevelser</a:t>
                      </a:r>
                    </a:p>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rPr>
                        <a:t> Overbevisning</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buClr>
                          <a:schemeClr val="hlink"/>
                        </a:buClr>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folHlink"/>
                        </a:buClr>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folHlink"/>
                        </a:buClr>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rPr>
                        <a:t> Normer</a:t>
                      </a:r>
                    </a:p>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rPr>
                        <a:t> Verdier</a:t>
                      </a:r>
                    </a:p>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rPr>
                        <a:t> Språk</a:t>
                      </a:r>
                    </a:p>
                    <a:p>
                      <a:pPr marL="0" marR="0" lvl="0" indent="0" algn="l" defTabSz="914400" rtl="0" eaLnBrk="1" fontAlgn="base" latinLnBrk="0" hangingPunct="1">
                        <a:lnSpc>
                          <a:spcPct val="100000"/>
                        </a:lnSpc>
                        <a:spcBef>
                          <a:spcPct val="20000"/>
                        </a:spcBef>
                        <a:spcAft>
                          <a:spcPct val="0"/>
                        </a:spcAft>
                        <a:buClr>
                          <a:schemeClr val="hlink"/>
                        </a:buClr>
                        <a:buSzTx/>
                        <a:buFontTx/>
                        <a:buChar char="•"/>
                        <a:tabLst/>
                      </a:pPr>
                      <a:r>
                        <a:rPr kumimoji="0" lang="nb-NO" altLang="nb-NO" sz="28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rPr>
                        <a:t> Tradisjoner</a:t>
                      </a:r>
                    </a:p>
                    <a:p>
                      <a:pPr marL="0" marR="0" lvl="0" indent="0" algn="l" defTabSz="914400" rtl="0" eaLnBrk="1" fontAlgn="base" latinLnBrk="0" hangingPunct="1">
                        <a:lnSpc>
                          <a:spcPct val="100000"/>
                        </a:lnSpc>
                        <a:spcBef>
                          <a:spcPct val="20000"/>
                        </a:spcBef>
                        <a:spcAft>
                          <a:spcPct val="0"/>
                        </a:spcAft>
                        <a:buClr>
                          <a:schemeClr val="hlink"/>
                        </a:buClr>
                        <a:buSzTx/>
                        <a:buFontTx/>
                        <a:buNone/>
                        <a:tabLst/>
                      </a:pPr>
                      <a:endParaRPr kumimoji="0" lang="nb-NO" altLang="nb-NO" sz="2800" b="0" i="0" u="none" strike="noStrike" cap="none" normalizeH="0" baseline="0" dirty="0">
                        <a:ln>
                          <a:noFill/>
                        </a:ln>
                        <a:solidFill>
                          <a:schemeClr val="tx1"/>
                        </a:solidFill>
                        <a:effectLst>
                          <a:outerShdw blurRad="38100" dist="38100" dir="2700000" algn="tl">
                            <a:srgbClr val="000000"/>
                          </a:outerShdw>
                        </a:effectLst>
                        <a:latin typeface="Garamond" panose="02020404030301010803"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1"/>
                  </a:ext>
                </a:extLst>
              </a:tr>
            </a:tbl>
          </a:graphicData>
        </a:graphic>
      </p:graphicFrame>
      <p:sp>
        <p:nvSpPr>
          <p:cNvPr id="135198" name="Text Box 30">
            <a:extLst>
              <a:ext uri="{FF2B5EF4-FFF2-40B4-BE49-F238E27FC236}">
                <a16:creationId xmlns:a16="http://schemas.microsoft.com/office/drawing/2014/main" id="{D15EF6CE-8164-4D4E-9228-6E0BE393CE52}"/>
              </a:ext>
            </a:extLst>
          </p:cNvPr>
          <p:cNvSpPr txBox="1">
            <a:spLocks noChangeArrowheads="1"/>
          </p:cNvSpPr>
          <p:nvPr/>
        </p:nvSpPr>
        <p:spPr bwMode="auto">
          <a:xfrm>
            <a:off x="8305800" y="1981200"/>
            <a:ext cx="19812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nb-NO" altLang="nb-NO"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Den formelle organisasjon</a:t>
            </a:r>
          </a:p>
        </p:txBody>
      </p:sp>
      <p:sp>
        <p:nvSpPr>
          <p:cNvPr id="135199" name="Text Box 31">
            <a:extLst>
              <a:ext uri="{FF2B5EF4-FFF2-40B4-BE49-F238E27FC236}">
                <a16:creationId xmlns:a16="http://schemas.microsoft.com/office/drawing/2014/main" id="{2E23C3BD-6915-4651-96BD-98EEB91E173A}"/>
              </a:ext>
            </a:extLst>
          </p:cNvPr>
          <p:cNvSpPr txBox="1">
            <a:spLocks noChangeArrowheads="1"/>
          </p:cNvSpPr>
          <p:nvPr/>
        </p:nvSpPr>
        <p:spPr bwMode="auto">
          <a:xfrm>
            <a:off x="8305800" y="4800600"/>
            <a:ext cx="19812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nb-NO" altLang="nb-NO"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Den </a:t>
            </a:r>
            <a:r>
              <a:rPr kumimoji="0" lang="nb-NO" altLang="nb-NO" sz="2800" b="1" i="0" u="none" strike="noStrike" kern="1200" cap="none" spc="0" normalizeH="0" baseline="0" noProof="0">
                <a:ln>
                  <a:noFill/>
                </a:ln>
                <a:solidFill>
                  <a:prstClr val="black"/>
                </a:solidFill>
                <a:effectLst/>
                <a:uLnTx/>
                <a:uFillTx/>
                <a:latin typeface="Garamond" panose="02020404030301010803" pitchFamily="18" charset="0"/>
                <a:ea typeface="+mn-ea"/>
                <a:cs typeface="+mn-cs"/>
              </a:rPr>
              <a:t>u</a:t>
            </a:r>
            <a:r>
              <a:rPr kumimoji="0" lang="nb-NO" altLang="nb-NO"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formelle organisasjon</a:t>
            </a:r>
          </a:p>
        </p:txBody>
      </p:sp>
      <p:sp>
        <p:nvSpPr>
          <p:cNvPr id="135205" name="Text Box 37">
            <a:extLst>
              <a:ext uri="{FF2B5EF4-FFF2-40B4-BE49-F238E27FC236}">
                <a16:creationId xmlns:a16="http://schemas.microsoft.com/office/drawing/2014/main" id="{26C2C3E0-B247-4D0C-81F3-EA019983C071}"/>
              </a:ext>
            </a:extLst>
          </p:cNvPr>
          <p:cNvSpPr txBox="1">
            <a:spLocks noChangeArrowheads="1"/>
          </p:cNvSpPr>
          <p:nvPr/>
        </p:nvSpPr>
        <p:spPr bwMode="auto">
          <a:xfrm>
            <a:off x="3124200" y="6278564"/>
            <a:ext cx="1600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nb-NO" altLang="nb-NO"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Jeg</a:t>
            </a:r>
          </a:p>
        </p:txBody>
      </p:sp>
      <p:sp>
        <p:nvSpPr>
          <p:cNvPr id="135206" name="Text Box 38">
            <a:extLst>
              <a:ext uri="{FF2B5EF4-FFF2-40B4-BE49-F238E27FC236}">
                <a16:creationId xmlns:a16="http://schemas.microsoft.com/office/drawing/2014/main" id="{8A8A5538-2974-482B-87DD-970418654E5E}"/>
              </a:ext>
            </a:extLst>
          </p:cNvPr>
          <p:cNvSpPr txBox="1">
            <a:spLocks noChangeArrowheads="1"/>
          </p:cNvSpPr>
          <p:nvPr/>
        </p:nvSpPr>
        <p:spPr bwMode="auto">
          <a:xfrm>
            <a:off x="6019800" y="6248401"/>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nb-NO" altLang="nb-NO" sz="18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
        <p:nvSpPr>
          <p:cNvPr id="135207" name="Text Box 39">
            <a:extLst>
              <a:ext uri="{FF2B5EF4-FFF2-40B4-BE49-F238E27FC236}">
                <a16:creationId xmlns:a16="http://schemas.microsoft.com/office/drawing/2014/main" id="{4804E068-3350-4BE3-A9AA-42A9E0CD16A7}"/>
              </a:ext>
            </a:extLst>
          </p:cNvPr>
          <p:cNvSpPr txBox="1">
            <a:spLocks noChangeArrowheads="1"/>
          </p:cNvSpPr>
          <p:nvPr/>
        </p:nvSpPr>
        <p:spPr bwMode="auto">
          <a:xfrm>
            <a:off x="6096000" y="6278564"/>
            <a:ext cx="1600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nb-NO" altLang="nb-NO"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Vi</a:t>
            </a:r>
          </a:p>
        </p:txBody>
      </p:sp>
      <p:sp>
        <p:nvSpPr>
          <p:cNvPr id="135217" name="Text Box 49">
            <a:extLst>
              <a:ext uri="{FF2B5EF4-FFF2-40B4-BE49-F238E27FC236}">
                <a16:creationId xmlns:a16="http://schemas.microsoft.com/office/drawing/2014/main" id="{7A9559FC-FDD2-4693-9F83-782967BE9292}"/>
              </a:ext>
            </a:extLst>
          </p:cNvPr>
          <p:cNvSpPr txBox="1">
            <a:spLocks noChangeArrowheads="1"/>
          </p:cNvSpPr>
          <p:nvPr/>
        </p:nvSpPr>
        <p:spPr bwMode="auto">
          <a:xfrm>
            <a:off x="4419600" y="0"/>
            <a:ext cx="1905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nb-NO" altLang="nb-NO" sz="2800" b="0" i="0" u="none" strike="noStrike" kern="1200" cap="none" spc="0" normalizeH="0" baseline="0" noProof="0">
                <a:ln>
                  <a:noFill/>
                </a:ln>
                <a:solidFill>
                  <a:prstClr val="black"/>
                </a:solidFill>
                <a:effectLst/>
                <a:uLnTx/>
                <a:uFillTx/>
                <a:latin typeface="Garamond" panose="02020404030301010803" pitchFamily="18" charset="0"/>
                <a:ea typeface="+mn-ea"/>
                <a:cs typeface="+mn-cs"/>
              </a:rPr>
              <a:t>Tradisjonell tilnærming</a:t>
            </a:r>
          </a:p>
        </p:txBody>
      </p:sp>
      <p:sp>
        <p:nvSpPr>
          <p:cNvPr id="135219" name="AutoShape 51">
            <a:extLst>
              <a:ext uri="{FF2B5EF4-FFF2-40B4-BE49-F238E27FC236}">
                <a16:creationId xmlns:a16="http://schemas.microsoft.com/office/drawing/2014/main" id="{3A2949A6-DD10-4AB6-9DC9-3F12B6BC994D}"/>
              </a:ext>
            </a:extLst>
          </p:cNvPr>
          <p:cNvSpPr>
            <a:spLocks noChangeArrowheads="1"/>
          </p:cNvSpPr>
          <p:nvPr/>
        </p:nvSpPr>
        <p:spPr bwMode="auto">
          <a:xfrm>
            <a:off x="3048000" y="381000"/>
            <a:ext cx="5029200" cy="5334000"/>
          </a:xfrm>
          <a:prstGeom prst="curvedUpArrow">
            <a:avLst>
              <a:gd name="adj1" fmla="val 1185"/>
              <a:gd name="adj2" fmla="val 21111"/>
              <a:gd name="adj3" fmla="val 12403"/>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altLang="nb-NO" sz="18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sp>
        <p:nvSpPr>
          <p:cNvPr id="135218" name="Text Box 50">
            <a:extLst>
              <a:ext uri="{FF2B5EF4-FFF2-40B4-BE49-F238E27FC236}">
                <a16:creationId xmlns:a16="http://schemas.microsoft.com/office/drawing/2014/main" id="{126AFC18-406B-4A6E-92DB-2CF257056466}"/>
              </a:ext>
            </a:extLst>
          </p:cNvPr>
          <p:cNvSpPr txBox="1">
            <a:spLocks noChangeArrowheads="1"/>
          </p:cNvSpPr>
          <p:nvPr/>
        </p:nvSpPr>
        <p:spPr bwMode="auto">
          <a:xfrm>
            <a:off x="7924800" y="381000"/>
            <a:ext cx="106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nb-NO" altLang="nb-NO" sz="3200" b="1" i="0" u="none" strike="noStrike" kern="1200" cap="none" spc="0" normalizeH="0" baseline="0" noProof="0">
                <a:ln>
                  <a:noFill/>
                </a:ln>
                <a:solidFill>
                  <a:srgbClr val="FF5050"/>
                </a:solidFill>
                <a:effectLst/>
                <a:uLnTx/>
                <a:uFillTx/>
                <a:latin typeface="Garamond" panose="02020404030301010803" pitchFamily="18" charset="0"/>
                <a:ea typeface="+mn-ea"/>
                <a:cs typeface="+mn-cs"/>
              </a:rPr>
              <a:t>AI</a:t>
            </a:r>
          </a:p>
        </p:txBody>
      </p:sp>
      <p:sp>
        <p:nvSpPr>
          <p:cNvPr id="135220" name="AutoShape 52">
            <a:extLst>
              <a:ext uri="{FF2B5EF4-FFF2-40B4-BE49-F238E27FC236}">
                <a16:creationId xmlns:a16="http://schemas.microsoft.com/office/drawing/2014/main" id="{261021E8-F63A-456C-B5F4-17B5334A8F19}"/>
              </a:ext>
            </a:extLst>
          </p:cNvPr>
          <p:cNvSpPr>
            <a:spLocks noChangeArrowheads="1"/>
          </p:cNvSpPr>
          <p:nvPr/>
        </p:nvSpPr>
        <p:spPr bwMode="auto">
          <a:xfrm>
            <a:off x="4191000" y="381000"/>
            <a:ext cx="2438400" cy="2590800"/>
          </a:xfrm>
          <a:prstGeom prst="curvedUpArrow">
            <a:avLst>
              <a:gd name="adj1" fmla="val 2213"/>
              <a:gd name="adj2" fmla="val 16861"/>
              <a:gd name="adj3" fmla="val 2207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b-NO" altLang="nb-NO" sz="1800" b="0" i="0" u="none" strike="noStrike" kern="1200" cap="none" spc="0" normalizeH="0" baseline="0" noProof="0">
              <a:ln>
                <a:noFill/>
              </a:ln>
              <a:solidFill>
                <a:prstClr val="black"/>
              </a:solidFill>
              <a:effectLst/>
              <a:uLnTx/>
              <a:uFillTx/>
              <a:latin typeface="Garamond" panose="02020404030301010803" pitchFamily="18" charset="0"/>
              <a:ea typeface="+mn-ea"/>
              <a:cs typeface="+mn-cs"/>
            </a:endParaRPr>
          </a:p>
        </p:txBody>
      </p:sp>
      <p:pic>
        <p:nvPicPr>
          <p:cNvPr id="12" name="Bilde 11">
            <a:extLst>
              <a:ext uri="{FF2B5EF4-FFF2-40B4-BE49-F238E27FC236}">
                <a16:creationId xmlns:a16="http://schemas.microsoft.com/office/drawing/2014/main" id="{153BE397-599D-4BDD-A9BD-83CF6041BDB0}"/>
              </a:ext>
            </a:extLst>
          </p:cNvPr>
          <p:cNvPicPr>
            <a:picLocks noChangeAspect="1"/>
          </p:cNvPicPr>
          <p:nvPr/>
        </p:nvPicPr>
        <p:blipFill>
          <a:blip r:embed="rId3"/>
          <a:stretch>
            <a:fillRect/>
          </a:stretch>
        </p:blipFill>
        <p:spPr>
          <a:xfrm>
            <a:off x="10153913" y="6478438"/>
            <a:ext cx="301490" cy="265598"/>
          </a:xfrm>
          <a:prstGeom prst="rect">
            <a:avLst/>
          </a:prstGeom>
        </p:spPr>
      </p:pic>
      <p:sp>
        <p:nvSpPr>
          <p:cNvPr id="14" name="TekstSylinder 13">
            <a:extLst>
              <a:ext uri="{FF2B5EF4-FFF2-40B4-BE49-F238E27FC236}">
                <a16:creationId xmlns:a16="http://schemas.microsoft.com/office/drawing/2014/main" id="{B0544616-9F6D-48F6-ABEE-6F5C54174952}"/>
              </a:ext>
            </a:extLst>
          </p:cNvPr>
          <p:cNvSpPr txBox="1"/>
          <p:nvPr/>
        </p:nvSpPr>
        <p:spPr>
          <a:xfrm>
            <a:off x="184548" y="4973459"/>
            <a:ext cx="2406252" cy="1200329"/>
          </a:xfrm>
          <a:prstGeom prst="rect">
            <a:avLst/>
          </a:prstGeom>
          <a:noFill/>
        </p:spPr>
        <p:txBody>
          <a:bodyPr wrap="square">
            <a:spAutoFit/>
          </a:bodyPr>
          <a:lstStyle/>
          <a:p>
            <a:pPr eaLnBrk="1" hangingPunct="1">
              <a:spcBef>
                <a:spcPct val="0"/>
              </a:spcBef>
            </a:pPr>
            <a:r>
              <a:rPr lang="nb-NO" altLang="nb-NO" dirty="0">
                <a:latin typeface="TrebuchetMS" charset="0"/>
              </a:rPr>
              <a:t>Kilde: Ravi </a:t>
            </a:r>
            <a:r>
              <a:rPr lang="nb-NO" altLang="nb-NO" dirty="0" err="1">
                <a:latin typeface="TrebuchetMS" charset="0"/>
              </a:rPr>
              <a:t>Pradhan</a:t>
            </a:r>
            <a:r>
              <a:rPr lang="nb-NO" altLang="nb-NO" dirty="0">
                <a:latin typeface="TrebuchetMS" charset="0"/>
              </a:rPr>
              <a:t>, “</a:t>
            </a:r>
            <a:r>
              <a:rPr lang="nb-NO" altLang="nb-NO" dirty="0" err="1">
                <a:latin typeface="TrebuchetMS" charset="0"/>
              </a:rPr>
              <a:t>Why</a:t>
            </a:r>
            <a:r>
              <a:rPr lang="nb-NO" altLang="nb-NO" dirty="0">
                <a:latin typeface="TrebuchetMS" charset="0"/>
              </a:rPr>
              <a:t> is soft so hard?”, </a:t>
            </a:r>
            <a:r>
              <a:rPr lang="nb-NO" altLang="nb-NO" dirty="0" err="1">
                <a:latin typeface="TrebuchetMS" charset="0"/>
              </a:rPr>
              <a:t>Karuna</a:t>
            </a:r>
            <a:r>
              <a:rPr lang="nb-NO" altLang="nb-NO" dirty="0">
                <a:latin typeface="TrebuchetMS" charset="0"/>
              </a:rPr>
              <a:t> Management, Inc. USA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5217"/>
                                        </p:tgtEl>
                                        <p:attrNameLst>
                                          <p:attrName>style.visibility</p:attrName>
                                        </p:attrNameLst>
                                      </p:cBhvr>
                                      <p:to>
                                        <p:strVal val="visible"/>
                                      </p:to>
                                    </p:set>
                                    <p:anim calcmode="lin" valueType="num">
                                      <p:cBhvr additive="base">
                                        <p:cTn id="7" dur="500" fill="hold"/>
                                        <p:tgtEl>
                                          <p:spTgt spid="135217"/>
                                        </p:tgtEl>
                                        <p:attrNameLst>
                                          <p:attrName>ppt_x</p:attrName>
                                        </p:attrNameLst>
                                      </p:cBhvr>
                                      <p:tavLst>
                                        <p:tav tm="0">
                                          <p:val>
                                            <p:strVal val="0-#ppt_w/2"/>
                                          </p:val>
                                        </p:tav>
                                        <p:tav tm="100000">
                                          <p:val>
                                            <p:strVal val="#ppt_x"/>
                                          </p:val>
                                        </p:tav>
                                      </p:tavLst>
                                    </p:anim>
                                    <p:anim calcmode="lin" valueType="num">
                                      <p:cBhvr additive="base">
                                        <p:cTn id="8" dur="500" fill="hold"/>
                                        <p:tgtEl>
                                          <p:spTgt spid="1352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5220"/>
                                        </p:tgtEl>
                                        <p:attrNameLst>
                                          <p:attrName>style.visibility</p:attrName>
                                        </p:attrNameLst>
                                      </p:cBhvr>
                                      <p:to>
                                        <p:strVal val="visible"/>
                                      </p:to>
                                    </p:set>
                                    <p:anim calcmode="lin" valueType="num">
                                      <p:cBhvr additive="base">
                                        <p:cTn id="13" dur="500" fill="hold"/>
                                        <p:tgtEl>
                                          <p:spTgt spid="135220"/>
                                        </p:tgtEl>
                                        <p:attrNameLst>
                                          <p:attrName>ppt_x</p:attrName>
                                        </p:attrNameLst>
                                      </p:cBhvr>
                                      <p:tavLst>
                                        <p:tav tm="0">
                                          <p:val>
                                            <p:strVal val="0-#ppt_w/2"/>
                                          </p:val>
                                        </p:tav>
                                        <p:tav tm="100000">
                                          <p:val>
                                            <p:strVal val="#ppt_x"/>
                                          </p:val>
                                        </p:tav>
                                      </p:tavLst>
                                    </p:anim>
                                    <p:anim calcmode="lin" valueType="num">
                                      <p:cBhvr additive="base">
                                        <p:cTn id="14" dur="500" fill="hold"/>
                                        <p:tgtEl>
                                          <p:spTgt spid="13522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5218"/>
                                        </p:tgtEl>
                                        <p:attrNameLst>
                                          <p:attrName>style.visibility</p:attrName>
                                        </p:attrNameLst>
                                      </p:cBhvr>
                                      <p:to>
                                        <p:strVal val="visible"/>
                                      </p:to>
                                    </p:set>
                                    <p:anim calcmode="lin" valueType="num">
                                      <p:cBhvr additive="base">
                                        <p:cTn id="19" dur="500" fill="hold"/>
                                        <p:tgtEl>
                                          <p:spTgt spid="135218"/>
                                        </p:tgtEl>
                                        <p:attrNameLst>
                                          <p:attrName>ppt_x</p:attrName>
                                        </p:attrNameLst>
                                      </p:cBhvr>
                                      <p:tavLst>
                                        <p:tav tm="0">
                                          <p:val>
                                            <p:strVal val="0-#ppt_w/2"/>
                                          </p:val>
                                        </p:tav>
                                        <p:tav tm="100000">
                                          <p:val>
                                            <p:strVal val="#ppt_x"/>
                                          </p:val>
                                        </p:tav>
                                      </p:tavLst>
                                    </p:anim>
                                    <p:anim calcmode="lin" valueType="num">
                                      <p:cBhvr additive="base">
                                        <p:cTn id="20" dur="500" fill="hold"/>
                                        <p:tgtEl>
                                          <p:spTgt spid="13521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5219"/>
                                        </p:tgtEl>
                                        <p:attrNameLst>
                                          <p:attrName>style.visibility</p:attrName>
                                        </p:attrNameLst>
                                      </p:cBhvr>
                                      <p:to>
                                        <p:strVal val="visible"/>
                                      </p:to>
                                    </p:set>
                                    <p:anim calcmode="lin" valueType="num">
                                      <p:cBhvr additive="base">
                                        <p:cTn id="25" dur="500" fill="hold"/>
                                        <p:tgtEl>
                                          <p:spTgt spid="135219"/>
                                        </p:tgtEl>
                                        <p:attrNameLst>
                                          <p:attrName>ppt_x</p:attrName>
                                        </p:attrNameLst>
                                      </p:cBhvr>
                                      <p:tavLst>
                                        <p:tav tm="0">
                                          <p:val>
                                            <p:strVal val="0-#ppt_w/2"/>
                                          </p:val>
                                        </p:tav>
                                        <p:tav tm="100000">
                                          <p:val>
                                            <p:strVal val="#ppt_x"/>
                                          </p:val>
                                        </p:tav>
                                      </p:tavLst>
                                    </p:anim>
                                    <p:anim calcmode="lin" valueType="num">
                                      <p:cBhvr additive="base">
                                        <p:cTn id="26" dur="500" fill="hold"/>
                                        <p:tgtEl>
                                          <p:spTgt spid="1352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217" grpId="0" autoUpdateAnimBg="0"/>
      <p:bldP spid="135219" grpId="0" animBg="1"/>
      <p:bldP spid="135218" grpId="0" autoUpdateAnimBg="0"/>
      <p:bldP spid="1352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34" name="Rectangle 13333">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36" name="Rectangle 13335">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14" name="Rectangle 2"/>
          <p:cNvSpPr>
            <a:spLocks noGrp="1"/>
          </p:cNvSpPr>
          <p:nvPr>
            <p:ph type="title" idx="4294967295"/>
          </p:nvPr>
        </p:nvSpPr>
        <p:spPr>
          <a:xfrm>
            <a:off x="424679" y="899823"/>
            <a:ext cx="9464841" cy="1535837"/>
          </a:xfrm>
        </p:spPr>
        <p:txBody>
          <a:bodyPr>
            <a:normAutofit fontScale="90000"/>
          </a:bodyPr>
          <a:lstStyle/>
          <a:p>
            <a:br>
              <a:rPr lang="nb-NO" altLang="nb-NO" sz="3200" dirty="0">
                <a:solidFill>
                  <a:schemeClr val="tx2"/>
                </a:solidFill>
                <a:latin typeface="Trebuchet MS" panose="020B0603020202020204" pitchFamily="34" charset="0"/>
                <a:ea typeface="ＭＳ Ｐゴシック" panose="020B0600070205080204" pitchFamily="34" charset="-128"/>
                <a:cs typeface="Trebuchet MS" panose="020B0603020202020204" pitchFamily="34" charset="0"/>
                <a:hlinkClick r:id="rId3"/>
              </a:rPr>
            </a:br>
            <a:r>
              <a:rPr lang="nb-NO" altLang="nb-NO" sz="6000" dirty="0">
                <a:solidFill>
                  <a:schemeClr val="tx2"/>
                </a:solidFill>
                <a:latin typeface="Trebuchet MS" panose="020B0603020202020204" pitchFamily="34" charset="0"/>
                <a:ea typeface="ＭＳ Ｐゴシック" panose="020B0600070205080204" pitchFamily="34" charset="-128"/>
                <a:cs typeface="Trebuchet MS" panose="020B0603020202020204" pitchFamily="34" charset="0"/>
                <a:hlinkClick r:id="rId3"/>
              </a:rPr>
              <a:t>Anerkjennende Intervju (AI)</a:t>
            </a:r>
            <a:br>
              <a:rPr lang="nb-NO" altLang="nb-NO" sz="6000" dirty="0">
                <a:solidFill>
                  <a:schemeClr val="tx2"/>
                </a:solidFill>
                <a:latin typeface="Georgia" panose="02040502050405020303" pitchFamily="18" charset="0"/>
                <a:ea typeface="ＭＳ Ｐゴシック" panose="020B0600070205080204" pitchFamily="34" charset="-128"/>
                <a:cs typeface="Georgia" panose="02040502050405020303" pitchFamily="18" charset="0"/>
              </a:rPr>
            </a:br>
            <a:r>
              <a:rPr lang="nb-NO" altLang="nb-NO" sz="4900" dirty="0" err="1">
                <a:solidFill>
                  <a:schemeClr val="tx2"/>
                </a:solidFill>
                <a:latin typeface="Georgia" panose="02040502050405020303" pitchFamily="18" charset="0"/>
                <a:ea typeface="ＭＳ Ｐゴシック" panose="020B0600070205080204" pitchFamily="34" charset="-128"/>
                <a:cs typeface="Georgia" panose="02040502050405020303" pitchFamily="18" charset="0"/>
              </a:rPr>
              <a:t>Appreciative</a:t>
            </a:r>
            <a:r>
              <a:rPr lang="nb-NO" altLang="nb-NO" sz="4900" dirty="0">
                <a:solidFill>
                  <a:schemeClr val="tx2"/>
                </a:solidFill>
                <a:latin typeface="Georgia" panose="02040502050405020303" pitchFamily="18" charset="0"/>
                <a:ea typeface="ＭＳ Ｐゴシック" panose="020B0600070205080204" pitchFamily="34" charset="-128"/>
                <a:cs typeface="Georgia" panose="02040502050405020303" pitchFamily="18" charset="0"/>
              </a:rPr>
              <a:t> </a:t>
            </a:r>
            <a:r>
              <a:rPr lang="nb-NO" altLang="nb-NO" sz="4900" dirty="0" err="1">
                <a:solidFill>
                  <a:schemeClr val="tx2"/>
                </a:solidFill>
                <a:latin typeface="Georgia" panose="02040502050405020303" pitchFamily="18" charset="0"/>
                <a:ea typeface="ＭＳ Ｐゴシック" panose="020B0600070205080204" pitchFamily="34" charset="-128"/>
                <a:cs typeface="Georgia" panose="02040502050405020303" pitchFamily="18" charset="0"/>
              </a:rPr>
              <a:t>Inquiry</a:t>
            </a:r>
            <a:br>
              <a:rPr lang="nb-NO" altLang="nb-NO" sz="4900" dirty="0">
                <a:solidFill>
                  <a:schemeClr val="tx2"/>
                </a:solidFill>
                <a:latin typeface="Georgia" panose="02040502050405020303" pitchFamily="18" charset="0"/>
                <a:ea typeface="ＭＳ Ｐゴシック" panose="020B0600070205080204" pitchFamily="34" charset="-128"/>
                <a:cs typeface="Georgia" panose="02040502050405020303" pitchFamily="18" charset="0"/>
              </a:rPr>
            </a:br>
            <a:br>
              <a:rPr lang="nb-NO" altLang="nb-NO" sz="4900" dirty="0">
                <a:solidFill>
                  <a:schemeClr val="tx2"/>
                </a:solidFill>
                <a:latin typeface="Georgia" panose="02040502050405020303" pitchFamily="18" charset="0"/>
                <a:ea typeface="ＭＳ Ｐゴシック" panose="020B0600070205080204" pitchFamily="34" charset="-128"/>
                <a:cs typeface="Georgia" panose="02040502050405020303" pitchFamily="18" charset="0"/>
              </a:rPr>
            </a:br>
            <a:endParaRPr lang="nb-NO" altLang="nb-NO" sz="4000" dirty="0">
              <a:solidFill>
                <a:schemeClr val="tx2"/>
              </a:solidFill>
              <a:latin typeface="Trebuchet MS" panose="020B0603020202020204" pitchFamily="34" charset="0"/>
              <a:ea typeface="ＭＳ Ｐゴシック" panose="020B0600070205080204" pitchFamily="34" charset="-128"/>
              <a:cs typeface="Trebuchet MS" panose="020B0603020202020204" pitchFamily="34" charset="0"/>
            </a:endParaRPr>
          </a:p>
        </p:txBody>
      </p:sp>
      <p:sp>
        <p:nvSpPr>
          <p:cNvPr id="13315" name="Rectangle 3"/>
          <p:cNvSpPr>
            <a:spLocks noGrp="1"/>
          </p:cNvSpPr>
          <p:nvPr>
            <p:ph type="body" idx="4294967295"/>
          </p:nvPr>
        </p:nvSpPr>
        <p:spPr>
          <a:xfrm>
            <a:off x="638852" y="2612220"/>
            <a:ext cx="6749500" cy="3884079"/>
          </a:xfrm>
        </p:spPr>
        <p:txBody>
          <a:bodyPr anchor="t">
            <a:normAutofit fontScale="92500" lnSpcReduction="20000"/>
          </a:bodyPr>
          <a:lstStyle/>
          <a:p>
            <a:r>
              <a:rPr lang="nb-NO" altLang="nb-NO" sz="4000" dirty="0">
                <a:solidFill>
                  <a:schemeClr val="tx2"/>
                </a:solidFill>
                <a:latin typeface="Georgia" panose="02040502050405020303" pitchFamily="18" charset="0"/>
                <a:ea typeface="ＭＳ Ｐゴシック" panose="020B0600070205080204" pitchFamily="34" charset="-128"/>
                <a:cs typeface="Georgia" panose="02040502050405020303" pitchFamily="18" charset="0"/>
              </a:rPr>
              <a:t>Parvise intervju om en vellykket erfaring</a:t>
            </a:r>
          </a:p>
          <a:p>
            <a:endParaRPr lang="nb-NO" altLang="nb-NO" sz="4000" dirty="0">
              <a:solidFill>
                <a:schemeClr val="tx2"/>
              </a:solidFill>
              <a:latin typeface="Georgia" panose="02040502050405020303" pitchFamily="18" charset="0"/>
              <a:ea typeface="ＭＳ Ｐゴシック" panose="020B0600070205080204" pitchFamily="34" charset="-128"/>
              <a:cs typeface="Georgia" panose="02040502050405020303" pitchFamily="18" charset="0"/>
            </a:endParaRPr>
          </a:p>
          <a:p>
            <a:r>
              <a:rPr lang="nb-NO" altLang="nb-NO" sz="4000" dirty="0">
                <a:solidFill>
                  <a:schemeClr val="tx2"/>
                </a:solidFill>
                <a:latin typeface="Georgia" panose="02040502050405020303" pitchFamily="18" charset="0"/>
                <a:ea typeface="ＭＳ Ｐゴシック" panose="020B0600070205080204" pitchFamily="34" charset="-128"/>
                <a:cs typeface="Georgia" panose="02040502050405020303" pitchFamily="18" charset="0"/>
              </a:rPr>
              <a:t>Diskusjoner i grupper Hvordan kan vi bygge videre på de kloke grepene og forutsetninger for at det skjedde? </a:t>
            </a:r>
          </a:p>
          <a:p>
            <a:endParaRPr lang="nb-NO" altLang="nb-NO" sz="3200" dirty="0">
              <a:solidFill>
                <a:schemeClr val="tx2"/>
              </a:solidFill>
              <a:latin typeface="Georgia" panose="02040502050405020303" pitchFamily="18" charset="0"/>
              <a:ea typeface="ＭＳ Ｐゴシック" panose="020B0600070205080204" pitchFamily="34" charset="-128"/>
              <a:cs typeface="Georgia" panose="02040502050405020303" pitchFamily="18" charset="0"/>
            </a:endParaRPr>
          </a:p>
          <a:p>
            <a:pPr marL="0" indent="0">
              <a:buNone/>
            </a:pPr>
            <a:endParaRPr lang="nb-NO" altLang="nb-NO" sz="1800" dirty="0">
              <a:solidFill>
                <a:schemeClr val="tx2"/>
              </a:solidFill>
              <a:latin typeface="Trebuchet MS" panose="020B0603020202020204" pitchFamily="34" charset="0"/>
              <a:ea typeface="ＭＳ Ｐゴシック" panose="020B0600070205080204" pitchFamily="34" charset="-128"/>
              <a:cs typeface="Trebuchet MS" panose="020B0603020202020204" pitchFamily="34" charset="0"/>
            </a:endParaRPr>
          </a:p>
        </p:txBody>
      </p:sp>
      <p:grpSp>
        <p:nvGrpSpPr>
          <p:cNvPr id="13338" name="Group 13337">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3339" name="Freeform: Shape 13338">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40" name="Freeform: Shape 13339">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41" name="Freeform: Shape 13340">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42" name="Freeform: Shape 13341">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Bilde 3">
            <a:extLst>
              <a:ext uri="{FF2B5EF4-FFF2-40B4-BE49-F238E27FC236}">
                <a16:creationId xmlns:a16="http://schemas.microsoft.com/office/drawing/2014/main" id="{CB7FF139-6D0B-4508-9B2E-8B563AE3801C}"/>
              </a:ext>
            </a:extLst>
          </p:cNvPr>
          <p:cNvPicPr>
            <a:picLocks noChangeAspect="1"/>
          </p:cNvPicPr>
          <p:nvPr/>
        </p:nvPicPr>
        <p:blipFill>
          <a:blip r:embed="rId4"/>
          <a:stretch>
            <a:fillRect/>
          </a:stretch>
        </p:blipFill>
        <p:spPr>
          <a:xfrm>
            <a:off x="11625729" y="6406803"/>
            <a:ext cx="301490" cy="265598"/>
          </a:xfrm>
          <a:prstGeom prst="rect">
            <a:avLst/>
          </a:prstGeom>
        </p:spPr>
      </p:pic>
      <p:sp>
        <p:nvSpPr>
          <p:cNvPr id="2" name="Plassholder for bunntekst 1">
            <a:extLst>
              <a:ext uri="{FF2B5EF4-FFF2-40B4-BE49-F238E27FC236}">
                <a16:creationId xmlns:a16="http://schemas.microsoft.com/office/drawing/2014/main" id="{5B6D27CA-053A-499A-A8A7-2A5EE98997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Trulte Konsmo, 24.11.22</a:t>
            </a:r>
          </a:p>
        </p:txBody>
      </p:sp>
    </p:spTree>
    <p:extLst>
      <p:ext uri="{BB962C8B-B14F-4D97-AF65-F5344CB8AC3E}">
        <p14:creationId xmlns:p14="http://schemas.microsoft.com/office/powerpoint/2010/main" val="238675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8B3BA8-1ED5-4AE1-8746-A6B2EC699127}"/>
              </a:ext>
            </a:extLst>
          </p:cNvPr>
          <p:cNvSpPr>
            <a:spLocks noGrp="1"/>
          </p:cNvSpPr>
          <p:nvPr>
            <p:ph type="title"/>
          </p:nvPr>
        </p:nvSpPr>
        <p:spPr>
          <a:xfrm>
            <a:off x="2170214" y="3091485"/>
            <a:ext cx="7886075" cy="1058863"/>
          </a:xfrm>
        </p:spPr>
        <p:txBody>
          <a:bodyPr>
            <a:normAutofit fontScale="90000"/>
          </a:bodyPr>
          <a:lstStyle/>
          <a:p>
            <a:r>
              <a:rPr lang="nb-NO" dirty="0">
                <a:effectLst/>
                <a:latin typeface="Arial Unicode MS" panose="020B0604020202020204" pitchFamily="34" charset="-128"/>
                <a:ea typeface="Arial Unicode MS" panose="020B0604020202020204" pitchFamily="34" charset="-128"/>
              </a:rPr>
              <a:t>F</a:t>
            </a:r>
            <a:r>
              <a:rPr lang="nb-NO" altLang="ja-JP" dirty="0">
                <a:effectLst/>
                <a:latin typeface="Arial Unicode MS" panose="020B0604020202020204" pitchFamily="34" charset="-128"/>
                <a:ea typeface="Arial Unicode MS" panose="020B0604020202020204" pitchFamily="34" charset="-128"/>
              </a:rPr>
              <a:t>ø</a:t>
            </a:r>
            <a:r>
              <a:rPr lang="nb-NO" dirty="0">
                <a:effectLst/>
                <a:latin typeface="Arial Unicode MS" panose="020B0604020202020204" pitchFamily="34" charset="-128"/>
                <a:ea typeface="Arial Unicode MS" panose="020B0604020202020204" pitchFamily="34" charset="-128"/>
              </a:rPr>
              <a:t>lg oss på: www.facebook.com/usht-vikenakershus</a:t>
            </a:r>
            <a:br>
              <a:rPr lang="nb-NO" dirty="0">
                <a:effectLst/>
                <a:latin typeface="Arial Unicode MS" panose="020B0604020202020204" pitchFamily="34" charset="-128"/>
                <a:ea typeface="Arial Unicode MS" panose="020B0604020202020204" pitchFamily="34" charset="-128"/>
              </a:rPr>
            </a:br>
            <a:r>
              <a:rPr lang="nb-NO" dirty="0">
                <a:effectLst/>
                <a:latin typeface="Arial Unicode MS" panose="020B0604020202020204" pitchFamily="34" charset="-128"/>
                <a:ea typeface="Arial Unicode MS" panose="020B0604020202020204" pitchFamily="34" charset="-128"/>
              </a:rPr>
              <a:t>Kontakt oss på mail eller </a:t>
            </a:r>
            <a:r>
              <a:rPr lang="nb-NO" dirty="0" err="1">
                <a:effectLst/>
                <a:latin typeface="Arial Unicode MS" panose="020B0604020202020204" pitchFamily="34" charset="-128"/>
                <a:ea typeface="Arial Unicode MS" panose="020B0604020202020204" pitchFamily="34" charset="-128"/>
              </a:rPr>
              <a:t>tlf</a:t>
            </a:r>
            <a:r>
              <a:rPr lang="nb-NO" dirty="0">
                <a:effectLst/>
                <a:latin typeface="Arial Unicode MS" panose="020B0604020202020204" pitchFamily="34" charset="-128"/>
                <a:ea typeface="Arial Unicode MS" panose="020B0604020202020204" pitchFamily="34" charset="-128"/>
              </a:rPr>
              <a:t>: usht@lorenskog.kommune.no</a:t>
            </a:r>
            <a:br>
              <a:rPr lang="nb-NO" dirty="0">
                <a:effectLst/>
                <a:latin typeface="Arial Unicode MS" panose="020B0604020202020204" pitchFamily="34" charset="-128"/>
                <a:ea typeface="Arial Unicode MS" panose="020B0604020202020204" pitchFamily="34" charset="-128"/>
              </a:rPr>
            </a:br>
            <a:r>
              <a:rPr lang="nb-NO" dirty="0">
                <a:effectLst/>
                <a:latin typeface="Arial Unicode MS" panose="020B0604020202020204" pitchFamily="34" charset="-128"/>
                <a:ea typeface="Arial Unicode MS" panose="020B0604020202020204" pitchFamily="34" charset="-128"/>
              </a:rPr>
              <a:t>eller </a:t>
            </a:r>
            <a:r>
              <a:rPr lang="nb-NO" dirty="0">
                <a:effectLst/>
                <a:latin typeface="Arial Unicode MS" panose="020B0604020202020204" pitchFamily="34" charset="-128"/>
                <a:ea typeface="Arial Unicode MS" panose="020B0604020202020204" pitchFamily="34" charset="-128"/>
                <a:hlinkClick r:id="rId3">
                  <a:extLst>
                    <a:ext uri="{A12FA001-AC4F-418D-AE19-62706E023703}">
                      <ahyp:hlinkClr xmlns:ahyp="http://schemas.microsoft.com/office/drawing/2018/hyperlinkcolor" val="tx"/>
                    </a:ext>
                  </a:extLst>
                </a:hlinkClick>
              </a:rPr>
              <a:t>www.utviklingssenter.no</a:t>
            </a:r>
            <a:br>
              <a:rPr lang="nb-NO" dirty="0">
                <a:effectLst/>
                <a:latin typeface="Arial Unicode MS" panose="020B0604020202020204" pitchFamily="34" charset="-128"/>
                <a:ea typeface="Arial Unicode MS" panose="020B0604020202020204" pitchFamily="34" charset="-128"/>
              </a:rPr>
            </a:br>
            <a:br>
              <a:rPr lang="nb-NO" dirty="0">
                <a:effectLst/>
                <a:latin typeface="Arial Unicode MS" panose="020B0604020202020204" pitchFamily="34" charset="-128"/>
                <a:ea typeface="Arial Unicode MS" panose="020B0604020202020204" pitchFamily="34" charset="-128"/>
              </a:rPr>
            </a:br>
            <a:r>
              <a:rPr lang="nb-NO" sz="2700" dirty="0">
                <a:effectLst/>
                <a:latin typeface="Arial Unicode MS" panose="020B0604020202020204" pitchFamily="34" charset="-128"/>
                <a:ea typeface="Arial Unicode MS" panose="020B0604020202020204" pitchFamily="34" charset="-128"/>
                <a:hlinkClick r:id="rId4">
                  <a:extLst>
                    <a:ext uri="{A12FA001-AC4F-418D-AE19-62706E023703}">
                      <ahyp:hlinkClr xmlns:ahyp="http://schemas.microsoft.com/office/drawing/2018/hyperlinkcolor" val="tx"/>
                    </a:ext>
                  </a:extLst>
                </a:hlinkClick>
              </a:rPr>
              <a:t>elikon@lorenskog.kommune.no</a:t>
            </a:r>
            <a:r>
              <a:rPr lang="nb-NO" sz="2700" dirty="0">
                <a:effectLst/>
                <a:latin typeface="Arial Unicode MS" panose="020B0604020202020204" pitchFamily="34" charset="-128"/>
                <a:ea typeface="Arial Unicode MS" panose="020B0604020202020204" pitchFamily="34" charset="-128"/>
              </a:rPr>
              <a:t> / 909 85 499</a:t>
            </a:r>
            <a:br>
              <a:rPr lang="nb-NO" sz="2700" dirty="0">
                <a:effectLst/>
                <a:latin typeface="Arial Unicode MS" panose="020B0604020202020204" pitchFamily="34" charset="-128"/>
                <a:ea typeface="Arial Unicode MS" panose="020B0604020202020204" pitchFamily="34" charset="-128"/>
              </a:rPr>
            </a:br>
            <a:endParaRPr lang="nb-NO" sz="2700" dirty="0"/>
          </a:p>
        </p:txBody>
      </p:sp>
    </p:spTree>
    <p:extLst>
      <p:ext uri="{BB962C8B-B14F-4D97-AF65-F5344CB8AC3E}">
        <p14:creationId xmlns:p14="http://schemas.microsoft.com/office/powerpoint/2010/main" val="1354068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hlinkClick r:id="rId3"/>
            <a:extLst>
              <a:ext uri="{FF2B5EF4-FFF2-40B4-BE49-F238E27FC236}">
                <a16:creationId xmlns:a16="http://schemas.microsoft.com/office/drawing/2014/main" id="{18FD6500-47EE-426F-B049-34BA52601754}"/>
              </a:ext>
            </a:extLst>
          </p:cNvPr>
          <p:cNvPicPr>
            <a:picLocks noGrp="1" noChangeAspect="1"/>
          </p:cNvPicPr>
          <p:nvPr>
            <p:ph idx="1"/>
          </p:nvPr>
        </p:nvPicPr>
        <p:blipFill>
          <a:blip r:embed="rId4"/>
          <a:stretch>
            <a:fillRect/>
          </a:stretch>
        </p:blipFill>
        <p:spPr>
          <a:xfrm>
            <a:off x="2228144" y="1253331"/>
            <a:ext cx="7735712" cy="4351338"/>
          </a:xfrm>
          <a:prstGeom prst="rect">
            <a:avLst/>
          </a:prstGeom>
        </p:spPr>
      </p:pic>
      <p:sp>
        <p:nvSpPr>
          <p:cNvPr id="5" name="TekstSylinder 4">
            <a:extLst>
              <a:ext uri="{FF2B5EF4-FFF2-40B4-BE49-F238E27FC236}">
                <a16:creationId xmlns:a16="http://schemas.microsoft.com/office/drawing/2014/main" id="{F4F97064-5B7D-4C50-842D-C6F6F0B8D5C4}"/>
              </a:ext>
            </a:extLst>
          </p:cNvPr>
          <p:cNvSpPr txBox="1"/>
          <p:nvPr/>
        </p:nvSpPr>
        <p:spPr>
          <a:xfrm>
            <a:off x="2228143" y="5887522"/>
            <a:ext cx="7735711" cy="369332"/>
          </a:xfrm>
          <a:prstGeom prst="rect">
            <a:avLst/>
          </a:prstGeom>
          <a:noFill/>
        </p:spPr>
        <p:txBody>
          <a:bodyPr wrap="square">
            <a:spAutoFit/>
          </a:bodyPr>
          <a:lstStyle/>
          <a:p>
            <a:pPr algn="ctr"/>
            <a:r>
              <a:rPr lang="nb-NO" dirty="0"/>
              <a:t>https://youtu.be/N_Aa7zY0E48</a:t>
            </a:r>
          </a:p>
        </p:txBody>
      </p:sp>
    </p:spTree>
    <p:extLst>
      <p:ext uri="{BB962C8B-B14F-4D97-AF65-F5344CB8AC3E}">
        <p14:creationId xmlns:p14="http://schemas.microsoft.com/office/powerpoint/2010/main" val="1319114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CF3ADE-4C81-4A67-AC53-7D89F0AE3DED}"/>
              </a:ext>
            </a:extLst>
          </p:cNvPr>
          <p:cNvSpPr>
            <a:spLocks noGrp="1"/>
          </p:cNvSpPr>
          <p:nvPr>
            <p:ph type="ctrTitle"/>
          </p:nvPr>
        </p:nvSpPr>
        <p:spPr/>
        <p:txBody>
          <a:bodyPr>
            <a:normAutofit fontScale="90000"/>
          </a:bodyPr>
          <a:lstStyle/>
          <a:p>
            <a:r>
              <a:rPr lang="nb-NO" sz="5400" dirty="0"/>
              <a:t>Veiledning i forbedring</a:t>
            </a:r>
            <a:br>
              <a:rPr lang="nb-NO" sz="5400" dirty="0"/>
            </a:br>
            <a:r>
              <a:rPr lang="nb-NO" sz="4000" dirty="0"/>
              <a:t>Trulte Konsmo</a:t>
            </a:r>
          </a:p>
        </p:txBody>
      </p:sp>
      <p:pic>
        <p:nvPicPr>
          <p:cNvPr id="13" name="Plassholder for bilde 12">
            <a:extLst>
              <a:ext uri="{FF2B5EF4-FFF2-40B4-BE49-F238E27FC236}">
                <a16:creationId xmlns:a16="http://schemas.microsoft.com/office/drawing/2014/main" id="{898545E7-3B21-4FF5-82C2-9D8E77C76A43}"/>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966" b="3966"/>
          <a:stretch>
            <a:fillRect/>
          </a:stretch>
        </p:blipFill>
        <p:spPr/>
      </p:pic>
    </p:spTree>
    <p:extLst>
      <p:ext uri="{BB962C8B-B14F-4D97-AF65-F5344CB8AC3E}">
        <p14:creationId xmlns:p14="http://schemas.microsoft.com/office/powerpoint/2010/main" val="1186983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6260754-D478-4942-AF02-1944BD346932}"/>
              </a:ext>
            </a:extLst>
          </p:cNvPr>
          <p:cNvSpPr>
            <a:spLocks noGrp="1"/>
          </p:cNvSpPr>
          <p:nvPr>
            <p:ph type="title"/>
          </p:nvPr>
        </p:nvSpPr>
        <p:spPr>
          <a:xfrm>
            <a:off x="994668" y="697705"/>
            <a:ext cx="10669020" cy="646749"/>
          </a:xfrm>
        </p:spPr>
        <p:txBody>
          <a:bodyPr/>
          <a:lstStyle/>
          <a:p>
            <a:r>
              <a:rPr lang="nb-NO" dirty="0"/>
              <a:t>Opprydning på poliklinikken</a:t>
            </a:r>
            <a:br>
              <a:rPr lang="nb-NO" dirty="0"/>
            </a:br>
            <a:endParaRPr lang="nb-NO" dirty="0"/>
          </a:p>
        </p:txBody>
      </p:sp>
      <p:sp>
        <p:nvSpPr>
          <p:cNvPr id="3" name="Plassholder for innhold 2">
            <a:extLst>
              <a:ext uri="{FF2B5EF4-FFF2-40B4-BE49-F238E27FC236}">
                <a16:creationId xmlns:a16="http://schemas.microsoft.com/office/drawing/2014/main" id="{ED93C173-C933-494C-B841-5615E52DFBEB}"/>
              </a:ext>
            </a:extLst>
          </p:cNvPr>
          <p:cNvSpPr>
            <a:spLocks noGrp="1"/>
          </p:cNvSpPr>
          <p:nvPr>
            <p:ph idx="1"/>
          </p:nvPr>
        </p:nvSpPr>
        <p:spPr>
          <a:xfrm>
            <a:off x="994668" y="1021080"/>
            <a:ext cx="10983972" cy="5155883"/>
          </a:xfrm>
        </p:spPr>
        <p:txBody>
          <a:bodyPr>
            <a:normAutofit/>
          </a:bodyPr>
          <a:lstStyle/>
          <a:p>
            <a:pPr marL="457200" indent="-457200">
              <a:buFont typeface="Arial" panose="020B0604020202020204" pitchFamily="34" charset="0"/>
              <a:buChar char="•"/>
            </a:pPr>
            <a:endParaRPr lang="nb-NO" dirty="0"/>
          </a:p>
          <a:p>
            <a:pPr marL="457200" indent="-457200">
              <a:buFont typeface="Arial" panose="020B0604020202020204" pitchFamily="34" charset="0"/>
              <a:buChar char="•"/>
            </a:pPr>
            <a:r>
              <a:rPr lang="nb-NO" dirty="0"/>
              <a:t>Valg av metode</a:t>
            </a:r>
          </a:p>
          <a:p>
            <a:pPr marL="457200" indent="-457200">
              <a:buFont typeface="Arial" panose="020B0604020202020204" pitchFamily="34" charset="0"/>
              <a:buChar char="•"/>
            </a:pPr>
            <a:r>
              <a:rPr lang="nb-NO" dirty="0"/>
              <a:t>Forankring og involvering</a:t>
            </a:r>
          </a:p>
          <a:p>
            <a:pPr marL="457200" indent="-457200">
              <a:buFont typeface="Arial" panose="020B0604020202020204" pitchFamily="34" charset="0"/>
              <a:buChar char="•"/>
            </a:pPr>
            <a:r>
              <a:rPr lang="nb-NO" dirty="0"/>
              <a:t>Kartlegge arbeidsprosessen</a:t>
            </a:r>
          </a:p>
          <a:p>
            <a:pPr marL="457200" indent="-457200">
              <a:buFont typeface="Arial" panose="020B0604020202020204" pitchFamily="34" charset="0"/>
              <a:buChar char="•"/>
            </a:pPr>
            <a:r>
              <a:rPr lang="nb-NO" dirty="0"/>
              <a:t>Ny arbeidsfordeling og rutiner</a:t>
            </a:r>
          </a:p>
          <a:p>
            <a:pPr marL="457200" indent="-457200">
              <a:buFont typeface="Arial" panose="020B0604020202020204" pitchFamily="34" charset="0"/>
              <a:buChar char="•"/>
            </a:pPr>
            <a:endParaRPr lang="nb-NO" dirty="0"/>
          </a:p>
          <a:p>
            <a:pPr marL="457200" indent="-457200">
              <a:buFont typeface="Arial" panose="020B0604020202020204" pitchFamily="34" charset="0"/>
              <a:buChar char="•"/>
            </a:pPr>
            <a:r>
              <a:rPr lang="nb-NO" dirty="0"/>
              <a:t>Ventetid ble redusert fra 14,5 til 8 uker </a:t>
            </a:r>
          </a:p>
        </p:txBody>
      </p:sp>
    </p:spTree>
    <p:extLst>
      <p:ext uri="{BB962C8B-B14F-4D97-AF65-F5344CB8AC3E}">
        <p14:creationId xmlns:p14="http://schemas.microsoft.com/office/powerpoint/2010/main" val="57810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2A872B-843C-4669-BD44-4F88B25E2298}"/>
              </a:ext>
            </a:extLst>
          </p:cNvPr>
          <p:cNvSpPr>
            <a:spLocks noGrp="1"/>
          </p:cNvSpPr>
          <p:nvPr>
            <p:ph type="title"/>
          </p:nvPr>
        </p:nvSpPr>
        <p:spPr>
          <a:xfrm>
            <a:off x="838200" y="365125"/>
            <a:ext cx="10515600" cy="1325563"/>
          </a:xfrm>
        </p:spPr>
        <p:txBody>
          <a:bodyPr anchor="t">
            <a:normAutofit/>
          </a:bodyPr>
          <a:lstStyle/>
          <a:p>
            <a:r>
              <a:rPr lang="nb-NO"/>
              <a:t>Formålet med prosessveiledning av tjenester</a:t>
            </a:r>
          </a:p>
        </p:txBody>
      </p:sp>
      <p:graphicFrame>
        <p:nvGraphicFramePr>
          <p:cNvPr id="5" name="Plassholder for innhold 2">
            <a:extLst>
              <a:ext uri="{FF2B5EF4-FFF2-40B4-BE49-F238E27FC236}">
                <a16:creationId xmlns:a16="http://schemas.microsoft.com/office/drawing/2014/main" id="{5B8CE717-D5F8-D9D8-1B42-A45C3DCEF07A}"/>
              </a:ext>
            </a:extLst>
          </p:cNvPr>
          <p:cNvGraphicFramePr>
            <a:graphicFrameLocks noGrp="1"/>
          </p:cNvGraphicFramePr>
          <p:nvPr>
            <p:ph idx="1"/>
          </p:nvPr>
        </p:nvGraphicFramePr>
        <p:xfrm>
          <a:off x="838200" y="1350498"/>
          <a:ext cx="10515600" cy="5275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Bilde 3">
            <a:extLst>
              <a:ext uri="{FF2B5EF4-FFF2-40B4-BE49-F238E27FC236}">
                <a16:creationId xmlns:a16="http://schemas.microsoft.com/office/drawing/2014/main" id="{9A29E187-2743-4711-A02F-73751E8E762E}"/>
              </a:ext>
            </a:extLst>
          </p:cNvPr>
          <p:cNvPicPr>
            <a:picLocks noChangeAspect="1"/>
          </p:cNvPicPr>
          <p:nvPr/>
        </p:nvPicPr>
        <p:blipFill>
          <a:blip r:embed="rId8"/>
          <a:stretch>
            <a:fillRect/>
          </a:stretch>
        </p:blipFill>
        <p:spPr>
          <a:xfrm>
            <a:off x="11528512" y="6356350"/>
            <a:ext cx="305957" cy="269533"/>
          </a:xfrm>
          <a:prstGeom prst="rect">
            <a:avLst/>
          </a:prstGeom>
        </p:spPr>
      </p:pic>
      <p:sp>
        <p:nvSpPr>
          <p:cNvPr id="3" name="Plassholder for bunntekst 2">
            <a:extLst>
              <a:ext uri="{FF2B5EF4-FFF2-40B4-BE49-F238E27FC236}">
                <a16:creationId xmlns:a16="http://schemas.microsoft.com/office/drawing/2014/main" id="{56273795-DA96-46C5-AC7E-D8CFCF135C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Trulte Konsmo, 24.11.22</a:t>
            </a:r>
          </a:p>
        </p:txBody>
      </p:sp>
    </p:spTree>
    <p:extLst>
      <p:ext uri="{BB962C8B-B14F-4D97-AF65-F5344CB8AC3E}">
        <p14:creationId xmlns:p14="http://schemas.microsoft.com/office/powerpoint/2010/main" val="1354639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120969C-3C3A-4071-A558-FA24378EFFE6}"/>
              </a:ext>
            </a:extLst>
          </p:cNvPr>
          <p:cNvSpPr>
            <a:spLocks noGrp="1"/>
          </p:cNvSpPr>
          <p:nvPr>
            <p:ph type="title"/>
          </p:nvPr>
        </p:nvSpPr>
        <p:spPr>
          <a:xfrm>
            <a:off x="630935" y="640080"/>
            <a:ext cx="5727371" cy="1481328"/>
          </a:xfrm>
        </p:spPr>
        <p:txBody>
          <a:bodyPr anchor="b">
            <a:normAutofit fontScale="90000"/>
          </a:bodyPr>
          <a:lstStyle/>
          <a:p>
            <a:r>
              <a:rPr lang="nb-NO" sz="2000" dirty="0" err="1"/>
              <a:t>Capra</a:t>
            </a:r>
            <a:br>
              <a:rPr lang="nb-NO" sz="3200" dirty="0"/>
            </a:br>
            <a:r>
              <a:rPr lang="nb-NO" sz="5400" dirty="0"/>
              <a:t>Komplekse systemer </a:t>
            </a:r>
            <a:br>
              <a:rPr lang="nb-NO" sz="5400" dirty="0"/>
            </a:br>
            <a:r>
              <a:rPr lang="nb-NO" sz="5400" dirty="0"/>
              <a:t>er sammensatte</a:t>
            </a:r>
          </a:p>
        </p:txBody>
      </p:sp>
      <p:sp>
        <p:nvSpPr>
          <p:cNvPr id="15"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ssholder for innhold 2">
            <a:extLst>
              <a:ext uri="{FF2B5EF4-FFF2-40B4-BE49-F238E27FC236}">
                <a16:creationId xmlns:a16="http://schemas.microsoft.com/office/drawing/2014/main" id="{C854609F-5172-46DE-91DB-E1983896C6D2}"/>
              </a:ext>
            </a:extLst>
          </p:cNvPr>
          <p:cNvSpPr>
            <a:spLocks noGrp="1"/>
          </p:cNvSpPr>
          <p:nvPr>
            <p:ph idx="1"/>
          </p:nvPr>
        </p:nvSpPr>
        <p:spPr>
          <a:xfrm>
            <a:off x="630935" y="2660904"/>
            <a:ext cx="5594203" cy="3547872"/>
          </a:xfrm>
        </p:spPr>
        <p:txBody>
          <a:bodyPr anchor="t">
            <a:normAutofit/>
          </a:bodyPr>
          <a:lstStyle/>
          <a:p>
            <a:pPr marL="0" indent="0">
              <a:buNone/>
            </a:pPr>
            <a:r>
              <a:rPr lang="nb-NO" dirty="0"/>
              <a:t>Tenk på et forbedringsarbeid </a:t>
            </a:r>
          </a:p>
          <a:p>
            <a:pPr marL="0" indent="0">
              <a:buNone/>
            </a:pPr>
            <a:r>
              <a:rPr lang="nb-NO" dirty="0"/>
              <a:t>du har veiledet eller vært med på </a:t>
            </a:r>
          </a:p>
          <a:p>
            <a:pPr marL="0" indent="0">
              <a:buNone/>
            </a:pPr>
            <a:r>
              <a:rPr lang="nb-NO" dirty="0"/>
              <a:t>- hvor lå de største  utfordringene?  </a:t>
            </a:r>
          </a:p>
          <a:p>
            <a:pPr marL="0" indent="0">
              <a:buNone/>
            </a:pPr>
            <a:endParaRPr lang="nb-NO" sz="2200" dirty="0"/>
          </a:p>
        </p:txBody>
      </p:sp>
      <p:grpSp>
        <p:nvGrpSpPr>
          <p:cNvPr id="6" name="Gruppe 5">
            <a:extLst>
              <a:ext uri="{FF2B5EF4-FFF2-40B4-BE49-F238E27FC236}">
                <a16:creationId xmlns:a16="http://schemas.microsoft.com/office/drawing/2014/main" id="{B392E9B8-7E7B-4D12-AC10-9215A1CA63A6}"/>
              </a:ext>
            </a:extLst>
          </p:cNvPr>
          <p:cNvGrpSpPr/>
          <p:nvPr/>
        </p:nvGrpSpPr>
        <p:grpSpPr>
          <a:xfrm>
            <a:off x="5821351" y="920496"/>
            <a:ext cx="5727371" cy="5084338"/>
            <a:chOff x="1187624" y="908720"/>
            <a:chExt cx="5976664" cy="5112568"/>
          </a:xfrm>
        </p:grpSpPr>
        <p:pic>
          <p:nvPicPr>
            <p:cNvPr id="7" name="Picture 4" descr="Amøben">
              <a:extLst>
                <a:ext uri="{FF2B5EF4-FFF2-40B4-BE49-F238E27FC236}">
                  <a16:creationId xmlns:a16="http://schemas.microsoft.com/office/drawing/2014/main" id="{E53A1F61-D3A4-4281-BC4B-BB1B2269E7BD}"/>
                </a:ext>
              </a:extLst>
            </p:cNvPr>
            <p:cNvPicPr>
              <a:picLocks noChangeAspect="1" noChangeArrowheads="1"/>
            </p:cNvPicPr>
            <p:nvPr/>
          </p:nvPicPr>
          <p:blipFill>
            <a:blip r:embed="rId3" cstate="print"/>
            <a:srcRect/>
            <a:stretch>
              <a:fillRect/>
            </a:stretch>
          </p:blipFill>
          <p:spPr bwMode="auto">
            <a:xfrm>
              <a:off x="1187624" y="908720"/>
              <a:ext cx="5976664" cy="5112568"/>
            </a:xfrm>
            <a:prstGeom prst="rect">
              <a:avLst/>
            </a:prstGeom>
            <a:noFill/>
          </p:spPr>
        </p:pic>
        <p:sp>
          <p:nvSpPr>
            <p:cNvPr id="9" name="Alternativ prosess 8">
              <a:extLst>
                <a:ext uri="{FF2B5EF4-FFF2-40B4-BE49-F238E27FC236}">
                  <a16:creationId xmlns:a16="http://schemas.microsoft.com/office/drawing/2014/main" id="{F27B88C5-C6B9-4118-B4BE-142E5528BC8B}"/>
                </a:ext>
              </a:extLst>
            </p:cNvPr>
            <p:cNvSpPr/>
            <p:nvPr/>
          </p:nvSpPr>
          <p:spPr bwMode="auto">
            <a:xfrm>
              <a:off x="3330948" y="1732856"/>
              <a:ext cx="1656184" cy="728464"/>
            </a:xfrm>
            <a:prstGeom prst="flowChartAlternateProcess">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rmAutofit/>
            </a:bodyPr>
            <a:lstStyle/>
            <a:p>
              <a:pPr marL="0" marR="0" lvl="0" indent="0" algn="ctr" defTabSz="914400" rtl="0" eaLnBrk="1" fontAlgn="base" latinLnBrk="0" hangingPunct="1">
                <a:lnSpc>
                  <a:spcPts val="3900"/>
                </a:lnSpc>
                <a:spcBef>
                  <a:spcPct val="0"/>
                </a:spcBef>
                <a:spcAft>
                  <a:spcPts val="60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Trebuchet MS" pitchFamily="34" charset="0"/>
                  <a:ea typeface="ＭＳ Ｐゴシック" pitchFamily="80" charset="-128"/>
                  <a:cs typeface="+mn-cs"/>
                </a:rPr>
                <a:t>prosesser</a:t>
              </a:r>
              <a:endParaRPr kumimoji="0" lang="nb-NO" sz="2400" b="1" i="0" u="none" strike="noStrike" kern="1200" cap="none" spc="0" normalizeH="0" baseline="0" noProof="0" dirty="0">
                <a:ln>
                  <a:noFill/>
                </a:ln>
                <a:solidFill>
                  <a:prstClr val="black"/>
                </a:solidFill>
                <a:effectLst/>
                <a:uLnTx/>
                <a:uFillTx/>
                <a:latin typeface="Trebuchet MS" pitchFamily="34" charset="0"/>
                <a:ea typeface="ＭＳ Ｐゴシック" pitchFamily="80" charset="-128"/>
                <a:cs typeface="+mn-cs"/>
              </a:endParaRPr>
            </a:p>
          </p:txBody>
        </p:sp>
        <p:sp>
          <p:nvSpPr>
            <p:cNvPr id="11" name="Alternativ prosess 10">
              <a:extLst>
                <a:ext uri="{FF2B5EF4-FFF2-40B4-BE49-F238E27FC236}">
                  <a16:creationId xmlns:a16="http://schemas.microsoft.com/office/drawing/2014/main" id="{89DEA10E-0194-4468-AEB0-A4F27052AF4C}"/>
                </a:ext>
              </a:extLst>
            </p:cNvPr>
            <p:cNvSpPr/>
            <p:nvPr/>
          </p:nvSpPr>
          <p:spPr bwMode="auto">
            <a:xfrm>
              <a:off x="5004049" y="4437112"/>
              <a:ext cx="1512168" cy="360040"/>
            </a:xfrm>
            <a:prstGeom prst="flowChartAlternateProcess">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rmAutofit fontScale="25000" lnSpcReduction="20000"/>
            </a:bodyPr>
            <a:lstStyle/>
            <a:p>
              <a:pPr marL="0" marR="0" lvl="0" indent="0" algn="ctr" defTabSz="914400" rtl="0" eaLnBrk="1" fontAlgn="base" latinLnBrk="0" hangingPunct="1">
                <a:lnSpc>
                  <a:spcPts val="3900"/>
                </a:lnSpc>
                <a:spcBef>
                  <a:spcPct val="0"/>
                </a:spcBef>
                <a:spcAft>
                  <a:spcPts val="600"/>
                </a:spcAft>
                <a:buClrTx/>
                <a:buSzTx/>
                <a:buFontTx/>
                <a:buNone/>
                <a:tabLst/>
                <a:defRPr/>
              </a:pPr>
              <a:r>
                <a:rPr kumimoji="0" lang="nb-NO" sz="300" b="0" i="0" u="none" strike="noStrike" kern="1200" cap="none" spc="0" normalizeH="0" baseline="0" noProof="0" dirty="0" err="1">
                  <a:ln>
                    <a:noFill/>
                  </a:ln>
                  <a:solidFill>
                    <a:prstClr val="black"/>
                  </a:solidFill>
                  <a:effectLst/>
                  <a:uLnTx/>
                  <a:uFillTx/>
                  <a:latin typeface="Trebuchet MS" pitchFamily="34" charset="0"/>
                  <a:ea typeface="ＭＳ Ｐゴシック" pitchFamily="80" charset="-128"/>
                  <a:cs typeface="+mn-cs"/>
                </a:rPr>
                <a:t>mønstrek</a:t>
              </a:r>
              <a:endParaRPr kumimoji="0" lang="nb-NO" sz="300" b="0" i="0" u="none" strike="noStrike" kern="1200" cap="none" spc="0" normalizeH="0" baseline="0" noProof="0" dirty="0">
                <a:ln>
                  <a:noFill/>
                </a:ln>
                <a:solidFill>
                  <a:prstClr val="black"/>
                </a:solidFill>
                <a:effectLst/>
                <a:uLnTx/>
                <a:uFillTx/>
                <a:latin typeface="Trebuchet MS" pitchFamily="34" charset="0"/>
                <a:ea typeface="ＭＳ Ｐゴシック" pitchFamily="80" charset="-128"/>
                <a:cs typeface="+mn-cs"/>
              </a:endParaRPr>
            </a:p>
          </p:txBody>
        </p:sp>
        <p:sp>
          <p:nvSpPr>
            <p:cNvPr id="12" name="Alternativ prosess 11">
              <a:extLst>
                <a:ext uri="{FF2B5EF4-FFF2-40B4-BE49-F238E27FC236}">
                  <a16:creationId xmlns:a16="http://schemas.microsoft.com/office/drawing/2014/main" id="{FC078148-F323-4B10-8F62-AD1DFBD3D848}"/>
                </a:ext>
              </a:extLst>
            </p:cNvPr>
            <p:cNvSpPr/>
            <p:nvPr/>
          </p:nvSpPr>
          <p:spPr bwMode="auto">
            <a:xfrm>
              <a:off x="1691680" y="4531231"/>
              <a:ext cx="1656184" cy="360040"/>
            </a:xfrm>
            <a:prstGeom prst="flowChartAlternateProcess">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rmAutofit fontScale="25000" lnSpcReduction="20000"/>
            </a:bodyPr>
            <a:lstStyle/>
            <a:p>
              <a:pPr marL="0" marR="0" lvl="0" indent="0" algn="ctr" defTabSz="914400" rtl="0" eaLnBrk="1" fontAlgn="base" latinLnBrk="0" hangingPunct="1">
                <a:lnSpc>
                  <a:spcPts val="3900"/>
                </a:lnSpc>
                <a:spcBef>
                  <a:spcPct val="0"/>
                </a:spcBef>
                <a:spcAft>
                  <a:spcPts val="600"/>
                </a:spcAft>
                <a:buClrTx/>
                <a:buSzTx/>
                <a:buFontTx/>
                <a:buNone/>
                <a:tabLst/>
                <a:defRPr/>
              </a:pPr>
              <a:r>
                <a:rPr kumimoji="0" lang="nb-NO" sz="300" b="0" i="0" u="none" strike="noStrike" kern="1200" cap="none" spc="0" normalizeH="0" baseline="0" noProof="0" dirty="0" err="1">
                  <a:ln>
                    <a:noFill/>
                  </a:ln>
                  <a:solidFill>
                    <a:prstClr val="black"/>
                  </a:solidFill>
                  <a:effectLst/>
                  <a:uLnTx/>
                  <a:uFillTx/>
                  <a:latin typeface="Trebuchet MS" pitchFamily="34" charset="0"/>
                  <a:ea typeface="ＭＳ Ｐゴシック" pitchFamily="80" charset="-128"/>
                  <a:cs typeface="+mn-cs"/>
                </a:rPr>
                <a:t>str</a:t>
              </a:r>
              <a:endParaRPr kumimoji="0" lang="nb-NO" sz="300" b="0" i="0" u="none" strike="noStrike" kern="1200" cap="none" spc="0" normalizeH="0" baseline="0" noProof="0" dirty="0">
                <a:ln>
                  <a:noFill/>
                </a:ln>
                <a:solidFill>
                  <a:prstClr val="black"/>
                </a:solidFill>
                <a:effectLst/>
                <a:uLnTx/>
                <a:uFillTx/>
                <a:latin typeface="Trebuchet MS" pitchFamily="34" charset="0"/>
                <a:ea typeface="ＭＳ Ｐゴシック" pitchFamily="80" charset="-128"/>
                <a:cs typeface="+mn-cs"/>
              </a:endParaRPr>
            </a:p>
          </p:txBody>
        </p:sp>
      </p:grpSp>
      <p:sp>
        <p:nvSpPr>
          <p:cNvPr id="4" name="TekstSylinder 3">
            <a:extLst>
              <a:ext uri="{FF2B5EF4-FFF2-40B4-BE49-F238E27FC236}">
                <a16:creationId xmlns:a16="http://schemas.microsoft.com/office/drawing/2014/main" id="{C238F058-11B8-4915-A0C8-E5F61AF24F8E}"/>
              </a:ext>
            </a:extLst>
          </p:cNvPr>
          <p:cNvSpPr txBox="1"/>
          <p:nvPr/>
        </p:nvSpPr>
        <p:spPr>
          <a:xfrm>
            <a:off x="6490891" y="4521670"/>
            <a:ext cx="1381185"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struktur</a:t>
            </a:r>
          </a:p>
        </p:txBody>
      </p:sp>
      <p:sp>
        <p:nvSpPr>
          <p:cNvPr id="5" name="TekstSylinder 4">
            <a:extLst>
              <a:ext uri="{FF2B5EF4-FFF2-40B4-BE49-F238E27FC236}">
                <a16:creationId xmlns:a16="http://schemas.microsoft.com/office/drawing/2014/main" id="{8E6C1FCF-F516-463E-9A12-04AA1C40DB94}"/>
              </a:ext>
            </a:extLst>
          </p:cNvPr>
          <p:cNvSpPr txBox="1"/>
          <p:nvPr/>
        </p:nvSpPr>
        <p:spPr>
          <a:xfrm>
            <a:off x="9487883" y="4455112"/>
            <a:ext cx="1183341"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kultur</a:t>
            </a:r>
          </a:p>
        </p:txBody>
      </p:sp>
      <p:pic>
        <p:nvPicPr>
          <p:cNvPr id="13" name="Bilde 12">
            <a:extLst>
              <a:ext uri="{FF2B5EF4-FFF2-40B4-BE49-F238E27FC236}">
                <a16:creationId xmlns:a16="http://schemas.microsoft.com/office/drawing/2014/main" id="{7CC1A910-8AE5-4B09-8806-3ED420D50FCB}"/>
              </a:ext>
            </a:extLst>
          </p:cNvPr>
          <p:cNvPicPr>
            <a:picLocks noChangeAspect="1"/>
          </p:cNvPicPr>
          <p:nvPr/>
        </p:nvPicPr>
        <p:blipFill>
          <a:blip r:embed="rId4"/>
          <a:stretch>
            <a:fillRect/>
          </a:stretch>
        </p:blipFill>
        <p:spPr>
          <a:xfrm>
            <a:off x="11364033" y="6356350"/>
            <a:ext cx="425023" cy="374425"/>
          </a:xfrm>
          <a:prstGeom prst="rect">
            <a:avLst/>
          </a:prstGeom>
        </p:spPr>
      </p:pic>
      <p:sp>
        <p:nvSpPr>
          <p:cNvPr id="8" name="Plassholder for bunntekst 7">
            <a:extLst>
              <a:ext uri="{FF2B5EF4-FFF2-40B4-BE49-F238E27FC236}">
                <a16:creationId xmlns:a16="http://schemas.microsoft.com/office/drawing/2014/main" id="{ACCDFEAB-0CD1-48D6-BFB9-35CC42AA12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Trulte Konsmo, 24.11.22</a:t>
            </a:r>
          </a:p>
        </p:txBody>
      </p:sp>
    </p:spTree>
    <p:extLst>
      <p:ext uri="{BB962C8B-B14F-4D97-AF65-F5344CB8AC3E}">
        <p14:creationId xmlns:p14="http://schemas.microsoft.com/office/powerpoint/2010/main" val="4433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ACE0562-6FD4-4682-A756-DC20933CBF6F}"/>
              </a:ext>
            </a:extLst>
          </p:cNvPr>
          <p:cNvPicPr>
            <a:picLocks noChangeAspect="1"/>
          </p:cNvPicPr>
          <p:nvPr/>
        </p:nvPicPr>
        <p:blipFill>
          <a:blip r:embed="rId3"/>
          <a:stretch>
            <a:fillRect/>
          </a:stretch>
        </p:blipFill>
        <p:spPr>
          <a:xfrm>
            <a:off x="2226363" y="630011"/>
            <a:ext cx="8317647" cy="6039565"/>
          </a:xfrm>
          <a:prstGeom prst="rect">
            <a:avLst/>
          </a:prstGeom>
        </p:spPr>
      </p:pic>
      <p:sp>
        <p:nvSpPr>
          <p:cNvPr id="2" name="TekstSylinder 1">
            <a:extLst>
              <a:ext uri="{FF2B5EF4-FFF2-40B4-BE49-F238E27FC236}">
                <a16:creationId xmlns:a16="http://schemas.microsoft.com/office/drawing/2014/main" id="{330FF411-2F7E-44DC-BF1C-AB4F49F72E36}"/>
              </a:ext>
            </a:extLst>
          </p:cNvPr>
          <p:cNvSpPr txBox="1"/>
          <p:nvPr/>
        </p:nvSpPr>
        <p:spPr>
          <a:xfrm>
            <a:off x="3608857" y="135325"/>
            <a:ext cx="55526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srgbClr val="C00000"/>
                </a:solidFill>
                <a:effectLst/>
                <a:uLnTx/>
                <a:uFillTx/>
                <a:latin typeface="Calibri Light" panose="020F0302020204030204"/>
                <a:ea typeface="+mn-ea"/>
                <a:cs typeface="+mn-cs"/>
                <a:hlinkClick r:id="rId4"/>
              </a:rPr>
              <a:t>Modell for kvalitetsforbedring</a:t>
            </a:r>
            <a:endParaRPr kumimoji="0" lang="nb-NO" sz="3200" b="0"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pic>
        <p:nvPicPr>
          <p:cNvPr id="4" name="Bilde 3">
            <a:extLst>
              <a:ext uri="{FF2B5EF4-FFF2-40B4-BE49-F238E27FC236}">
                <a16:creationId xmlns:a16="http://schemas.microsoft.com/office/drawing/2014/main" id="{0A1E7BB7-3AC2-4E22-94A2-70B6C69C683C}"/>
              </a:ext>
            </a:extLst>
          </p:cNvPr>
          <p:cNvPicPr>
            <a:picLocks noChangeAspect="1"/>
          </p:cNvPicPr>
          <p:nvPr/>
        </p:nvPicPr>
        <p:blipFill>
          <a:blip r:embed="rId5"/>
          <a:stretch>
            <a:fillRect/>
          </a:stretch>
        </p:blipFill>
        <p:spPr>
          <a:xfrm>
            <a:off x="11505063" y="6561887"/>
            <a:ext cx="244484" cy="215379"/>
          </a:xfrm>
          <a:prstGeom prst="rect">
            <a:avLst/>
          </a:prstGeom>
        </p:spPr>
      </p:pic>
      <p:sp>
        <p:nvSpPr>
          <p:cNvPr id="5" name="Plassholder for bunntekst 4">
            <a:extLst>
              <a:ext uri="{FF2B5EF4-FFF2-40B4-BE49-F238E27FC236}">
                <a16:creationId xmlns:a16="http://schemas.microsoft.com/office/drawing/2014/main" id="{607D0F5A-EA60-482B-A821-5A3D3F4439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Trulte Konsmo, 24.11.22</a:t>
            </a:r>
          </a:p>
        </p:txBody>
      </p:sp>
    </p:spTree>
    <p:extLst>
      <p:ext uri="{BB962C8B-B14F-4D97-AF65-F5344CB8AC3E}">
        <p14:creationId xmlns:p14="http://schemas.microsoft.com/office/powerpoint/2010/main" val="1084054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A92966-8E12-4968-ACA7-37F9588C515C}"/>
              </a:ext>
            </a:extLst>
          </p:cNvPr>
          <p:cNvSpPr>
            <a:spLocks noGrp="1"/>
          </p:cNvSpPr>
          <p:nvPr>
            <p:ph type="title"/>
          </p:nvPr>
        </p:nvSpPr>
        <p:spPr>
          <a:xfrm>
            <a:off x="2561195" y="0"/>
            <a:ext cx="8229600" cy="1143000"/>
          </a:xfrm>
        </p:spPr>
        <p:txBody>
          <a:bodyPr>
            <a:normAutofit/>
          </a:bodyPr>
          <a:lstStyle/>
          <a:p>
            <a:r>
              <a:rPr lang="nb-NO" sz="3200" dirty="0">
                <a:hlinkClick r:id="rId3"/>
              </a:rPr>
              <a:t>Faktorer for å skape vedvarende forbedringer</a:t>
            </a:r>
            <a:endParaRPr lang="nb-NO" sz="3200" dirty="0"/>
          </a:p>
        </p:txBody>
      </p:sp>
      <p:pic>
        <p:nvPicPr>
          <p:cNvPr id="4" name="Bilde 3">
            <a:extLst>
              <a:ext uri="{FF2B5EF4-FFF2-40B4-BE49-F238E27FC236}">
                <a16:creationId xmlns:a16="http://schemas.microsoft.com/office/drawing/2014/main" id="{F8F07872-A62B-4A62-9F56-E3D3104A2E4E}"/>
              </a:ext>
            </a:extLst>
          </p:cNvPr>
          <p:cNvPicPr>
            <a:picLocks noChangeAspect="1"/>
          </p:cNvPicPr>
          <p:nvPr/>
        </p:nvPicPr>
        <p:blipFill>
          <a:blip r:embed="rId4"/>
          <a:stretch>
            <a:fillRect/>
          </a:stretch>
        </p:blipFill>
        <p:spPr>
          <a:xfrm>
            <a:off x="881914" y="850232"/>
            <a:ext cx="9908881" cy="5800247"/>
          </a:xfrm>
          <a:prstGeom prst="rect">
            <a:avLst/>
          </a:prstGeom>
        </p:spPr>
      </p:pic>
      <p:sp>
        <p:nvSpPr>
          <p:cNvPr id="5" name="TekstSylinder 4">
            <a:extLst>
              <a:ext uri="{FF2B5EF4-FFF2-40B4-BE49-F238E27FC236}">
                <a16:creationId xmlns:a16="http://schemas.microsoft.com/office/drawing/2014/main" id="{035A22C3-187A-4B3E-9ADD-901E7E5B11F3}"/>
              </a:ext>
            </a:extLst>
          </p:cNvPr>
          <p:cNvSpPr txBox="1"/>
          <p:nvPr/>
        </p:nvSpPr>
        <p:spPr>
          <a:xfrm>
            <a:off x="3922332" y="6465813"/>
            <a:ext cx="56947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Maher, Gustafson og Evans, NHS (2004 og 2007) </a:t>
            </a:r>
          </a:p>
        </p:txBody>
      </p:sp>
      <p:pic>
        <p:nvPicPr>
          <p:cNvPr id="6" name="Bilde 5">
            <a:extLst>
              <a:ext uri="{FF2B5EF4-FFF2-40B4-BE49-F238E27FC236}">
                <a16:creationId xmlns:a16="http://schemas.microsoft.com/office/drawing/2014/main" id="{DE41300B-C65E-450B-BA6C-9C14E490F359}"/>
              </a:ext>
            </a:extLst>
          </p:cNvPr>
          <p:cNvPicPr>
            <a:picLocks noChangeAspect="1"/>
          </p:cNvPicPr>
          <p:nvPr/>
        </p:nvPicPr>
        <p:blipFill>
          <a:blip r:embed="rId5"/>
          <a:stretch>
            <a:fillRect/>
          </a:stretch>
        </p:blipFill>
        <p:spPr>
          <a:xfrm>
            <a:off x="11293574" y="6364705"/>
            <a:ext cx="324392" cy="285774"/>
          </a:xfrm>
          <a:prstGeom prst="rect">
            <a:avLst/>
          </a:prstGeom>
        </p:spPr>
      </p:pic>
    </p:spTree>
    <p:extLst>
      <p:ext uri="{BB962C8B-B14F-4D97-AF65-F5344CB8AC3E}">
        <p14:creationId xmlns:p14="http://schemas.microsoft.com/office/powerpoint/2010/main" val="3616792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65" name="Rectangle 5326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252" name="Rectangle 2"/>
          <p:cNvSpPr>
            <a:spLocks noGrp="1" noChangeArrowheads="1"/>
          </p:cNvSpPr>
          <p:nvPr>
            <p:ph type="title"/>
          </p:nvPr>
        </p:nvSpPr>
        <p:spPr>
          <a:xfrm>
            <a:off x="572493" y="238539"/>
            <a:ext cx="11018520" cy="1434415"/>
          </a:xfrm>
        </p:spPr>
        <p:txBody>
          <a:bodyPr anchor="b">
            <a:normAutofit/>
          </a:bodyPr>
          <a:lstStyle/>
          <a:p>
            <a:pPr eaLnBrk="1" hangingPunct="1"/>
            <a:r>
              <a:rPr lang="nb-NO" sz="5400" dirty="0">
                <a:hlinkClick r:id="rId3"/>
              </a:rPr>
              <a:t>Flytskjema</a:t>
            </a:r>
            <a:endParaRPr lang="nb-NO" sz="5400" dirty="0"/>
          </a:p>
        </p:txBody>
      </p:sp>
      <p:sp>
        <p:nvSpPr>
          <p:cNvPr id="5326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253" name="Rectangle 3"/>
          <p:cNvSpPr>
            <a:spLocks noGrp="1" noChangeArrowheads="1"/>
          </p:cNvSpPr>
          <p:nvPr>
            <p:ph type="body" idx="1"/>
          </p:nvPr>
        </p:nvSpPr>
        <p:spPr>
          <a:xfrm>
            <a:off x="572492" y="2071316"/>
            <a:ext cx="7850745" cy="4119172"/>
          </a:xfrm>
        </p:spPr>
        <p:txBody>
          <a:bodyPr anchor="t">
            <a:normAutofit/>
          </a:bodyPr>
          <a:lstStyle/>
          <a:p>
            <a:r>
              <a:rPr lang="nb-NO" dirty="0"/>
              <a:t>Visualisere og få oversikt over prosesser; det vi</a:t>
            </a:r>
            <a:r>
              <a:rPr lang="nb-NO" b="1" dirty="0"/>
              <a:t> </a:t>
            </a:r>
            <a:r>
              <a:rPr lang="nb-NO" dirty="0"/>
              <a:t>gjør</a:t>
            </a:r>
          </a:p>
          <a:p>
            <a:r>
              <a:rPr lang="nb-NO" dirty="0"/>
              <a:t>Ofte pasientens forløp, men alt kan kartlegges</a:t>
            </a:r>
          </a:p>
          <a:p>
            <a:r>
              <a:rPr lang="nb-NO" dirty="0"/>
              <a:t>Kan tegne hele forløpet / fordype seg i deler</a:t>
            </a:r>
          </a:p>
          <a:p>
            <a:r>
              <a:rPr lang="nb-NO" dirty="0"/>
              <a:t>Oftest gruppenivå, men også individnivå</a:t>
            </a:r>
          </a:p>
          <a:p>
            <a:pPr marL="0" indent="0">
              <a:buNone/>
            </a:pPr>
            <a:endParaRPr lang="nb-NO" dirty="0"/>
          </a:p>
          <a:p>
            <a:pPr eaLnBrk="1" hangingPunct="1"/>
            <a:r>
              <a:rPr lang="nb-NO" dirty="0"/>
              <a:t>Bevisstgjørende utgangspunkt for refleksjon</a:t>
            </a:r>
          </a:p>
          <a:p>
            <a:pPr eaLnBrk="1" hangingPunct="1"/>
            <a:r>
              <a:rPr lang="nb-NO" dirty="0"/>
              <a:t>Utvikle en ny, felles systemforståelse og kultur</a:t>
            </a:r>
          </a:p>
          <a:p>
            <a:pPr eaLnBrk="1" hangingPunct="1"/>
            <a:r>
              <a:rPr lang="nb-NO" dirty="0"/>
              <a:t>Oppdage muligheter for forbedring</a:t>
            </a:r>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a:p>
            <a:pPr eaLnBrk="1" hangingPunct="1">
              <a:buFontTx/>
              <a:buNone/>
            </a:pPr>
            <a:endParaRPr lang="nb-NO" dirty="0"/>
          </a:p>
          <a:p>
            <a:pPr eaLnBrk="1" hangingPunct="1"/>
            <a:endParaRPr lang="nb-NO" dirty="0"/>
          </a:p>
        </p:txBody>
      </p:sp>
      <p:pic>
        <p:nvPicPr>
          <p:cNvPr id="5" name="Bilde 4">
            <a:extLst>
              <a:ext uri="{FF2B5EF4-FFF2-40B4-BE49-F238E27FC236}">
                <a16:creationId xmlns:a16="http://schemas.microsoft.com/office/drawing/2014/main" id="{DDBAA535-1FEE-4176-8C51-31F20EEFD8BF}"/>
              </a:ext>
            </a:extLst>
          </p:cNvPr>
          <p:cNvPicPr>
            <a:picLocks noChangeAspect="1"/>
          </p:cNvPicPr>
          <p:nvPr/>
        </p:nvPicPr>
        <p:blipFill>
          <a:blip r:embed="rId4"/>
          <a:stretch>
            <a:fillRect/>
          </a:stretch>
        </p:blipFill>
        <p:spPr>
          <a:xfrm>
            <a:off x="9737992" y="2194831"/>
            <a:ext cx="2133898" cy="2419688"/>
          </a:xfrm>
          <a:prstGeom prst="rect">
            <a:avLst/>
          </a:prstGeom>
        </p:spPr>
      </p:pic>
      <p:pic>
        <p:nvPicPr>
          <p:cNvPr id="9" name="Bilde 8">
            <a:extLst>
              <a:ext uri="{FF2B5EF4-FFF2-40B4-BE49-F238E27FC236}">
                <a16:creationId xmlns:a16="http://schemas.microsoft.com/office/drawing/2014/main" id="{46D1878F-0AB2-4D5A-8E2D-106B565D7C1D}"/>
              </a:ext>
            </a:extLst>
          </p:cNvPr>
          <p:cNvPicPr>
            <a:picLocks noChangeAspect="1"/>
          </p:cNvPicPr>
          <p:nvPr/>
        </p:nvPicPr>
        <p:blipFill>
          <a:blip r:embed="rId5"/>
          <a:stretch>
            <a:fillRect/>
          </a:stretch>
        </p:blipFill>
        <p:spPr>
          <a:xfrm>
            <a:off x="9372200" y="4168620"/>
            <a:ext cx="365792" cy="220592"/>
          </a:xfrm>
          <a:prstGeom prst="rect">
            <a:avLst/>
          </a:prstGeom>
        </p:spPr>
      </p:pic>
      <p:pic>
        <p:nvPicPr>
          <p:cNvPr id="23" name="Bilde 22">
            <a:extLst>
              <a:ext uri="{FF2B5EF4-FFF2-40B4-BE49-F238E27FC236}">
                <a16:creationId xmlns:a16="http://schemas.microsoft.com/office/drawing/2014/main" id="{D60D5AFD-A1AF-4579-B625-DB0A70A46ABB}"/>
              </a:ext>
            </a:extLst>
          </p:cNvPr>
          <p:cNvPicPr>
            <a:picLocks noChangeAspect="1"/>
          </p:cNvPicPr>
          <p:nvPr/>
        </p:nvPicPr>
        <p:blipFill>
          <a:blip r:embed="rId5"/>
          <a:stretch>
            <a:fillRect/>
          </a:stretch>
        </p:blipFill>
        <p:spPr>
          <a:xfrm>
            <a:off x="9319062" y="2852327"/>
            <a:ext cx="365792" cy="220592"/>
          </a:xfrm>
          <a:prstGeom prst="rect">
            <a:avLst/>
          </a:prstGeom>
        </p:spPr>
      </p:pic>
      <p:pic>
        <p:nvPicPr>
          <p:cNvPr id="10" name="Bilde 9">
            <a:extLst>
              <a:ext uri="{FF2B5EF4-FFF2-40B4-BE49-F238E27FC236}">
                <a16:creationId xmlns:a16="http://schemas.microsoft.com/office/drawing/2014/main" id="{CCBB1156-FA8E-415C-9F34-90FFE4503D07}"/>
              </a:ext>
            </a:extLst>
          </p:cNvPr>
          <p:cNvPicPr>
            <a:picLocks noChangeAspect="1"/>
          </p:cNvPicPr>
          <p:nvPr/>
        </p:nvPicPr>
        <p:blipFill>
          <a:blip r:embed="rId6"/>
          <a:stretch>
            <a:fillRect/>
          </a:stretch>
        </p:blipFill>
        <p:spPr>
          <a:xfrm>
            <a:off x="11242615" y="6343650"/>
            <a:ext cx="348398" cy="306922"/>
          </a:xfrm>
          <a:prstGeom prst="rect">
            <a:avLst/>
          </a:prstGeom>
        </p:spPr>
      </p:pic>
      <p:sp>
        <p:nvSpPr>
          <p:cNvPr id="2" name="Plassholder for bunntekst 1">
            <a:extLst>
              <a:ext uri="{FF2B5EF4-FFF2-40B4-BE49-F238E27FC236}">
                <a16:creationId xmlns:a16="http://schemas.microsoft.com/office/drawing/2014/main" id="{EA7462DC-2CD7-41C4-BF78-82871F5C6A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Trulte Konsmo, 24.11.22</a:t>
            </a:r>
          </a:p>
        </p:txBody>
      </p:sp>
    </p:spTree>
    <p:extLst>
      <p:ext uri="{BB962C8B-B14F-4D97-AF65-F5344CB8AC3E}">
        <p14:creationId xmlns:p14="http://schemas.microsoft.com/office/powerpoint/2010/main" val="53430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l Helse Nord forside">
  <a:themeElements>
    <a:clrScheme name="Profilfarger Helse Nord">
      <a:dk1>
        <a:srgbClr val="003283"/>
      </a:dk1>
      <a:lt1>
        <a:srgbClr val="FFFFFF"/>
      </a:lt1>
      <a:dk2>
        <a:srgbClr val="2F654A"/>
      </a:dk2>
      <a:lt2>
        <a:srgbClr val="9AA2AB"/>
      </a:lt2>
      <a:accent1>
        <a:srgbClr val="003283"/>
      </a:accent1>
      <a:accent2>
        <a:srgbClr val="E3A610"/>
      </a:accent2>
      <a:accent3>
        <a:srgbClr val="BD0C2E"/>
      </a:accent3>
      <a:accent4>
        <a:srgbClr val="5C3229"/>
      </a:accent4>
      <a:accent5>
        <a:srgbClr val="8D6A59"/>
      </a:accent5>
      <a:accent6>
        <a:srgbClr val="C3A687"/>
      </a:accent6>
      <a:hlink>
        <a:srgbClr val="81A9FF"/>
      </a:hlink>
      <a:folHlink>
        <a:srgbClr val="839C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mal Helse Nord" id="{19250017-F281-4914-8705-D657DBEB9CD2}" vid="{965EB85E-B625-4E1A-89EF-CFB6CA7B78FA}"/>
    </a:ext>
  </a:extLst>
</a:theme>
</file>

<file path=ppt/theme/theme2.xml><?xml version="1.0" encoding="utf-8"?>
<a:theme xmlns:a="http://schemas.openxmlformats.org/drawingml/2006/main" name="Mal Helse Nord underside">
  <a:themeElements>
    <a:clrScheme name="Helse Nords profilfarger">
      <a:dk1>
        <a:srgbClr val="003283"/>
      </a:dk1>
      <a:lt1>
        <a:srgbClr val="FFFFFF"/>
      </a:lt1>
      <a:dk2>
        <a:srgbClr val="2F654A"/>
      </a:dk2>
      <a:lt2>
        <a:srgbClr val="9AA2AB"/>
      </a:lt2>
      <a:accent1>
        <a:srgbClr val="003283"/>
      </a:accent1>
      <a:accent2>
        <a:srgbClr val="E3A610"/>
      </a:accent2>
      <a:accent3>
        <a:srgbClr val="BD0C2E"/>
      </a:accent3>
      <a:accent4>
        <a:srgbClr val="5C3229"/>
      </a:accent4>
      <a:accent5>
        <a:srgbClr val="8D6A59"/>
      </a:accent5>
      <a:accent6>
        <a:srgbClr val="C3A687"/>
      </a:accent6>
      <a:hlink>
        <a:srgbClr val="81A9FF"/>
      </a:hlink>
      <a:folHlink>
        <a:srgbClr val="839C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mal Helse Nord" id="{19250017-F281-4914-8705-D657DBEB9CD2}" vid="{96341635-826F-4A35-993B-5B03DCFAB0FE}"/>
    </a:ext>
  </a:extLst>
</a:theme>
</file>

<file path=ppt/theme/theme3.xml><?xml version="1.0" encoding="utf-8"?>
<a:theme xmlns:a="http://schemas.openxmlformats.org/drawingml/2006/main" name="Mal Helse Nord sluttside">
  <a:themeElements>
    <a:clrScheme name="Profilfarger Helse Nord">
      <a:dk1>
        <a:srgbClr val="003283"/>
      </a:dk1>
      <a:lt1>
        <a:srgbClr val="FFFFFF"/>
      </a:lt1>
      <a:dk2>
        <a:srgbClr val="2F654A"/>
      </a:dk2>
      <a:lt2>
        <a:srgbClr val="9AA2AB"/>
      </a:lt2>
      <a:accent1>
        <a:srgbClr val="003283"/>
      </a:accent1>
      <a:accent2>
        <a:srgbClr val="E3A610"/>
      </a:accent2>
      <a:accent3>
        <a:srgbClr val="BD0C2E"/>
      </a:accent3>
      <a:accent4>
        <a:srgbClr val="5C3229"/>
      </a:accent4>
      <a:accent5>
        <a:srgbClr val="8D6A59"/>
      </a:accent5>
      <a:accent6>
        <a:srgbClr val="C3A687"/>
      </a:accent6>
      <a:hlink>
        <a:srgbClr val="81A9FF"/>
      </a:hlink>
      <a:folHlink>
        <a:srgbClr val="839C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mal Helse Nord" id="{19250017-F281-4914-8705-D657DBEB9CD2}" vid="{B2D7B6F6-5B96-4F30-BAA6-A548CED106AD}"/>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aks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HT Arial Unicode">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21949E50-1CFD-4258-8D3E-F252C9DB3636}" vid="{69EC2228-A308-4192-B892-0B6BEB2FC148}"/>
    </a:ext>
  </a:extLst>
</a:theme>
</file>

<file path=ppt/theme/theme6.xml><?xml version="1.0" encoding="utf-8"?>
<a:theme xmlns:a="http://schemas.openxmlformats.org/drawingml/2006/main" name="1_Office-tema">
  <a:themeElements>
    <a:clrScheme name="SFF-2021">
      <a:dk1>
        <a:srgbClr val="000000"/>
      </a:dk1>
      <a:lt1>
        <a:srgbClr val="FFFFFF"/>
      </a:lt1>
      <a:dk2>
        <a:srgbClr val="B2B2B2"/>
      </a:dk2>
      <a:lt2>
        <a:srgbClr val="E4E4E4"/>
      </a:lt2>
      <a:accent1>
        <a:srgbClr val="69BE28"/>
      </a:accent1>
      <a:accent2>
        <a:srgbClr val="00693C"/>
      </a:accent2>
      <a:accent3>
        <a:srgbClr val="00AFD8"/>
      </a:accent3>
      <a:accent4>
        <a:srgbClr val="E3CA00"/>
      </a:accent4>
      <a:accent5>
        <a:srgbClr val="E36E3B"/>
      </a:accent5>
      <a:accent6>
        <a:srgbClr val="63498C"/>
      </a:accent6>
      <a:hlink>
        <a:srgbClr val="00AFD8"/>
      </a:hlink>
      <a:folHlink>
        <a:srgbClr val="63498C"/>
      </a:folHlink>
    </a:clrScheme>
    <a:fontScheme name="USHT Arial Unicode">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21949E50-1CFD-4258-8D3E-F252C9DB3636}" vid="{DD2883A9-289E-49AD-A76F-10076B81DDDB}"/>
    </a:ext>
  </a:extLst>
</a:theme>
</file>

<file path=ppt/theme/theme7.xml><?xml version="1.0" encoding="utf-8"?>
<a:theme xmlns:a="http://schemas.openxmlformats.org/drawingml/2006/main" name="K-ppt_mal_nors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D353DBF0E57304B8F04661C8BD6246C" ma:contentTypeVersion="14" ma:contentTypeDescription="Opprett et nytt dokument." ma:contentTypeScope="" ma:versionID="e50cf0d49f9f1f70586193923b41837b">
  <xsd:schema xmlns:xsd="http://www.w3.org/2001/XMLSchema" xmlns:xs="http://www.w3.org/2001/XMLSchema" xmlns:p="http://schemas.microsoft.com/office/2006/metadata/properties" xmlns:ns2="0846b568-edc6-4c55-a20a-c0deb967ef35" xmlns:ns3="c3c3d65d-6646-461e-a48f-fdc06b297f91" targetNamespace="http://schemas.microsoft.com/office/2006/metadata/properties" ma:root="true" ma:fieldsID="6b2c23156d5c848ed3e1624434806ff9" ns2:_="" ns3:_="">
    <xsd:import namespace="0846b568-edc6-4c55-a20a-c0deb967ef35"/>
    <xsd:import namespace="c3c3d65d-6646-461e-a48f-fdc06b297f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46b568-edc6-4c55-a20a-c0deb967ef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emerkelapper" ma:readOnly="false" ma:fieldId="{5cf76f15-5ced-4ddc-b409-7134ff3c332f}" ma:taxonomyMulti="true" ma:sspId="44bd27e2-62de-4af1-85f7-19d8bf2bfc53"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3c3d65d-6646-461e-a48f-fdc06b297f91"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4cd993a4-808f-4481-b654-4d738697b88b}" ma:internalName="TaxCatchAll" ma:showField="CatchAllData" ma:web="c3c3d65d-6646-461e-a48f-fdc06b297f9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846b568-edc6-4c55-a20a-c0deb967ef35">
      <Terms xmlns="http://schemas.microsoft.com/office/infopath/2007/PartnerControls"/>
    </lcf76f155ced4ddcb4097134ff3c332f>
    <TaxCatchAll xmlns="c3c3d65d-6646-461e-a48f-fdc06b297f91" xsi:nil="true"/>
  </documentManagement>
</p:properties>
</file>

<file path=customXml/itemProps1.xml><?xml version="1.0" encoding="utf-8"?>
<ds:datastoreItem xmlns:ds="http://schemas.openxmlformats.org/officeDocument/2006/customXml" ds:itemID="{06C1CAFD-5335-46CF-BB41-0A5CD4ECCC13}"/>
</file>

<file path=customXml/itemProps2.xml><?xml version="1.0" encoding="utf-8"?>
<ds:datastoreItem xmlns:ds="http://schemas.openxmlformats.org/officeDocument/2006/customXml" ds:itemID="{0FE5E939-DFB2-4F97-A481-5DB05476DB29}"/>
</file>

<file path=customXml/itemProps3.xml><?xml version="1.0" encoding="utf-8"?>
<ds:datastoreItem xmlns:ds="http://schemas.openxmlformats.org/officeDocument/2006/customXml" ds:itemID="{CA0FCCF7-37FD-4718-8A32-B474F763F285}"/>
</file>

<file path=docProps/app.xml><?xml version="1.0" encoding="utf-8"?>
<Properties xmlns="http://schemas.openxmlformats.org/officeDocument/2006/extended-properties" xmlns:vt="http://schemas.openxmlformats.org/officeDocument/2006/docPropsVTypes">
  <Template>PP-mal Helse Nord</Template>
  <TotalTime>24390</TotalTime>
  <Words>3274</Words>
  <Application>Microsoft Office PowerPoint</Application>
  <PresentationFormat>Widescreen</PresentationFormat>
  <Paragraphs>386</Paragraphs>
  <Slides>29</Slides>
  <Notes>29</Notes>
  <HiddenSlides>4</HiddenSlides>
  <MMClips>0</MMClips>
  <ScaleCrop>false</ScaleCrop>
  <HeadingPairs>
    <vt:vector size="6" baseType="variant">
      <vt:variant>
        <vt:lpstr>Brukte skrifter</vt:lpstr>
      </vt:variant>
      <vt:variant>
        <vt:i4>15</vt:i4>
      </vt:variant>
      <vt:variant>
        <vt:lpstr>Tema</vt:lpstr>
      </vt:variant>
      <vt:variant>
        <vt:i4>8</vt:i4>
      </vt:variant>
      <vt:variant>
        <vt:lpstr>Lysbildetitler</vt:lpstr>
      </vt:variant>
      <vt:variant>
        <vt:i4>29</vt:i4>
      </vt:variant>
    </vt:vector>
  </HeadingPairs>
  <TitlesOfParts>
    <vt:vector size="52" baseType="lpstr">
      <vt:lpstr>Arial</vt:lpstr>
      <vt:lpstr>Arial Narrow</vt:lpstr>
      <vt:lpstr>Arial Unicode MS</vt:lpstr>
      <vt:lpstr>BrandonText Regular</vt:lpstr>
      <vt:lpstr>Calibri</vt:lpstr>
      <vt:lpstr>Calibri Light</vt:lpstr>
      <vt:lpstr>CrimsonText Semi Bold</vt:lpstr>
      <vt:lpstr>Garamond</vt:lpstr>
      <vt:lpstr>Georgia</vt:lpstr>
      <vt:lpstr>Red Hat Display</vt:lpstr>
      <vt:lpstr>Symbol</vt:lpstr>
      <vt:lpstr>Times New Roman</vt:lpstr>
      <vt:lpstr>Trebuchet MS</vt:lpstr>
      <vt:lpstr>TrebuchetMS</vt:lpstr>
      <vt:lpstr>Wingdings</vt:lpstr>
      <vt:lpstr>Mal Helse Nord forside</vt:lpstr>
      <vt:lpstr>Mal Helse Nord underside</vt:lpstr>
      <vt:lpstr>Mal Helse Nord sluttside</vt:lpstr>
      <vt:lpstr>Office-tema</vt:lpstr>
      <vt:lpstr>Bakside</vt:lpstr>
      <vt:lpstr>1_Office-tema</vt:lpstr>
      <vt:lpstr>K-ppt_mal_norsk</vt:lpstr>
      <vt:lpstr>2_Office-tema</vt:lpstr>
      <vt:lpstr>PowerPoint-presentasjon</vt:lpstr>
      <vt:lpstr>Runde rundt bordet</vt:lpstr>
      <vt:lpstr>Veiledning i forbedring Trulte Konsmo</vt:lpstr>
      <vt:lpstr>Opprydning på poliklinikken </vt:lpstr>
      <vt:lpstr>Formålet med prosessveiledning av tjenester</vt:lpstr>
      <vt:lpstr>Capra Komplekse systemer  er sammensatte</vt:lpstr>
      <vt:lpstr>PowerPoint-presentasjon</vt:lpstr>
      <vt:lpstr>Faktorer for å skape vedvarende forbedringer</vt:lpstr>
      <vt:lpstr>Flytskjema</vt:lpstr>
      <vt:lpstr>PowerPoint-presentasjon</vt:lpstr>
      <vt:lpstr>Avklaringer før man starter</vt:lpstr>
      <vt:lpstr>PowerPoint-presentasjon</vt:lpstr>
      <vt:lpstr>Livet som kasteball</vt:lpstr>
      <vt:lpstr>PowerPoint-presentasjon</vt:lpstr>
      <vt:lpstr>PowerPoint-presentasjon</vt:lpstr>
      <vt:lpstr>Tegn planlegging og gjennomføring av innkjøp av mat</vt:lpstr>
      <vt:lpstr>Refleksjon i gruppene</vt:lpstr>
      <vt:lpstr>PowerPoint-presentasjon</vt:lpstr>
      <vt:lpstr>PowerPoint-presentasjon</vt:lpstr>
      <vt:lpstr>PowerPoint-presentasjon</vt:lpstr>
      <vt:lpstr>PowerPoint-presentasjon</vt:lpstr>
      <vt:lpstr>PowerPoint-presentasjon</vt:lpstr>
      <vt:lpstr>To dagers  miljøseminar for å støtte, motivere og skape handlekraft  Bearbeide organisasjonens historie  </vt:lpstr>
      <vt:lpstr>PowerPoint-presentasjon</vt:lpstr>
      <vt:lpstr>Grunnleggende antakelser</vt:lpstr>
      <vt:lpstr>PowerPoint-presentasjon</vt:lpstr>
      <vt:lpstr> Anerkjennende Intervju (AI) Appreciative Inquiry  </vt:lpstr>
      <vt:lpstr>Følg oss på: www.facebook.com/usht-vikenakershus Kontakt oss på mail eller tlf: usht@lorenskog.kommune.no eller www.utviklingssenter.no  elikon@lorenskog.kommune.no / 909 85 499 </vt:lpstr>
      <vt:lpstr>PowerPoint-presentasjon</vt:lpstr>
    </vt:vector>
  </TitlesOfParts>
  <Company>Helse Nord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Nasjonal pasientsikkerhetskonferanse 2022</dc:title>
  <dc:creator>Bjerknesli Ina-Kristin</dc:creator>
  <cp:lastModifiedBy>Julia Szabo</cp:lastModifiedBy>
  <cp:revision>135</cp:revision>
  <cp:lastPrinted>2022-11-22T13:06:36Z</cp:lastPrinted>
  <dcterms:created xsi:type="dcterms:W3CDTF">2022-10-28T07:18:40Z</dcterms:created>
  <dcterms:modified xsi:type="dcterms:W3CDTF">2022-12-21T12:53:24Z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0x0101009D353DBF0E57304B8F04661C8BD6246C</vt:lpwstr>
  </property>
</Properties>
</file>