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3"/>
  </p:sldMasterIdLst>
  <p:notesMasterIdLst>
    <p:notesMasterId r:id="rId13"/>
  </p:notesMasterIdLst>
  <p:sldIdLst>
    <p:sldId id="400" r:id="rId4"/>
    <p:sldId id="2142532957" r:id="rId5"/>
    <p:sldId id="471" r:id="rId6"/>
    <p:sldId id="470" r:id="rId7"/>
    <p:sldId id="2142532956" r:id="rId8"/>
    <p:sldId id="474" r:id="rId9"/>
    <p:sldId id="473" r:id="rId10"/>
    <p:sldId id="484" r:id="rId11"/>
    <p:sldId id="444" r:id="rId12"/>
  </p:sldIdLst>
  <p:sldSz cx="12192000" cy="6858000"/>
  <p:notesSz cx="6794500" cy="9906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8FF"/>
    <a:srgbClr val="025069"/>
    <a:srgbClr val="EAF8F4"/>
    <a:srgbClr val="FAEEF9"/>
    <a:srgbClr val="7C145C"/>
    <a:srgbClr val="037FA2"/>
    <a:srgbClr val="E66326"/>
    <a:srgbClr val="FFD7AF"/>
    <a:srgbClr val="FFCC99"/>
    <a:srgbClr val="B8A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5D413-67C2-4CE1-9DF1-F9722FEC2D17}" v="3" dt="2025-02-06T15:37:12.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38" autoAdjust="0"/>
  </p:normalViewPr>
  <p:slideViewPr>
    <p:cSldViewPr snapToGrid="0">
      <p:cViewPr varScale="1">
        <p:scale>
          <a:sx n="52" d="100"/>
          <a:sy n="52" d="100"/>
        </p:scale>
        <p:origin x="1267" y="43"/>
      </p:cViewPr>
      <p:guideLst>
        <p:guide orient="horz" pos="2137"/>
        <p:guide pos="3840"/>
      </p:guideLst>
    </p:cSldViewPr>
  </p:slideViewPr>
  <p:notesTextViewPr>
    <p:cViewPr>
      <p:scale>
        <a:sx n="50" d="100"/>
        <a:sy n="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icke Bruvik" userId="80c6af07-4335-4659-994d-b300555f3ef5" providerId="ADAL" clId="{BBB3D0D7-8522-4373-864D-350AB1B303DE}"/>
    <pc:docChg chg="modSld sldOrd">
      <pc:chgData name="Jannicke Bruvik" userId="80c6af07-4335-4659-994d-b300555f3ef5" providerId="ADAL" clId="{BBB3D0D7-8522-4373-864D-350AB1B303DE}" dt="2024-08-10T14:04:34.103" v="20" actId="20577"/>
      <pc:docMkLst>
        <pc:docMk/>
      </pc:docMkLst>
      <pc:sldChg chg="ord">
        <pc:chgData name="Jannicke Bruvik" userId="80c6af07-4335-4659-994d-b300555f3ef5" providerId="ADAL" clId="{BBB3D0D7-8522-4373-864D-350AB1B303DE}" dt="2024-08-10T13:54:49.954" v="0" actId="20578"/>
        <pc:sldMkLst>
          <pc:docMk/>
          <pc:sldMk cId="1983301011" sldId="418"/>
        </pc:sldMkLst>
      </pc:sldChg>
      <pc:sldChg chg="modNotesTx">
        <pc:chgData name="Jannicke Bruvik" userId="80c6af07-4335-4659-994d-b300555f3ef5" providerId="ADAL" clId="{BBB3D0D7-8522-4373-864D-350AB1B303DE}" dt="2024-08-10T14:04:34.103" v="20" actId="20577"/>
        <pc:sldMkLst>
          <pc:docMk/>
          <pc:sldMk cId="2464332014" sldId="427"/>
        </pc:sldMkLst>
      </pc:sldChg>
    </pc:docChg>
  </pc:docChgLst>
  <pc:docChgLst>
    <pc:chgData name="Kim Edgar Karlsen" userId="fc996b1e-7c02-4ad2-9fa6-0299af84d165" providerId="ADAL" clId="{E7FB5D11-F7F0-46B0-9156-30529285A8AB}"/>
    <pc:docChg chg="custSel modSld sldOrd">
      <pc:chgData name="Kim Edgar Karlsen" userId="fc996b1e-7c02-4ad2-9fa6-0299af84d165" providerId="ADAL" clId="{E7FB5D11-F7F0-46B0-9156-30529285A8AB}" dt="2024-08-12T16:17:10.792" v="337" actId="207"/>
      <pc:docMkLst>
        <pc:docMk/>
      </pc:docMkLst>
      <pc:sldChg chg="modNotesTx">
        <pc:chgData name="Kim Edgar Karlsen" userId="fc996b1e-7c02-4ad2-9fa6-0299af84d165" providerId="ADAL" clId="{E7FB5D11-F7F0-46B0-9156-30529285A8AB}" dt="2024-08-12T16:17:10.792" v="337" actId="207"/>
        <pc:sldMkLst>
          <pc:docMk/>
          <pc:sldMk cId="244728351" sldId="395"/>
        </pc:sldMkLst>
      </pc:sldChg>
      <pc:sldChg chg="modNotesTx">
        <pc:chgData name="Kim Edgar Karlsen" userId="fc996b1e-7c02-4ad2-9fa6-0299af84d165" providerId="ADAL" clId="{E7FB5D11-F7F0-46B0-9156-30529285A8AB}" dt="2024-08-12T16:10:54.161" v="262" actId="20577"/>
        <pc:sldMkLst>
          <pc:docMk/>
          <pc:sldMk cId="4183778413" sldId="437"/>
        </pc:sldMkLst>
      </pc:sldChg>
      <pc:sldChg chg="ord">
        <pc:chgData name="Kim Edgar Karlsen" userId="fc996b1e-7c02-4ad2-9fa6-0299af84d165" providerId="ADAL" clId="{E7FB5D11-F7F0-46B0-9156-30529285A8AB}" dt="2024-08-12T16:07:07.685" v="108" actId="20578"/>
        <pc:sldMkLst>
          <pc:docMk/>
          <pc:sldMk cId="1859874597" sldId="445"/>
        </pc:sldMkLst>
      </pc:sldChg>
      <pc:sldChg chg="modNotesTx">
        <pc:chgData name="Kim Edgar Karlsen" userId="fc996b1e-7c02-4ad2-9fa6-0299af84d165" providerId="ADAL" clId="{E7FB5D11-F7F0-46B0-9156-30529285A8AB}" dt="2024-08-12T16:16:44.151" v="336" actId="207"/>
        <pc:sldMkLst>
          <pc:docMk/>
          <pc:sldMk cId="1824758187" sldId="460"/>
        </pc:sldMkLst>
      </pc:sldChg>
      <pc:sldChg chg="modNotesTx">
        <pc:chgData name="Kim Edgar Karlsen" userId="fc996b1e-7c02-4ad2-9fa6-0299af84d165" providerId="ADAL" clId="{E7FB5D11-F7F0-46B0-9156-30529285A8AB}" dt="2024-08-12T16:12:33.492" v="332" actId="20577"/>
        <pc:sldMkLst>
          <pc:docMk/>
          <pc:sldMk cId="648930437" sldId="461"/>
        </pc:sldMkLst>
      </pc:sldChg>
    </pc:docChg>
  </pc:docChgLst>
  <pc:docChgLst>
    <pc:chgData name="Joy Buikema Fjærtoft" userId="62d64729-1528-46bf-b75b-17212bcac378" providerId="ADAL" clId="{1FABCE4F-8E21-404B-9A08-FC9FA89E3D18}"/>
    <pc:docChg chg="undo custSel delSld modSld">
      <pc:chgData name="Joy Buikema Fjærtoft" userId="62d64729-1528-46bf-b75b-17212bcac378" providerId="ADAL" clId="{1FABCE4F-8E21-404B-9A08-FC9FA89E3D18}" dt="2024-09-29T15:57:10.999" v="220" actId="20577"/>
      <pc:docMkLst>
        <pc:docMk/>
      </pc:docMkLst>
      <pc:sldChg chg="modSp mod">
        <pc:chgData name="Joy Buikema Fjærtoft" userId="62d64729-1528-46bf-b75b-17212bcac378" providerId="ADAL" clId="{1FABCE4F-8E21-404B-9A08-FC9FA89E3D18}" dt="2024-09-29T13:54:38.231" v="73" actId="20577"/>
        <pc:sldMkLst>
          <pc:docMk/>
          <pc:sldMk cId="1650058836" sldId="400"/>
        </pc:sldMkLst>
        <pc:spChg chg="mod">
          <ac:chgData name="Joy Buikema Fjærtoft" userId="62d64729-1528-46bf-b75b-17212bcac378" providerId="ADAL" clId="{1FABCE4F-8E21-404B-9A08-FC9FA89E3D18}" dt="2024-09-29T13:54:38.231" v="73" actId="20577"/>
          <ac:spMkLst>
            <pc:docMk/>
            <pc:sldMk cId="1650058836" sldId="400"/>
            <ac:spMk id="18" creationId="{37E83B2C-B87D-BE1C-FF09-DF3395D86A51}"/>
          </ac:spMkLst>
        </pc:spChg>
      </pc:sldChg>
      <pc:sldChg chg="del">
        <pc:chgData name="Joy Buikema Fjærtoft" userId="62d64729-1528-46bf-b75b-17212bcac378" providerId="ADAL" clId="{1FABCE4F-8E21-404B-9A08-FC9FA89E3D18}" dt="2024-09-29T13:55:06.312" v="78" actId="47"/>
        <pc:sldMkLst>
          <pc:docMk/>
          <pc:sldMk cId="3296890846" sldId="434"/>
        </pc:sldMkLst>
      </pc:sldChg>
      <pc:sldChg chg="modSp mod modAnim">
        <pc:chgData name="Joy Buikema Fjærtoft" userId="62d64729-1528-46bf-b75b-17212bcac378" providerId="ADAL" clId="{1FABCE4F-8E21-404B-9A08-FC9FA89E3D18}" dt="2024-09-29T15:57:10.999" v="220" actId="20577"/>
        <pc:sldMkLst>
          <pc:docMk/>
          <pc:sldMk cId="648930437" sldId="461"/>
        </pc:sldMkLst>
        <pc:spChg chg="mod">
          <ac:chgData name="Joy Buikema Fjærtoft" userId="62d64729-1528-46bf-b75b-17212bcac378" providerId="ADAL" clId="{1FABCE4F-8E21-404B-9A08-FC9FA89E3D18}" dt="2024-09-29T15:57:09.031" v="217" actId="20577"/>
          <ac:spMkLst>
            <pc:docMk/>
            <pc:sldMk cId="648930437" sldId="461"/>
            <ac:spMk id="9" creationId="{5289BD7A-5D04-8BC4-D24B-F71D50762FAE}"/>
          </ac:spMkLst>
        </pc:spChg>
        <pc:spChg chg="mod">
          <ac:chgData name="Joy Buikema Fjærtoft" userId="62d64729-1528-46bf-b75b-17212bcac378" providerId="ADAL" clId="{1FABCE4F-8E21-404B-9A08-FC9FA89E3D18}" dt="2024-09-29T15:47:30.159" v="115" actId="20577"/>
          <ac:spMkLst>
            <pc:docMk/>
            <pc:sldMk cId="648930437" sldId="461"/>
            <ac:spMk id="10" creationId="{803EF1D4-6DDA-0D95-4DFF-1EC363CE77C9}"/>
          </ac:spMkLst>
        </pc:spChg>
      </pc:sldChg>
      <pc:sldChg chg="modSp mod">
        <pc:chgData name="Joy Buikema Fjærtoft" userId="62d64729-1528-46bf-b75b-17212bcac378" providerId="ADAL" clId="{1FABCE4F-8E21-404B-9A08-FC9FA89E3D18}" dt="2024-09-29T13:54:58.560" v="77" actId="20577"/>
        <pc:sldMkLst>
          <pc:docMk/>
          <pc:sldMk cId="3480547156" sldId="463"/>
        </pc:sldMkLst>
        <pc:spChg chg="mod">
          <ac:chgData name="Joy Buikema Fjærtoft" userId="62d64729-1528-46bf-b75b-17212bcac378" providerId="ADAL" clId="{1FABCE4F-8E21-404B-9A08-FC9FA89E3D18}" dt="2024-09-29T13:54:58.560" v="77" actId="20577"/>
          <ac:spMkLst>
            <pc:docMk/>
            <pc:sldMk cId="3480547156" sldId="463"/>
            <ac:spMk id="4" creationId="{E7801091-5A86-89DC-4AAE-49424101197D}"/>
          </ac:spMkLst>
        </pc:spChg>
        <pc:spChg chg="mod">
          <ac:chgData name="Joy Buikema Fjærtoft" userId="62d64729-1528-46bf-b75b-17212bcac378" providerId="ADAL" clId="{1FABCE4F-8E21-404B-9A08-FC9FA89E3D18}" dt="2024-09-29T13:54:55.543" v="75" actId="20577"/>
          <ac:spMkLst>
            <pc:docMk/>
            <pc:sldMk cId="3480547156" sldId="463"/>
            <ac:spMk id="5" creationId="{A3D14331-42D4-1144-1A71-55032E900E34}"/>
          </ac:spMkLst>
        </pc:spChg>
      </pc:sldChg>
    </pc:docChg>
  </pc:docChgLst>
  <pc:docChgLst>
    <pc:chgData name="Joy Buikema Fjærtoft" userId="62d64729-1528-46bf-b75b-17212bcac378" providerId="ADAL" clId="{0AE37936-98C2-47E2-A521-FC0FA907A5E5}"/>
    <pc:docChg chg="undo redo custSel addSld delSld modSld sldOrd">
      <pc:chgData name="Joy Buikema Fjærtoft" userId="62d64729-1528-46bf-b75b-17212bcac378" providerId="ADAL" clId="{0AE37936-98C2-47E2-A521-FC0FA907A5E5}" dt="2024-11-14T11:27:14.698" v="2461" actId="1035"/>
      <pc:docMkLst>
        <pc:docMk/>
      </pc:docMkLst>
      <pc:sldChg chg="add modNotesTx">
        <pc:chgData name="Joy Buikema Fjærtoft" userId="62d64729-1528-46bf-b75b-17212bcac378" providerId="ADAL" clId="{0AE37936-98C2-47E2-A521-FC0FA907A5E5}" dt="2024-11-14T10:52:55.667" v="2384" actId="20577"/>
        <pc:sldMkLst>
          <pc:docMk/>
          <pc:sldMk cId="3019779585" sldId="257"/>
        </pc:sldMkLst>
      </pc:sldChg>
      <pc:sldChg chg="modSp mod">
        <pc:chgData name="Joy Buikema Fjærtoft" userId="62d64729-1528-46bf-b75b-17212bcac378" providerId="ADAL" clId="{0AE37936-98C2-47E2-A521-FC0FA907A5E5}" dt="2024-11-13T12:36:31.233" v="1" actId="27636"/>
        <pc:sldMkLst>
          <pc:docMk/>
          <pc:sldMk cId="1650058836" sldId="400"/>
        </pc:sldMkLst>
        <pc:spChg chg="mod">
          <ac:chgData name="Joy Buikema Fjærtoft" userId="62d64729-1528-46bf-b75b-17212bcac378" providerId="ADAL" clId="{0AE37936-98C2-47E2-A521-FC0FA907A5E5}" dt="2024-11-13T12:36:31.233" v="1" actId="27636"/>
          <ac:spMkLst>
            <pc:docMk/>
            <pc:sldMk cId="1650058836" sldId="400"/>
            <ac:spMk id="18" creationId="{37E83B2C-B87D-BE1C-FF09-DF3395D86A51}"/>
          </ac:spMkLst>
        </pc:spChg>
      </pc:sldChg>
      <pc:sldChg chg="modSp mod modShow">
        <pc:chgData name="Joy Buikema Fjærtoft" userId="62d64729-1528-46bf-b75b-17212bcac378" providerId="ADAL" clId="{0AE37936-98C2-47E2-A521-FC0FA907A5E5}" dt="2024-11-14T07:19:21.254" v="253" actId="729"/>
        <pc:sldMkLst>
          <pc:docMk/>
          <pc:sldMk cId="2464332014" sldId="427"/>
        </pc:sldMkLst>
        <pc:spChg chg="mod">
          <ac:chgData name="Joy Buikema Fjærtoft" userId="62d64729-1528-46bf-b75b-17212bcac378" providerId="ADAL" clId="{0AE37936-98C2-47E2-A521-FC0FA907A5E5}" dt="2024-11-13T12:38:10.374" v="3" actId="20577"/>
          <ac:spMkLst>
            <pc:docMk/>
            <pc:sldMk cId="2464332014" sldId="427"/>
            <ac:spMk id="5" creationId="{DB09EEFA-00CF-89A6-A1FF-C0963172166C}"/>
          </ac:spMkLst>
        </pc:spChg>
      </pc:sldChg>
      <pc:sldChg chg="modSp mod">
        <pc:chgData name="Joy Buikema Fjærtoft" userId="62d64729-1528-46bf-b75b-17212bcac378" providerId="ADAL" clId="{0AE37936-98C2-47E2-A521-FC0FA907A5E5}" dt="2024-11-13T12:39:14.041" v="9" actId="20577"/>
        <pc:sldMkLst>
          <pc:docMk/>
          <pc:sldMk cId="2688536439" sldId="446"/>
        </pc:sldMkLst>
        <pc:spChg chg="mod">
          <ac:chgData name="Joy Buikema Fjærtoft" userId="62d64729-1528-46bf-b75b-17212bcac378" providerId="ADAL" clId="{0AE37936-98C2-47E2-A521-FC0FA907A5E5}" dt="2024-11-13T12:39:14.041" v="9" actId="20577"/>
          <ac:spMkLst>
            <pc:docMk/>
            <pc:sldMk cId="2688536439" sldId="446"/>
            <ac:spMk id="9" creationId="{B65FBA44-FE45-CB96-C393-BFA8E9835928}"/>
          </ac:spMkLst>
        </pc:spChg>
      </pc:sldChg>
      <pc:sldChg chg="modSp del mod">
        <pc:chgData name="Joy Buikema Fjærtoft" userId="62d64729-1528-46bf-b75b-17212bcac378" providerId="ADAL" clId="{0AE37936-98C2-47E2-A521-FC0FA907A5E5}" dt="2024-11-14T07:30:04.279" v="257" actId="47"/>
        <pc:sldMkLst>
          <pc:docMk/>
          <pc:sldMk cId="3217278358" sldId="448"/>
        </pc:sldMkLst>
        <pc:spChg chg="mod">
          <ac:chgData name="Joy Buikema Fjærtoft" userId="62d64729-1528-46bf-b75b-17212bcac378" providerId="ADAL" clId="{0AE37936-98C2-47E2-A521-FC0FA907A5E5}" dt="2024-11-13T12:38:21.852" v="5" actId="20577"/>
          <ac:spMkLst>
            <pc:docMk/>
            <pc:sldMk cId="3217278358" sldId="448"/>
            <ac:spMk id="11" creationId="{B2B421E6-AFBB-8029-915D-738608D80BFB}"/>
          </ac:spMkLst>
        </pc:spChg>
      </pc:sldChg>
      <pc:sldChg chg="del">
        <pc:chgData name="Joy Buikema Fjærtoft" userId="62d64729-1528-46bf-b75b-17212bcac378" providerId="ADAL" clId="{0AE37936-98C2-47E2-A521-FC0FA907A5E5}" dt="2024-11-14T07:29:54.641" v="256" actId="47"/>
        <pc:sldMkLst>
          <pc:docMk/>
          <pc:sldMk cId="3957988035" sldId="450"/>
        </pc:sldMkLst>
      </pc:sldChg>
      <pc:sldChg chg="addSp delSp modSp add del mod ord">
        <pc:chgData name="Joy Buikema Fjærtoft" userId="62d64729-1528-46bf-b75b-17212bcac378" providerId="ADAL" clId="{0AE37936-98C2-47E2-A521-FC0FA907A5E5}" dt="2024-11-14T07:28:54.945" v="255" actId="47"/>
        <pc:sldMkLst>
          <pc:docMk/>
          <pc:sldMk cId="2805411159" sldId="468"/>
        </pc:sldMkLst>
        <pc:spChg chg="mod">
          <ac:chgData name="Joy Buikema Fjærtoft" userId="62d64729-1528-46bf-b75b-17212bcac378" providerId="ADAL" clId="{0AE37936-98C2-47E2-A521-FC0FA907A5E5}" dt="2024-11-13T12:39:38.404" v="14" actId="20577"/>
          <ac:spMkLst>
            <pc:docMk/>
            <pc:sldMk cId="2805411159" sldId="468"/>
            <ac:spMk id="5" creationId="{DB09EEFA-00CF-89A6-A1FF-C0963172166C}"/>
          </ac:spMkLst>
        </pc:spChg>
        <pc:spChg chg="add del mod">
          <ac:chgData name="Joy Buikema Fjærtoft" userId="62d64729-1528-46bf-b75b-17212bcac378" providerId="ADAL" clId="{0AE37936-98C2-47E2-A521-FC0FA907A5E5}" dt="2024-11-13T12:42:59.357" v="174" actId="931"/>
          <ac:spMkLst>
            <pc:docMk/>
            <pc:sldMk cId="2805411159" sldId="468"/>
            <ac:spMk id="9" creationId="{00D570A2-9FE7-BE91-E6D7-ED549B051AE9}"/>
          </ac:spMkLst>
        </pc:spChg>
        <pc:spChg chg="mod">
          <ac:chgData name="Joy Buikema Fjærtoft" userId="62d64729-1528-46bf-b75b-17212bcac378" providerId="ADAL" clId="{0AE37936-98C2-47E2-A521-FC0FA907A5E5}" dt="2024-11-13T12:40:40.136" v="172" actId="14100"/>
          <ac:spMkLst>
            <pc:docMk/>
            <pc:sldMk cId="2805411159" sldId="468"/>
            <ac:spMk id="17" creationId="{718B8754-FAD9-80D1-F512-7DE4832B96D2}"/>
          </ac:spMkLst>
        </pc:spChg>
        <pc:picChg chg="del">
          <ac:chgData name="Joy Buikema Fjærtoft" userId="62d64729-1528-46bf-b75b-17212bcac378" providerId="ADAL" clId="{0AE37936-98C2-47E2-A521-FC0FA907A5E5}" dt="2024-11-13T12:41:04.288" v="173" actId="478"/>
          <ac:picMkLst>
            <pc:docMk/>
            <pc:sldMk cId="2805411159" sldId="468"/>
            <ac:picMk id="6" creationId="{76A10A39-D68E-4F30-1282-A074D8FCE739}"/>
          </ac:picMkLst>
        </pc:picChg>
        <pc:picChg chg="add mod">
          <ac:chgData name="Joy Buikema Fjærtoft" userId="62d64729-1528-46bf-b75b-17212bcac378" providerId="ADAL" clId="{0AE37936-98C2-47E2-A521-FC0FA907A5E5}" dt="2024-11-13T12:43:02.244" v="176" actId="962"/>
          <ac:picMkLst>
            <pc:docMk/>
            <pc:sldMk cId="2805411159" sldId="468"/>
            <ac:picMk id="11" creationId="{852189D2-0121-F54E-AD65-DB1B4F72FFCC}"/>
          </ac:picMkLst>
        </pc:picChg>
      </pc:sldChg>
      <pc:sldChg chg="delSp modSp add mod modAnim">
        <pc:chgData name="Joy Buikema Fjærtoft" userId="62d64729-1528-46bf-b75b-17212bcac378" providerId="ADAL" clId="{0AE37936-98C2-47E2-A521-FC0FA907A5E5}" dt="2024-11-14T07:18:43.179" v="252"/>
        <pc:sldMkLst>
          <pc:docMk/>
          <pc:sldMk cId="1533736397" sldId="469"/>
        </pc:sldMkLst>
        <pc:spChg chg="del">
          <ac:chgData name="Joy Buikema Fjærtoft" userId="62d64729-1528-46bf-b75b-17212bcac378" providerId="ADAL" clId="{0AE37936-98C2-47E2-A521-FC0FA907A5E5}" dt="2024-11-13T12:45:19.312" v="179" actId="478"/>
          <ac:spMkLst>
            <pc:docMk/>
            <pc:sldMk cId="1533736397" sldId="469"/>
            <ac:spMk id="6" creationId="{51172CE5-615B-9AE0-7DDB-0B38B803EB0A}"/>
          </ac:spMkLst>
        </pc:spChg>
        <pc:spChg chg="mod">
          <ac:chgData name="Joy Buikema Fjærtoft" userId="62d64729-1528-46bf-b75b-17212bcac378" providerId="ADAL" clId="{0AE37936-98C2-47E2-A521-FC0FA907A5E5}" dt="2024-11-14T07:16:04.628" v="247" actId="255"/>
          <ac:spMkLst>
            <pc:docMk/>
            <pc:sldMk cId="1533736397" sldId="469"/>
            <ac:spMk id="10" creationId="{94AB9876-F602-00E3-54EB-61C9BA31D771}"/>
          </ac:spMkLst>
        </pc:spChg>
        <pc:spChg chg="mod">
          <ac:chgData name="Joy Buikema Fjærtoft" userId="62d64729-1528-46bf-b75b-17212bcac378" providerId="ADAL" clId="{0AE37936-98C2-47E2-A521-FC0FA907A5E5}" dt="2024-11-14T07:16:58.547" v="248" actId="207"/>
          <ac:spMkLst>
            <pc:docMk/>
            <pc:sldMk cId="1533736397" sldId="469"/>
            <ac:spMk id="16" creationId="{BE7909C1-06C1-6EFD-5615-7A46ECF6CAC5}"/>
          </ac:spMkLst>
        </pc:spChg>
        <pc:spChg chg="mod">
          <ac:chgData name="Joy Buikema Fjærtoft" userId="62d64729-1528-46bf-b75b-17212bcac378" providerId="ADAL" clId="{0AE37936-98C2-47E2-A521-FC0FA907A5E5}" dt="2024-11-14T07:16:58.547" v="248" actId="207"/>
          <ac:spMkLst>
            <pc:docMk/>
            <pc:sldMk cId="1533736397" sldId="469"/>
            <ac:spMk id="17" creationId="{319B61AD-EB62-6AB6-401B-579CF533FBCB}"/>
          </ac:spMkLst>
        </pc:spChg>
        <pc:spChg chg="mod">
          <ac:chgData name="Joy Buikema Fjærtoft" userId="62d64729-1528-46bf-b75b-17212bcac378" providerId="ADAL" clId="{0AE37936-98C2-47E2-A521-FC0FA907A5E5}" dt="2024-11-14T07:15:52.537" v="246" actId="404"/>
          <ac:spMkLst>
            <pc:docMk/>
            <pc:sldMk cId="1533736397" sldId="469"/>
            <ac:spMk id="18" creationId="{FFE93D09-A306-0821-F631-F23C93EC3E2E}"/>
          </ac:spMkLst>
        </pc:spChg>
        <pc:spChg chg="mod">
          <ac:chgData name="Joy Buikema Fjærtoft" userId="62d64729-1528-46bf-b75b-17212bcac378" providerId="ADAL" clId="{0AE37936-98C2-47E2-A521-FC0FA907A5E5}" dt="2024-11-14T07:15:52.537" v="246" actId="404"/>
          <ac:spMkLst>
            <pc:docMk/>
            <pc:sldMk cId="1533736397" sldId="469"/>
            <ac:spMk id="19" creationId="{2ECE1463-6C15-0F09-1A4D-38870AB1E70E}"/>
          </ac:spMkLst>
        </pc:spChg>
        <pc:spChg chg="mod">
          <ac:chgData name="Joy Buikema Fjærtoft" userId="62d64729-1528-46bf-b75b-17212bcac378" providerId="ADAL" clId="{0AE37936-98C2-47E2-A521-FC0FA907A5E5}" dt="2024-11-14T07:16:04.628" v="247" actId="255"/>
          <ac:spMkLst>
            <pc:docMk/>
            <pc:sldMk cId="1533736397" sldId="469"/>
            <ac:spMk id="20" creationId="{D4AFF649-8A91-415C-FF31-95B24EF70064}"/>
          </ac:spMkLst>
        </pc:spChg>
        <pc:spChg chg="mod">
          <ac:chgData name="Joy Buikema Fjærtoft" userId="62d64729-1528-46bf-b75b-17212bcac378" providerId="ADAL" clId="{0AE37936-98C2-47E2-A521-FC0FA907A5E5}" dt="2024-11-14T07:16:04.628" v="247" actId="255"/>
          <ac:spMkLst>
            <pc:docMk/>
            <pc:sldMk cId="1533736397" sldId="469"/>
            <ac:spMk id="31" creationId="{04428634-930C-40E0-3B5A-D7F836644563}"/>
          </ac:spMkLst>
        </pc:spChg>
        <pc:spChg chg="mod">
          <ac:chgData name="Joy Buikema Fjærtoft" userId="62d64729-1528-46bf-b75b-17212bcac378" providerId="ADAL" clId="{0AE37936-98C2-47E2-A521-FC0FA907A5E5}" dt="2024-11-14T07:16:04.628" v="247" actId="255"/>
          <ac:spMkLst>
            <pc:docMk/>
            <pc:sldMk cId="1533736397" sldId="469"/>
            <ac:spMk id="32" creationId="{EA2AE486-B6F4-C778-DFA6-FE533577D762}"/>
          </ac:spMkLst>
        </pc:spChg>
        <pc:spChg chg="mod">
          <ac:chgData name="Joy Buikema Fjærtoft" userId="62d64729-1528-46bf-b75b-17212bcac378" providerId="ADAL" clId="{0AE37936-98C2-47E2-A521-FC0FA907A5E5}" dt="2024-11-13T12:49:58.471" v="220" actId="14100"/>
          <ac:spMkLst>
            <pc:docMk/>
            <pc:sldMk cId="1533736397" sldId="469"/>
            <ac:spMk id="34" creationId="{36ECEEA9-5FA8-CC64-9493-398352A9C16A}"/>
          </ac:spMkLst>
        </pc:spChg>
        <pc:spChg chg="mod">
          <ac:chgData name="Joy Buikema Fjærtoft" userId="62d64729-1528-46bf-b75b-17212bcac378" providerId="ADAL" clId="{0AE37936-98C2-47E2-A521-FC0FA907A5E5}" dt="2024-11-13T12:51:08.944" v="224" actId="1076"/>
          <ac:spMkLst>
            <pc:docMk/>
            <pc:sldMk cId="1533736397" sldId="469"/>
            <ac:spMk id="36" creationId="{6DCF5AA6-DD6A-7F5B-AC02-CAF8696FA2A2}"/>
          </ac:spMkLst>
        </pc:spChg>
        <pc:spChg chg="mod">
          <ac:chgData name="Joy Buikema Fjærtoft" userId="62d64729-1528-46bf-b75b-17212bcac378" providerId="ADAL" clId="{0AE37936-98C2-47E2-A521-FC0FA907A5E5}" dt="2024-11-13T12:52:34.886" v="231" actId="14100"/>
          <ac:spMkLst>
            <pc:docMk/>
            <pc:sldMk cId="1533736397" sldId="469"/>
            <ac:spMk id="37" creationId="{6B109FD8-AD77-5E0E-83CA-B5E0DFF73829}"/>
          </ac:spMkLst>
        </pc:spChg>
        <pc:spChg chg="mod">
          <ac:chgData name="Joy Buikema Fjærtoft" userId="62d64729-1528-46bf-b75b-17212bcac378" providerId="ADAL" clId="{0AE37936-98C2-47E2-A521-FC0FA907A5E5}" dt="2024-11-14T07:16:04.628" v="247" actId="255"/>
          <ac:spMkLst>
            <pc:docMk/>
            <pc:sldMk cId="1533736397" sldId="469"/>
            <ac:spMk id="38" creationId="{6744129B-CC93-ED1D-6F53-1F6F544775A3}"/>
          </ac:spMkLst>
        </pc:spChg>
        <pc:spChg chg="del">
          <ac:chgData name="Joy Buikema Fjærtoft" userId="62d64729-1528-46bf-b75b-17212bcac378" providerId="ADAL" clId="{0AE37936-98C2-47E2-A521-FC0FA907A5E5}" dt="2024-11-13T12:54:44.118" v="245" actId="478"/>
          <ac:spMkLst>
            <pc:docMk/>
            <pc:sldMk cId="1533736397" sldId="469"/>
            <ac:spMk id="39" creationId="{0AFFC2D6-F82B-C884-6AC8-03BA0C64FC7E}"/>
          </ac:spMkLst>
        </pc:spChg>
        <pc:cxnChg chg="mod">
          <ac:chgData name="Joy Buikema Fjærtoft" userId="62d64729-1528-46bf-b75b-17212bcac378" providerId="ADAL" clId="{0AE37936-98C2-47E2-A521-FC0FA907A5E5}" dt="2024-11-13T12:54:07.783" v="244" actId="14100"/>
          <ac:cxnSpMkLst>
            <pc:docMk/>
            <pc:sldMk cId="1533736397" sldId="469"/>
            <ac:cxnSpMk id="12" creationId="{CF387EE9-7940-2D9E-0907-97946535D3BA}"/>
          </ac:cxnSpMkLst>
        </pc:cxnChg>
        <pc:cxnChg chg="mod">
          <ac:chgData name="Joy Buikema Fjærtoft" userId="62d64729-1528-46bf-b75b-17212bcac378" providerId="ADAL" clId="{0AE37936-98C2-47E2-A521-FC0FA907A5E5}" dt="2024-11-13T12:53:40.124" v="242" actId="14100"/>
          <ac:cxnSpMkLst>
            <pc:docMk/>
            <pc:sldMk cId="1533736397" sldId="469"/>
            <ac:cxnSpMk id="13" creationId="{5DFD6CAB-1B5A-0E54-055A-669BA8F418CD}"/>
          </ac:cxnSpMkLst>
        </pc:cxnChg>
      </pc:sldChg>
      <pc:sldChg chg="modSp add mod ord modNotesTx">
        <pc:chgData name="Joy Buikema Fjærtoft" userId="62d64729-1528-46bf-b75b-17212bcac378" providerId="ADAL" clId="{0AE37936-98C2-47E2-A521-FC0FA907A5E5}" dt="2024-11-14T10:49:49.386" v="2106" actId="20577"/>
        <pc:sldMkLst>
          <pc:docMk/>
          <pc:sldMk cId="2949637707" sldId="470"/>
        </pc:sldMkLst>
        <pc:spChg chg="mod">
          <ac:chgData name="Joy Buikema Fjærtoft" userId="62d64729-1528-46bf-b75b-17212bcac378" providerId="ADAL" clId="{0AE37936-98C2-47E2-A521-FC0FA907A5E5}" dt="2024-11-14T10:49:49.386" v="2106" actId="20577"/>
          <ac:spMkLst>
            <pc:docMk/>
            <pc:sldMk cId="2949637707" sldId="470"/>
            <ac:spMk id="6" creationId="{52DF3771-C0FC-2C45-7377-5D449A3F7549}"/>
          </ac:spMkLst>
        </pc:spChg>
        <pc:spChg chg="mod">
          <ac:chgData name="Joy Buikema Fjærtoft" userId="62d64729-1528-46bf-b75b-17212bcac378" providerId="ADAL" clId="{0AE37936-98C2-47E2-A521-FC0FA907A5E5}" dt="2024-11-14T07:37:37.936" v="447" actId="207"/>
          <ac:spMkLst>
            <pc:docMk/>
            <pc:sldMk cId="2949637707" sldId="470"/>
            <ac:spMk id="7" creationId="{C38027B3-2ED2-39BA-B822-F91CB5CD50CB}"/>
          </ac:spMkLst>
        </pc:spChg>
        <pc:spChg chg="mod">
          <ac:chgData name="Joy Buikema Fjærtoft" userId="62d64729-1528-46bf-b75b-17212bcac378" providerId="ADAL" clId="{0AE37936-98C2-47E2-A521-FC0FA907A5E5}" dt="2024-11-14T07:37:37.936" v="447" actId="207"/>
          <ac:spMkLst>
            <pc:docMk/>
            <pc:sldMk cId="2949637707" sldId="470"/>
            <ac:spMk id="8" creationId="{9F8BC8AD-78D9-4ABF-C748-0967BD333B92}"/>
          </ac:spMkLst>
        </pc:spChg>
        <pc:spChg chg="mod">
          <ac:chgData name="Joy Buikema Fjærtoft" userId="62d64729-1528-46bf-b75b-17212bcac378" providerId="ADAL" clId="{0AE37936-98C2-47E2-A521-FC0FA907A5E5}" dt="2024-11-14T07:37:37.936" v="447" actId="207"/>
          <ac:spMkLst>
            <pc:docMk/>
            <pc:sldMk cId="2949637707" sldId="470"/>
            <ac:spMk id="9" creationId="{67C7AFDE-71D0-D67B-541C-14C99EEC2466}"/>
          </ac:spMkLst>
        </pc:spChg>
        <pc:spChg chg="mod">
          <ac:chgData name="Joy Buikema Fjærtoft" userId="62d64729-1528-46bf-b75b-17212bcac378" providerId="ADAL" clId="{0AE37936-98C2-47E2-A521-FC0FA907A5E5}" dt="2024-11-14T07:37:37.936" v="447" actId="207"/>
          <ac:spMkLst>
            <pc:docMk/>
            <pc:sldMk cId="2949637707" sldId="470"/>
            <ac:spMk id="10" creationId="{48F05CA6-0091-744A-F94A-860835653336}"/>
          </ac:spMkLst>
        </pc:spChg>
        <pc:spChg chg="mod">
          <ac:chgData name="Joy Buikema Fjærtoft" userId="62d64729-1528-46bf-b75b-17212bcac378" providerId="ADAL" clId="{0AE37936-98C2-47E2-A521-FC0FA907A5E5}" dt="2024-11-14T07:38:53.369" v="495" actId="20577"/>
          <ac:spMkLst>
            <pc:docMk/>
            <pc:sldMk cId="2949637707" sldId="470"/>
            <ac:spMk id="11" creationId="{172F0800-A902-FA16-D3D9-0DBA9783482C}"/>
          </ac:spMkLst>
        </pc:spChg>
        <pc:spChg chg="mod">
          <ac:chgData name="Joy Buikema Fjærtoft" userId="62d64729-1528-46bf-b75b-17212bcac378" providerId="ADAL" clId="{0AE37936-98C2-47E2-A521-FC0FA907A5E5}" dt="2024-11-14T07:50:30.296" v="860" actId="20577"/>
          <ac:spMkLst>
            <pc:docMk/>
            <pc:sldMk cId="2949637707" sldId="470"/>
            <ac:spMk id="12" creationId="{2FDB0398-AA11-3376-67D9-ADFCB3666194}"/>
          </ac:spMkLst>
        </pc:spChg>
        <pc:spChg chg="mod">
          <ac:chgData name="Joy Buikema Fjærtoft" userId="62d64729-1528-46bf-b75b-17212bcac378" providerId="ADAL" clId="{0AE37936-98C2-47E2-A521-FC0FA907A5E5}" dt="2024-11-14T07:50:12.109" v="849" actId="20577"/>
          <ac:spMkLst>
            <pc:docMk/>
            <pc:sldMk cId="2949637707" sldId="470"/>
            <ac:spMk id="13" creationId="{39E774A1-0E94-EFC2-E694-55A01F5E6D9B}"/>
          </ac:spMkLst>
        </pc:spChg>
        <pc:spChg chg="mod">
          <ac:chgData name="Joy Buikema Fjærtoft" userId="62d64729-1528-46bf-b75b-17212bcac378" providerId="ADAL" clId="{0AE37936-98C2-47E2-A521-FC0FA907A5E5}" dt="2024-11-14T08:02:53.963" v="1338" actId="1036"/>
          <ac:spMkLst>
            <pc:docMk/>
            <pc:sldMk cId="2949637707" sldId="470"/>
            <ac:spMk id="15" creationId="{FEC93AEF-6216-7021-E5F3-481CE63028BB}"/>
          </ac:spMkLst>
        </pc:spChg>
        <pc:spChg chg="mod">
          <ac:chgData name="Joy Buikema Fjærtoft" userId="62d64729-1528-46bf-b75b-17212bcac378" providerId="ADAL" clId="{0AE37936-98C2-47E2-A521-FC0FA907A5E5}" dt="2024-11-14T07:37:45.941" v="451" actId="2085"/>
          <ac:spMkLst>
            <pc:docMk/>
            <pc:sldMk cId="2949637707" sldId="470"/>
            <ac:spMk id="16" creationId="{87C9CA77-3578-CBBD-4973-E21E0B4E43DA}"/>
          </ac:spMkLst>
        </pc:spChg>
        <pc:spChg chg="mod">
          <ac:chgData name="Joy Buikema Fjærtoft" userId="62d64729-1528-46bf-b75b-17212bcac378" providerId="ADAL" clId="{0AE37936-98C2-47E2-A521-FC0FA907A5E5}" dt="2024-11-14T07:37:45.941" v="451" actId="2085"/>
          <ac:spMkLst>
            <pc:docMk/>
            <pc:sldMk cId="2949637707" sldId="470"/>
            <ac:spMk id="17" creationId="{E0FA0D2B-B69F-04BC-7A13-04E5469FB7F2}"/>
          </ac:spMkLst>
        </pc:spChg>
        <pc:spChg chg="mod">
          <ac:chgData name="Joy Buikema Fjærtoft" userId="62d64729-1528-46bf-b75b-17212bcac378" providerId="ADAL" clId="{0AE37936-98C2-47E2-A521-FC0FA907A5E5}" dt="2024-11-14T07:37:45.941" v="451" actId="2085"/>
          <ac:spMkLst>
            <pc:docMk/>
            <pc:sldMk cId="2949637707" sldId="470"/>
            <ac:spMk id="18" creationId="{AF4258B9-2F10-CD02-2D1C-90C496FE0698}"/>
          </ac:spMkLst>
        </pc:spChg>
        <pc:spChg chg="mod">
          <ac:chgData name="Joy Buikema Fjærtoft" userId="62d64729-1528-46bf-b75b-17212bcac378" providerId="ADAL" clId="{0AE37936-98C2-47E2-A521-FC0FA907A5E5}" dt="2024-11-14T07:37:45.941" v="451" actId="2085"/>
          <ac:spMkLst>
            <pc:docMk/>
            <pc:sldMk cId="2949637707" sldId="470"/>
            <ac:spMk id="19" creationId="{50495984-9AD1-299B-6DA6-5420A065B504}"/>
          </ac:spMkLst>
        </pc:spChg>
        <pc:spChg chg="mod">
          <ac:chgData name="Joy Buikema Fjærtoft" userId="62d64729-1528-46bf-b75b-17212bcac378" providerId="ADAL" clId="{0AE37936-98C2-47E2-A521-FC0FA907A5E5}" dt="2024-11-14T07:37:45.941" v="451" actId="2085"/>
          <ac:spMkLst>
            <pc:docMk/>
            <pc:sldMk cId="2949637707" sldId="470"/>
            <ac:spMk id="22" creationId="{DCC0C480-E94A-0823-2235-CF57E130C213}"/>
          </ac:spMkLst>
        </pc:spChg>
        <pc:spChg chg="mod">
          <ac:chgData name="Joy Buikema Fjærtoft" userId="62d64729-1528-46bf-b75b-17212bcac378" providerId="ADAL" clId="{0AE37936-98C2-47E2-A521-FC0FA907A5E5}" dt="2024-11-14T07:37:45.941" v="451" actId="2085"/>
          <ac:spMkLst>
            <pc:docMk/>
            <pc:sldMk cId="2949637707" sldId="470"/>
            <ac:spMk id="23" creationId="{2E98C4CD-904C-96BB-6C31-A25F07E54622}"/>
          </ac:spMkLst>
        </pc:spChg>
        <pc:spChg chg="mod">
          <ac:chgData name="Joy Buikema Fjærtoft" userId="62d64729-1528-46bf-b75b-17212bcac378" providerId="ADAL" clId="{0AE37936-98C2-47E2-A521-FC0FA907A5E5}" dt="2024-11-14T07:37:45.941" v="451" actId="2085"/>
          <ac:spMkLst>
            <pc:docMk/>
            <pc:sldMk cId="2949637707" sldId="470"/>
            <ac:spMk id="25" creationId="{9AED57A2-C741-2E2D-B288-7BA37A357BA2}"/>
          </ac:spMkLst>
        </pc:spChg>
        <pc:spChg chg="mod">
          <ac:chgData name="Joy Buikema Fjærtoft" userId="62d64729-1528-46bf-b75b-17212bcac378" providerId="ADAL" clId="{0AE37936-98C2-47E2-A521-FC0FA907A5E5}" dt="2024-11-14T07:37:45.941" v="451" actId="2085"/>
          <ac:spMkLst>
            <pc:docMk/>
            <pc:sldMk cId="2949637707" sldId="470"/>
            <ac:spMk id="26" creationId="{76D5E400-FF4F-A44E-175F-C17700A210C1}"/>
          </ac:spMkLst>
        </pc:spChg>
        <pc:grpChg chg="mod">
          <ac:chgData name="Joy Buikema Fjærtoft" userId="62d64729-1528-46bf-b75b-17212bcac378" providerId="ADAL" clId="{0AE37936-98C2-47E2-A521-FC0FA907A5E5}" dt="2024-11-14T07:37:42.030" v="449" actId="207"/>
          <ac:grpSpMkLst>
            <pc:docMk/>
            <pc:sldMk cId="2949637707" sldId="470"/>
            <ac:grpSpMk id="20" creationId="{EE210B58-607A-5F27-24F2-6C84B915C56B}"/>
          </ac:grpSpMkLst>
        </pc:grpChg>
        <pc:grpChg chg="mod">
          <ac:chgData name="Joy Buikema Fjærtoft" userId="62d64729-1528-46bf-b75b-17212bcac378" providerId="ADAL" clId="{0AE37936-98C2-47E2-A521-FC0FA907A5E5}" dt="2024-11-14T07:37:42.030" v="449" actId="207"/>
          <ac:grpSpMkLst>
            <pc:docMk/>
            <pc:sldMk cId="2949637707" sldId="470"/>
            <ac:grpSpMk id="21" creationId="{5347D7C7-46F3-59BD-8B42-857A308FC148}"/>
          </ac:grpSpMkLst>
        </pc:grpChg>
        <pc:grpChg chg="mod">
          <ac:chgData name="Joy Buikema Fjærtoft" userId="62d64729-1528-46bf-b75b-17212bcac378" providerId="ADAL" clId="{0AE37936-98C2-47E2-A521-FC0FA907A5E5}" dt="2024-11-14T07:37:40.778" v="448" actId="207"/>
          <ac:grpSpMkLst>
            <pc:docMk/>
            <pc:sldMk cId="2949637707" sldId="470"/>
            <ac:grpSpMk id="24" creationId="{DA3F9AE0-39B4-55A4-BF0B-83CDD7A0DF30}"/>
          </ac:grpSpMkLst>
        </pc:grpChg>
      </pc:sldChg>
      <pc:sldChg chg="addSp delSp modSp add mod ord modNotesTx">
        <pc:chgData name="Joy Buikema Fjærtoft" userId="62d64729-1528-46bf-b75b-17212bcac378" providerId="ADAL" clId="{0AE37936-98C2-47E2-A521-FC0FA907A5E5}" dt="2024-11-14T11:27:14.698" v="2461" actId="1035"/>
        <pc:sldMkLst>
          <pc:docMk/>
          <pc:sldMk cId="763637999" sldId="471"/>
        </pc:sldMkLst>
        <pc:spChg chg="add mod">
          <ac:chgData name="Joy Buikema Fjærtoft" userId="62d64729-1528-46bf-b75b-17212bcac378" providerId="ADAL" clId="{0AE37936-98C2-47E2-A521-FC0FA907A5E5}" dt="2024-11-14T10:33:48.564" v="1807" actId="20577"/>
          <ac:spMkLst>
            <pc:docMk/>
            <pc:sldMk cId="763637999" sldId="471"/>
            <ac:spMk id="6" creationId="{7B59A585-126C-A8DE-517B-AADC6C823C1C}"/>
          </ac:spMkLst>
        </pc:spChg>
        <pc:spChg chg="add del mod">
          <ac:chgData name="Joy Buikema Fjærtoft" userId="62d64729-1528-46bf-b75b-17212bcac378" providerId="ADAL" clId="{0AE37936-98C2-47E2-A521-FC0FA907A5E5}" dt="2024-11-14T10:38:41.219" v="1808"/>
          <ac:spMkLst>
            <pc:docMk/>
            <pc:sldMk cId="763637999" sldId="471"/>
            <ac:spMk id="9" creationId="{003C79A5-D832-CA4D-125C-37C5D9F06575}"/>
          </ac:spMkLst>
        </pc:spChg>
        <pc:spChg chg="add mod">
          <ac:chgData name="Joy Buikema Fjærtoft" userId="62d64729-1528-46bf-b75b-17212bcac378" providerId="ADAL" clId="{0AE37936-98C2-47E2-A521-FC0FA907A5E5}" dt="2024-11-14T10:40:01.627" v="1810"/>
          <ac:spMkLst>
            <pc:docMk/>
            <pc:sldMk cId="763637999" sldId="471"/>
            <ac:spMk id="10" creationId="{883BF3AC-8F46-E5C7-425E-8F0500431ABE}"/>
          </ac:spMkLst>
        </pc:spChg>
        <pc:spChg chg="add del mod">
          <ac:chgData name="Joy Buikema Fjærtoft" userId="62d64729-1528-46bf-b75b-17212bcac378" providerId="ADAL" clId="{0AE37936-98C2-47E2-A521-FC0FA907A5E5}" dt="2024-11-14T11:25:52.871" v="2409" actId="931"/>
          <ac:spMkLst>
            <pc:docMk/>
            <pc:sldMk cId="763637999" sldId="471"/>
            <ac:spMk id="12" creationId="{703B41CA-113B-99D0-EC37-34A77E24E960}"/>
          </ac:spMkLst>
        </pc:spChg>
        <pc:spChg chg="add mod">
          <ac:chgData name="Joy Buikema Fjærtoft" userId="62d64729-1528-46bf-b75b-17212bcac378" providerId="ADAL" clId="{0AE37936-98C2-47E2-A521-FC0FA907A5E5}" dt="2024-11-14T11:27:14.698" v="2461" actId="1035"/>
          <ac:spMkLst>
            <pc:docMk/>
            <pc:sldMk cId="763637999" sldId="471"/>
            <ac:spMk id="15" creationId="{4CA7E380-07B0-5C7F-5777-BE637F9542D1}"/>
          </ac:spMkLst>
        </pc:spChg>
        <pc:spChg chg="mod">
          <ac:chgData name="Joy Buikema Fjærtoft" userId="62d64729-1528-46bf-b75b-17212bcac378" providerId="ADAL" clId="{0AE37936-98C2-47E2-A521-FC0FA907A5E5}" dt="2024-11-14T10:49:28.407" v="2074" actId="20577"/>
          <ac:spMkLst>
            <pc:docMk/>
            <pc:sldMk cId="763637999" sldId="471"/>
            <ac:spMk id="17" creationId="{718B8754-FAD9-80D1-F512-7DE4832B96D2}"/>
          </ac:spMkLst>
        </pc:spChg>
        <pc:grpChg chg="del">
          <ac:chgData name="Joy Buikema Fjærtoft" userId="62d64729-1528-46bf-b75b-17212bcac378" providerId="ADAL" clId="{0AE37936-98C2-47E2-A521-FC0FA907A5E5}" dt="2024-11-14T10:28:00.577" v="1374" actId="478"/>
          <ac:grpSpMkLst>
            <pc:docMk/>
            <pc:sldMk cId="763637999" sldId="471"/>
            <ac:grpSpMk id="2" creationId="{0ECBFE1C-DFA4-02C2-25F4-598A1028F725}"/>
          </ac:grpSpMkLst>
        </pc:grpChg>
        <pc:picChg chg="del">
          <ac:chgData name="Joy Buikema Fjærtoft" userId="62d64729-1528-46bf-b75b-17212bcac378" providerId="ADAL" clId="{0AE37936-98C2-47E2-A521-FC0FA907A5E5}" dt="2024-11-14T10:31:54.517" v="1773" actId="478"/>
          <ac:picMkLst>
            <pc:docMk/>
            <pc:sldMk cId="763637999" sldId="471"/>
            <ac:picMk id="11" creationId="{852189D2-0121-F54E-AD65-DB1B4F72FFCC}"/>
          </ac:picMkLst>
        </pc:picChg>
        <pc:picChg chg="add mod">
          <ac:chgData name="Joy Buikema Fjærtoft" userId="62d64729-1528-46bf-b75b-17212bcac378" providerId="ADAL" clId="{0AE37936-98C2-47E2-A521-FC0FA907A5E5}" dt="2024-11-14T11:25:52.871" v="2409" actId="931"/>
          <ac:picMkLst>
            <pc:docMk/>
            <pc:sldMk cId="763637999" sldId="471"/>
            <ac:picMk id="14" creationId="{22488CC3-ECA6-E7FC-D4A8-2F50593F3925}"/>
          </ac:picMkLst>
        </pc:picChg>
        <pc:picChg chg="add del mod">
          <ac:chgData name="Joy Buikema Fjærtoft" userId="62d64729-1528-46bf-b75b-17212bcac378" providerId="ADAL" clId="{0AE37936-98C2-47E2-A521-FC0FA907A5E5}" dt="2024-11-14T11:24:59.829" v="2385" actId="478"/>
          <ac:picMkLst>
            <pc:docMk/>
            <pc:sldMk cId="763637999" sldId="471"/>
            <ac:picMk id="1026" creationId="{13E05579-2698-2488-FD7C-B311A1F46C86}"/>
          </ac:picMkLst>
        </pc:picChg>
      </pc:sldChg>
      <pc:sldChg chg="addSp delSp modSp new mod">
        <pc:chgData name="Joy Buikema Fjærtoft" userId="62d64729-1528-46bf-b75b-17212bcac378" providerId="ADAL" clId="{0AE37936-98C2-47E2-A521-FC0FA907A5E5}" dt="2024-11-14T10:31:25.309" v="1772" actId="20577"/>
        <pc:sldMkLst>
          <pc:docMk/>
          <pc:sldMk cId="2809212191" sldId="472"/>
        </pc:sldMkLst>
        <pc:spChg chg="del">
          <ac:chgData name="Joy Buikema Fjærtoft" userId="62d64729-1528-46bf-b75b-17212bcac378" providerId="ADAL" clId="{0AE37936-98C2-47E2-A521-FC0FA907A5E5}" dt="2024-11-14T10:29:05.320" v="1427" actId="478"/>
          <ac:spMkLst>
            <pc:docMk/>
            <pc:sldMk cId="2809212191" sldId="472"/>
            <ac:spMk id="3" creationId="{A893B556-78B0-AEC7-BE55-622CA2C88D6F}"/>
          </ac:spMkLst>
        </pc:spChg>
        <pc:spChg chg="add mod">
          <ac:chgData name="Joy Buikema Fjærtoft" userId="62d64729-1528-46bf-b75b-17212bcac378" providerId="ADAL" clId="{0AE37936-98C2-47E2-A521-FC0FA907A5E5}" dt="2024-11-14T10:31:25.309" v="1772" actId="20577"/>
          <ac:spMkLst>
            <pc:docMk/>
            <pc:sldMk cId="2809212191" sldId="472"/>
            <ac:spMk id="5" creationId="{E4E04B30-2D16-2F76-BD81-42BC1B60258B}"/>
          </ac:spMkLst>
        </pc:spChg>
      </pc:sldChg>
    </pc:docChg>
  </pc:docChgLst>
  <pc:docChgLst>
    <pc:chgData name="Anne Kristin Ihle Melby" userId="S::anne.kristin.ihle.melby@helsedir.no::16960ee5-75e2-4b75-9b20-14c11aec3052" providerId="AD" clId="Web-{CE0E3E76-4634-53DE-B0E4-216CA8822BC9}"/>
    <pc:docChg chg="modSld">
      <pc:chgData name="Anne Kristin Ihle Melby" userId="S::anne.kristin.ihle.melby@helsedir.no::16960ee5-75e2-4b75-9b20-14c11aec3052" providerId="AD" clId="Web-{CE0E3E76-4634-53DE-B0E4-216CA8822BC9}" dt="2024-09-14T12:40:34.714" v="4" actId="20577"/>
      <pc:docMkLst>
        <pc:docMk/>
      </pc:docMkLst>
      <pc:sldChg chg="modSp">
        <pc:chgData name="Anne Kristin Ihle Melby" userId="S::anne.kristin.ihle.melby@helsedir.no::16960ee5-75e2-4b75-9b20-14c11aec3052" providerId="AD" clId="Web-{CE0E3E76-4634-53DE-B0E4-216CA8822BC9}" dt="2024-09-14T12:40:34.714" v="4" actId="20577"/>
        <pc:sldMkLst>
          <pc:docMk/>
          <pc:sldMk cId="3480547156" sldId="463"/>
        </pc:sldMkLst>
        <pc:spChg chg="mod">
          <ac:chgData name="Anne Kristin Ihle Melby" userId="S::anne.kristin.ihle.melby@helsedir.no::16960ee5-75e2-4b75-9b20-14c11aec3052" providerId="AD" clId="Web-{CE0E3E76-4634-53DE-B0E4-216CA8822BC9}" dt="2024-09-14T12:40:34.714" v="4" actId="20577"/>
          <ac:spMkLst>
            <pc:docMk/>
            <pc:sldMk cId="3480547156" sldId="463"/>
            <ac:spMk id="5" creationId="{A3D14331-42D4-1144-1A71-55032E900E34}"/>
          </ac:spMkLst>
        </pc:spChg>
        <pc:spChg chg="mod">
          <ac:chgData name="Anne Kristin Ihle Melby" userId="S::anne.kristin.ihle.melby@helsedir.no::16960ee5-75e2-4b75-9b20-14c11aec3052" providerId="AD" clId="Web-{CE0E3E76-4634-53DE-B0E4-216CA8822BC9}" dt="2024-09-14T12:40:24.386" v="1" actId="1076"/>
          <ac:spMkLst>
            <pc:docMk/>
            <pc:sldMk cId="3480547156" sldId="463"/>
            <ac:spMk id="6" creationId="{83A59AD5-073A-B650-9D26-F891CBD4AAE4}"/>
          </ac:spMkLst>
        </pc:spChg>
      </pc:sldChg>
    </pc:docChg>
  </pc:docChgLst>
  <pc:docChgLst>
    <pc:chgData name="Kari Annette Os" userId="9bf57b3b-1d0c-477a-b9c9-265b11c4c6a9" providerId="ADAL" clId="{D5E048DE-FF47-4807-A805-F8A0197CEE99}"/>
    <pc:docChg chg="custSel modSld">
      <pc:chgData name="Kari Annette Os" userId="9bf57b3b-1d0c-477a-b9c9-265b11c4c6a9" providerId="ADAL" clId="{D5E048DE-FF47-4807-A805-F8A0197CEE99}" dt="2024-08-11T15:02:39.348" v="100" actId="20577"/>
      <pc:docMkLst>
        <pc:docMk/>
      </pc:docMkLst>
      <pc:sldChg chg="modNotesTx">
        <pc:chgData name="Kari Annette Os" userId="9bf57b3b-1d0c-477a-b9c9-265b11c4c6a9" providerId="ADAL" clId="{D5E048DE-FF47-4807-A805-F8A0197CEE99}" dt="2024-08-11T14:51:58.692" v="19" actId="6549"/>
        <pc:sldMkLst>
          <pc:docMk/>
          <pc:sldMk cId="1657773191" sldId="443"/>
        </pc:sldMkLst>
      </pc:sldChg>
      <pc:sldChg chg="modNotesTx">
        <pc:chgData name="Kari Annette Os" userId="9bf57b3b-1d0c-477a-b9c9-265b11c4c6a9" providerId="ADAL" clId="{D5E048DE-FF47-4807-A805-F8A0197CEE99}" dt="2024-08-11T15:02:39.348" v="100" actId="20577"/>
        <pc:sldMkLst>
          <pc:docMk/>
          <pc:sldMk cId="1859874597" sldId="445"/>
        </pc:sldMkLst>
      </pc:sldChg>
      <pc:sldChg chg="modNotesTx">
        <pc:chgData name="Kari Annette Os" userId="9bf57b3b-1d0c-477a-b9c9-265b11c4c6a9" providerId="ADAL" clId="{D5E048DE-FF47-4807-A805-F8A0197CEE99}" dt="2024-08-11T14:52:32.841" v="96" actId="5793"/>
        <pc:sldMkLst>
          <pc:docMk/>
          <pc:sldMk cId="2688536439" sldId="446"/>
        </pc:sldMkLst>
      </pc:sldChg>
    </pc:docChg>
  </pc:docChgLst>
  <pc:docChgLst>
    <pc:chgData name="Joy Buikema Fjærtoft" userId="62d64729-1528-46bf-b75b-17212bcac378" providerId="ADAL" clId="{E44EF634-C0C9-4458-86BF-DF9CAC2C26FE}"/>
    <pc:docChg chg="undo custSel addSld delSld modSld sldOrd modNotesMaster">
      <pc:chgData name="Joy Buikema Fjærtoft" userId="62d64729-1528-46bf-b75b-17212bcac378" providerId="ADAL" clId="{E44EF634-C0C9-4458-86BF-DF9CAC2C26FE}" dt="2024-11-28T15:07:02.610" v="3073" actId="1036"/>
      <pc:docMkLst>
        <pc:docMk/>
      </pc:docMkLst>
      <pc:sldChg chg="addSp modSp del mod ord modShow">
        <pc:chgData name="Joy Buikema Fjærtoft" userId="62d64729-1528-46bf-b75b-17212bcac378" providerId="ADAL" clId="{E44EF634-C0C9-4458-86BF-DF9CAC2C26FE}" dt="2024-11-28T14:56:52.884" v="2990" actId="47"/>
        <pc:sldMkLst>
          <pc:docMk/>
          <pc:sldMk cId="3019779585" sldId="257"/>
        </pc:sldMkLst>
        <pc:spChg chg="add mod">
          <ac:chgData name="Joy Buikema Fjærtoft" userId="62d64729-1528-46bf-b75b-17212bcac378" providerId="ADAL" clId="{E44EF634-C0C9-4458-86BF-DF9CAC2C26FE}" dt="2024-11-17T18:56:52.356" v="850" actId="1076"/>
          <ac:spMkLst>
            <pc:docMk/>
            <pc:sldMk cId="3019779585" sldId="257"/>
            <ac:spMk id="3" creationId="{A2F5C24C-4093-83A7-D1A4-E11E80041CC1}"/>
          </ac:spMkLst>
        </pc:spChg>
      </pc:sldChg>
      <pc:sldChg chg="del">
        <pc:chgData name="Joy Buikema Fjærtoft" userId="62d64729-1528-46bf-b75b-17212bcac378" providerId="ADAL" clId="{E44EF634-C0C9-4458-86BF-DF9CAC2C26FE}" dt="2024-11-28T14:56:51.825" v="2989" actId="47"/>
        <pc:sldMkLst>
          <pc:docMk/>
          <pc:sldMk cId="2417758549" sldId="383"/>
        </pc:sldMkLst>
      </pc:sldChg>
      <pc:sldChg chg="delSp modSp mod ord">
        <pc:chgData name="Joy Buikema Fjærtoft" userId="62d64729-1528-46bf-b75b-17212bcac378" providerId="ADAL" clId="{E44EF634-C0C9-4458-86BF-DF9CAC2C26FE}" dt="2024-11-22T02:09:40.853" v="1859"/>
        <pc:sldMkLst>
          <pc:docMk/>
          <pc:sldMk cId="2049816111" sldId="406"/>
        </pc:sldMkLst>
        <pc:spChg chg="del mod">
          <ac:chgData name="Joy Buikema Fjærtoft" userId="62d64729-1528-46bf-b75b-17212bcac378" providerId="ADAL" clId="{E44EF634-C0C9-4458-86BF-DF9CAC2C26FE}" dt="2024-11-18T06:32:45.094" v="950"/>
          <ac:spMkLst>
            <pc:docMk/>
            <pc:sldMk cId="2049816111" sldId="406"/>
            <ac:spMk id="11" creationId="{28FD8A88-FF79-51E8-85DE-312CFED6F006}"/>
          </ac:spMkLst>
        </pc:spChg>
      </pc:sldChg>
      <pc:sldChg chg="del ord">
        <pc:chgData name="Joy Buikema Fjærtoft" userId="62d64729-1528-46bf-b75b-17212bcac378" providerId="ADAL" clId="{E44EF634-C0C9-4458-86BF-DF9CAC2C26FE}" dt="2024-11-28T14:56:53.733" v="2991" actId="47"/>
        <pc:sldMkLst>
          <pc:docMk/>
          <pc:sldMk cId="2464332014" sldId="427"/>
        </pc:sldMkLst>
      </pc:sldChg>
      <pc:sldChg chg="modSp mod">
        <pc:chgData name="Joy Buikema Fjærtoft" userId="62d64729-1528-46bf-b75b-17212bcac378" providerId="ADAL" clId="{E44EF634-C0C9-4458-86BF-DF9CAC2C26FE}" dt="2024-11-18T06:33:23.513" v="951" actId="207"/>
        <pc:sldMkLst>
          <pc:docMk/>
          <pc:sldMk cId="1824758187" sldId="460"/>
        </pc:sldMkLst>
        <pc:spChg chg="mod">
          <ac:chgData name="Joy Buikema Fjærtoft" userId="62d64729-1528-46bf-b75b-17212bcac378" providerId="ADAL" clId="{E44EF634-C0C9-4458-86BF-DF9CAC2C26FE}" dt="2024-11-18T06:33:23.513" v="951" actId="207"/>
          <ac:spMkLst>
            <pc:docMk/>
            <pc:sldMk cId="1824758187" sldId="460"/>
            <ac:spMk id="19" creationId="{72BAD1F5-1FD7-099D-B822-A246D091229F}"/>
          </ac:spMkLst>
        </pc:spChg>
      </pc:sldChg>
      <pc:sldChg chg="ord">
        <pc:chgData name="Joy Buikema Fjærtoft" userId="62d64729-1528-46bf-b75b-17212bcac378" providerId="ADAL" clId="{E44EF634-C0C9-4458-86BF-DF9CAC2C26FE}" dt="2024-11-22T06:45:59.733" v="1876"/>
        <pc:sldMkLst>
          <pc:docMk/>
          <pc:sldMk cId="648930437" sldId="461"/>
        </pc:sldMkLst>
      </pc:sldChg>
      <pc:sldChg chg="addSp delSp modSp del mod ord modClrScheme chgLayout">
        <pc:chgData name="Joy Buikema Fjærtoft" userId="62d64729-1528-46bf-b75b-17212bcac378" providerId="ADAL" clId="{E44EF634-C0C9-4458-86BF-DF9CAC2C26FE}" dt="2024-11-28T14:47:52.306" v="2895" actId="47"/>
        <pc:sldMkLst>
          <pc:docMk/>
          <pc:sldMk cId="3985567502" sldId="466"/>
        </pc:sldMkLst>
        <pc:spChg chg="del mod">
          <ac:chgData name="Joy Buikema Fjærtoft" userId="62d64729-1528-46bf-b75b-17212bcac378" providerId="ADAL" clId="{E44EF634-C0C9-4458-86BF-DF9CAC2C26FE}" dt="2024-11-21T22:20:16.644" v="1836" actId="478"/>
          <ac:spMkLst>
            <pc:docMk/>
            <pc:sldMk cId="3985567502" sldId="466"/>
            <ac:spMk id="3" creationId="{CF7CFCBE-D9CB-EB7F-90E5-6102883F75F9}"/>
          </ac:spMkLst>
        </pc:spChg>
        <pc:spChg chg="add mod">
          <ac:chgData name="Joy Buikema Fjærtoft" userId="62d64729-1528-46bf-b75b-17212bcac378" providerId="ADAL" clId="{E44EF634-C0C9-4458-86BF-DF9CAC2C26FE}" dt="2024-11-21T22:17:31.180" v="1793" actId="26606"/>
          <ac:spMkLst>
            <pc:docMk/>
            <pc:sldMk cId="3985567502" sldId="466"/>
            <ac:spMk id="9" creationId="{0CC3FB2C-8627-2159-5E38-D45910C436F8}"/>
          </ac:spMkLst>
        </pc:spChg>
        <pc:spChg chg="add mod">
          <ac:chgData name="Joy Buikema Fjærtoft" userId="62d64729-1528-46bf-b75b-17212bcac378" providerId="ADAL" clId="{E44EF634-C0C9-4458-86BF-DF9CAC2C26FE}" dt="2024-11-21T22:21:48.719" v="1842" actId="14100"/>
          <ac:spMkLst>
            <pc:docMk/>
            <pc:sldMk cId="3985567502" sldId="466"/>
            <ac:spMk id="11" creationId="{1EBDCC5F-B1FE-6FE5-2B80-25D879D4E173}"/>
          </ac:spMkLst>
        </pc:spChg>
        <pc:picChg chg="add mod">
          <ac:chgData name="Joy Buikema Fjærtoft" userId="62d64729-1528-46bf-b75b-17212bcac378" providerId="ADAL" clId="{E44EF634-C0C9-4458-86BF-DF9CAC2C26FE}" dt="2024-11-21T22:17:31.180" v="1793" actId="26606"/>
          <ac:picMkLst>
            <pc:docMk/>
            <pc:sldMk cId="3985567502" sldId="466"/>
            <ac:picMk id="4" creationId="{49FA1DA9-5E1D-03D9-CBDA-89D3A83168A1}"/>
          </ac:picMkLst>
        </pc:picChg>
      </pc:sldChg>
      <pc:sldChg chg="del">
        <pc:chgData name="Joy Buikema Fjærtoft" userId="62d64729-1528-46bf-b75b-17212bcac378" providerId="ADAL" clId="{E44EF634-C0C9-4458-86BF-DF9CAC2C26FE}" dt="2024-11-28T14:56:50.144" v="2988" actId="47"/>
        <pc:sldMkLst>
          <pc:docMk/>
          <pc:sldMk cId="312301582" sldId="467"/>
        </pc:sldMkLst>
      </pc:sldChg>
      <pc:sldChg chg="modSp mod">
        <pc:chgData name="Joy Buikema Fjærtoft" userId="62d64729-1528-46bf-b75b-17212bcac378" providerId="ADAL" clId="{E44EF634-C0C9-4458-86BF-DF9CAC2C26FE}" dt="2024-11-18T11:19:03.469" v="1149" actId="20577"/>
        <pc:sldMkLst>
          <pc:docMk/>
          <pc:sldMk cId="2949637707" sldId="470"/>
        </pc:sldMkLst>
        <pc:spChg chg="mod">
          <ac:chgData name="Joy Buikema Fjærtoft" userId="62d64729-1528-46bf-b75b-17212bcac378" providerId="ADAL" clId="{E44EF634-C0C9-4458-86BF-DF9CAC2C26FE}" dt="2024-11-17T18:55:23.327" v="783" actId="20577"/>
          <ac:spMkLst>
            <pc:docMk/>
            <pc:sldMk cId="2949637707" sldId="470"/>
            <ac:spMk id="6" creationId="{52DF3771-C0FC-2C45-7377-5D449A3F7549}"/>
          </ac:spMkLst>
        </pc:spChg>
        <pc:spChg chg="mod">
          <ac:chgData name="Joy Buikema Fjærtoft" userId="62d64729-1528-46bf-b75b-17212bcac378" providerId="ADAL" clId="{E44EF634-C0C9-4458-86BF-DF9CAC2C26FE}" dt="2024-11-18T11:16:46.847" v="1121" actId="20577"/>
          <ac:spMkLst>
            <pc:docMk/>
            <pc:sldMk cId="2949637707" sldId="470"/>
            <ac:spMk id="11" creationId="{172F0800-A902-FA16-D3D9-0DBA9783482C}"/>
          </ac:spMkLst>
        </pc:spChg>
        <pc:spChg chg="mod">
          <ac:chgData name="Joy Buikema Fjærtoft" userId="62d64729-1528-46bf-b75b-17212bcac378" providerId="ADAL" clId="{E44EF634-C0C9-4458-86BF-DF9CAC2C26FE}" dt="2024-11-18T11:17:35.949" v="1132" actId="20577"/>
          <ac:spMkLst>
            <pc:docMk/>
            <pc:sldMk cId="2949637707" sldId="470"/>
            <ac:spMk id="12" creationId="{2FDB0398-AA11-3376-67D9-ADFCB3666194}"/>
          </ac:spMkLst>
        </pc:spChg>
        <pc:spChg chg="mod">
          <ac:chgData name="Joy Buikema Fjærtoft" userId="62d64729-1528-46bf-b75b-17212bcac378" providerId="ADAL" clId="{E44EF634-C0C9-4458-86BF-DF9CAC2C26FE}" dt="2024-11-18T11:19:03.469" v="1149" actId="20577"/>
          <ac:spMkLst>
            <pc:docMk/>
            <pc:sldMk cId="2949637707" sldId="470"/>
            <ac:spMk id="15" creationId="{FEC93AEF-6216-7021-E5F3-481CE63028BB}"/>
          </ac:spMkLst>
        </pc:spChg>
      </pc:sldChg>
      <pc:sldChg chg="addSp delSp modSp mod ord">
        <pc:chgData name="Joy Buikema Fjærtoft" userId="62d64729-1528-46bf-b75b-17212bcac378" providerId="ADAL" clId="{E44EF634-C0C9-4458-86BF-DF9CAC2C26FE}" dt="2024-11-21T22:42:08.716" v="1857"/>
        <pc:sldMkLst>
          <pc:docMk/>
          <pc:sldMk cId="763637999" sldId="471"/>
        </pc:sldMkLst>
        <pc:spChg chg="add del mod">
          <ac:chgData name="Joy Buikema Fjærtoft" userId="62d64729-1528-46bf-b75b-17212bcac378" providerId="ADAL" clId="{E44EF634-C0C9-4458-86BF-DF9CAC2C26FE}" dt="2024-11-17T18:54:57.083" v="769" actId="478"/>
          <ac:spMkLst>
            <pc:docMk/>
            <pc:sldMk cId="763637999" sldId="471"/>
            <ac:spMk id="3" creationId="{071D9C0B-89B6-67BD-5177-E4A871EB97BE}"/>
          </ac:spMkLst>
        </pc:spChg>
        <pc:spChg chg="mod">
          <ac:chgData name="Joy Buikema Fjærtoft" userId="62d64729-1528-46bf-b75b-17212bcac378" providerId="ADAL" clId="{E44EF634-C0C9-4458-86BF-DF9CAC2C26FE}" dt="2024-11-18T11:15:24.078" v="1101" actId="20577"/>
          <ac:spMkLst>
            <pc:docMk/>
            <pc:sldMk cId="763637999" sldId="471"/>
            <ac:spMk id="6" creationId="{7B59A585-126C-A8DE-517B-AADC6C823C1C}"/>
          </ac:spMkLst>
        </pc:spChg>
        <pc:spChg chg="del">
          <ac:chgData name="Joy Buikema Fjærtoft" userId="62d64729-1528-46bf-b75b-17212bcac378" providerId="ADAL" clId="{E44EF634-C0C9-4458-86BF-DF9CAC2C26FE}" dt="2024-11-16T17:17:02.502" v="0" actId="478"/>
          <ac:spMkLst>
            <pc:docMk/>
            <pc:sldMk cId="763637999" sldId="471"/>
            <ac:spMk id="10" creationId="{883BF3AC-8F46-E5C7-425E-8F0500431ABE}"/>
          </ac:spMkLst>
        </pc:spChg>
        <pc:spChg chg="mod">
          <ac:chgData name="Joy Buikema Fjærtoft" userId="62d64729-1528-46bf-b75b-17212bcac378" providerId="ADAL" clId="{E44EF634-C0C9-4458-86BF-DF9CAC2C26FE}" dt="2024-11-16T17:17:44.073" v="5" actId="114"/>
          <ac:spMkLst>
            <pc:docMk/>
            <pc:sldMk cId="763637999" sldId="471"/>
            <ac:spMk id="15" creationId="{4CA7E380-07B0-5C7F-5777-BE637F9542D1}"/>
          </ac:spMkLst>
        </pc:spChg>
        <pc:spChg chg="del mod">
          <ac:chgData name="Joy Buikema Fjærtoft" userId="62d64729-1528-46bf-b75b-17212bcac378" providerId="ADAL" clId="{E44EF634-C0C9-4458-86BF-DF9CAC2C26FE}" dt="2024-11-17T18:54:53.817" v="768" actId="478"/>
          <ac:spMkLst>
            <pc:docMk/>
            <pc:sldMk cId="763637999" sldId="471"/>
            <ac:spMk id="17" creationId="{718B8754-FAD9-80D1-F512-7DE4832B96D2}"/>
          </ac:spMkLst>
        </pc:spChg>
      </pc:sldChg>
      <pc:sldChg chg="delSp del mod">
        <pc:chgData name="Joy Buikema Fjærtoft" userId="62d64729-1528-46bf-b75b-17212bcac378" providerId="ADAL" clId="{E44EF634-C0C9-4458-86BF-DF9CAC2C26FE}" dt="2024-11-20T22:04:14.493" v="1592" actId="47"/>
        <pc:sldMkLst>
          <pc:docMk/>
          <pc:sldMk cId="2809212191" sldId="472"/>
        </pc:sldMkLst>
        <pc:spChg chg="del">
          <ac:chgData name="Joy Buikema Fjærtoft" userId="62d64729-1528-46bf-b75b-17212bcac378" providerId="ADAL" clId="{E44EF634-C0C9-4458-86BF-DF9CAC2C26FE}" dt="2024-11-20T21:45:34.651" v="1591" actId="478"/>
          <ac:spMkLst>
            <pc:docMk/>
            <pc:sldMk cId="2809212191" sldId="472"/>
            <ac:spMk id="5" creationId="{E4E04B30-2D16-2F76-BD81-42BC1B60258B}"/>
          </ac:spMkLst>
        </pc:spChg>
      </pc:sldChg>
      <pc:sldChg chg="addSp modSp new mod modAnim">
        <pc:chgData name="Joy Buikema Fjærtoft" userId="62d64729-1528-46bf-b75b-17212bcac378" providerId="ADAL" clId="{E44EF634-C0C9-4458-86BF-DF9CAC2C26FE}" dt="2024-11-21T16:10:45.826" v="1778" actId="20577"/>
        <pc:sldMkLst>
          <pc:docMk/>
          <pc:sldMk cId="903868344" sldId="473"/>
        </pc:sldMkLst>
        <pc:spChg chg="add mod">
          <ac:chgData name="Joy Buikema Fjærtoft" userId="62d64729-1528-46bf-b75b-17212bcac378" providerId="ADAL" clId="{E44EF634-C0C9-4458-86BF-DF9CAC2C26FE}" dt="2024-11-19T04:56:52.408" v="1154"/>
          <ac:spMkLst>
            <pc:docMk/>
            <pc:sldMk cId="903868344" sldId="473"/>
            <ac:spMk id="5" creationId="{E6C8FCA2-0238-839A-7418-F7CA015CB8C1}"/>
          </ac:spMkLst>
        </pc:spChg>
        <pc:spChg chg="add mod">
          <ac:chgData name="Joy Buikema Fjærtoft" userId="62d64729-1528-46bf-b75b-17212bcac378" providerId="ADAL" clId="{E44EF634-C0C9-4458-86BF-DF9CAC2C26FE}" dt="2024-11-19T04:56:52.408" v="1154"/>
          <ac:spMkLst>
            <pc:docMk/>
            <pc:sldMk cId="903868344" sldId="473"/>
            <ac:spMk id="6" creationId="{9953D89A-85D3-97A2-8110-C3FBE2EB385F}"/>
          </ac:spMkLst>
        </pc:spChg>
        <pc:spChg chg="add mod">
          <ac:chgData name="Joy Buikema Fjærtoft" userId="62d64729-1528-46bf-b75b-17212bcac378" providerId="ADAL" clId="{E44EF634-C0C9-4458-86BF-DF9CAC2C26FE}" dt="2024-11-19T05:03:14.980" v="1160" actId="20577"/>
          <ac:spMkLst>
            <pc:docMk/>
            <pc:sldMk cId="903868344" sldId="473"/>
            <ac:spMk id="7" creationId="{50BBD5DB-672C-4B46-E5B2-056D31A95020}"/>
          </ac:spMkLst>
        </pc:spChg>
        <pc:spChg chg="add mod">
          <ac:chgData name="Joy Buikema Fjærtoft" userId="62d64729-1528-46bf-b75b-17212bcac378" providerId="ADAL" clId="{E44EF634-C0C9-4458-86BF-DF9CAC2C26FE}" dt="2024-11-21T16:10:45.826" v="1778" actId="20577"/>
          <ac:spMkLst>
            <pc:docMk/>
            <pc:sldMk cId="903868344" sldId="473"/>
            <ac:spMk id="8" creationId="{7DB93C2C-46AF-E1AE-3348-E4BB39CB220E}"/>
          </ac:spMkLst>
        </pc:spChg>
        <pc:spChg chg="add mod ord">
          <ac:chgData name="Joy Buikema Fjærtoft" userId="62d64729-1528-46bf-b75b-17212bcac378" providerId="ADAL" clId="{E44EF634-C0C9-4458-86BF-DF9CAC2C26FE}" dt="2024-11-20T22:10:34.249" v="1726" actId="14100"/>
          <ac:spMkLst>
            <pc:docMk/>
            <pc:sldMk cId="903868344" sldId="473"/>
            <ac:spMk id="9" creationId="{33E69DD0-7611-F0EF-1840-2FA992F95992}"/>
          </ac:spMkLst>
        </pc:spChg>
        <pc:grpChg chg="add mod">
          <ac:chgData name="Joy Buikema Fjærtoft" userId="62d64729-1528-46bf-b75b-17212bcac378" providerId="ADAL" clId="{E44EF634-C0C9-4458-86BF-DF9CAC2C26FE}" dt="2024-11-19T04:56:58.172" v="1155" actId="1076"/>
          <ac:grpSpMkLst>
            <pc:docMk/>
            <pc:sldMk cId="903868344" sldId="473"/>
            <ac:grpSpMk id="4" creationId="{C7D82FCC-C1BC-7710-D3DE-6460EE3ADF4B}"/>
          </ac:grpSpMkLst>
        </pc:grpChg>
      </pc:sldChg>
      <pc:sldChg chg="addSp delSp modSp add mod ord modAnim">
        <pc:chgData name="Joy Buikema Fjærtoft" userId="62d64729-1528-46bf-b75b-17212bcac378" providerId="ADAL" clId="{E44EF634-C0C9-4458-86BF-DF9CAC2C26FE}" dt="2024-11-28T14:49:09.463" v="2986" actId="404"/>
        <pc:sldMkLst>
          <pc:docMk/>
          <pc:sldMk cId="526432157" sldId="474"/>
        </pc:sldMkLst>
        <pc:spChg chg="mod">
          <ac:chgData name="Joy Buikema Fjærtoft" userId="62d64729-1528-46bf-b75b-17212bcac378" providerId="ADAL" clId="{E44EF634-C0C9-4458-86BF-DF9CAC2C26FE}" dt="2024-11-20T21:36:41.676" v="1392" actId="14100"/>
          <ac:spMkLst>
            <pc:docMk/>
            <pc:sldMk cId="526432157" sldId="474"/>
            <ac:spMk id="7" creationId="{50BBD5DB-672C-4B46-E5B2-056D31A95020}"/>
          </ac:spMkLst>
        </pc:spChg>
        <pc:spChg chg="del">
          <ac:chgData name="Joy Buikema Fjærtoft" userId="62d64729-1528-46bf-b75b-17212bcac378" providerId="ADAL" clId="{E44EF634-C0C9-4458-86BF-DF9CAC2C26FE}" dt="2024-11-19T05:07:14.153" v="1206" actId="478"/>
          <ac:spMkLst>
            <pc:docMk/>
            <pc:sldMk cId="526432157" sldId="474"/>
            <ac:spMk id="8" creationId="{7DB93C2C-46AF-E1AE-3348-E4BB39CB220E}"/>
          </ac:spMkLst>
        </pc:spChg>
        <pc:spChg chg="add mod">
          <ac:chgData name="Joy Buikema Fjærtoft" userId="62d64729-1528-46bf-b75b-17212bcac378" providerId="ADAL" clId="{E44EF634-C0C9-4458-86BF-DF9CAC2C26FE}" dt="2024-11-28T14:49:09.463" v="2986" actId="404"/>
          <ac:spMkLst>
            <pc:docMk/>
            <pc:sldMk cId="526432157" sldId="474"/>
            <ac:spMk id="9" creationId="{43BEE3F6-A042-F8FE-3E0C-7F493080109A}"/>
          </ac:spMkLst>
        </pc:spChg>
        <pc:spChg chg="add mod">
          <ac:chgData name="Joy Buikema Fjærtoft" userId="62d64729-1528-46bf-b75b-17212bcac378" providerId="ADAL" clId="{E44EF634-C0C9-4458-86BF-DF9CAC2C26FE}" dt="2024-11-20T21:43:29.330" v="1590" actId="20577"/>
          <ac:spMkLst>
            <pc:docMk/>
            <pc:sldMk cId="526432157" sldId="474"/>
            <ac:spMk id="10" creationId="{6861C804-201D-FFE7-FEE9-220BC9DAD47E}"/>
          </ac:spMkLst>
        </pc:spChg>
        <pc:spChg chg="add mod">
          <ac:chgData name="Joy Buikema Fjærtoft" userId="62d64729-1528-46bf-b75b-17212bcac378" providerId="ADAL" clId="{E44EF634-C0C9-4458-86BF-DF9CAC2C26FE}" dt="2024-11-20T21:36:51.326" v="1393" actId="1076"/>
          <ac:spMkLst>
            <pc:docMk/>
            <pc:sldMk cId="526432157" sldId="474"/>
            <ac:spMk id="11" creationId="{F35E0E43-7941-8FED-B5A4-C4112FF7E005}"/>
          </ac:spMkLst>
        </pc:spChg>
        <pc:spChg chg="add del mod">
          <ac:chgData name="Joy Buikema Fjærtoft" userId="62d64729-1528-46bf-b75b-17212bcac378" providerId="ADAL" clId="{E44EF634-C0C9-4458-86BF-DF9CAC2C26FE}" dt="2024-11-20T21:36:53.982" v="1394" actId="478"/>
          <ac:spMkLst>
            <pc:docMk/>
            <pc:sldMk cId="526432157" sldId="474"/>
            <ac:spMk id="12" creationId="{E8D9BDB0-348B-78B2-1160-CF7899FC55D7}"/>
          </ac:spMkLst>
        </pc:spChg>
        <pc:spChg chg="add del mod ord">
          <ac:chgData name="Joy Buikema Fjærtoft" userId="62d64729-1528-46bf-b75b-17212bcac378" providerId="ADAL" clId="{E44EF634-C0C9-4458-86BF-DF9CAC2C26FE}" dt="2024-11-20T21:38:10.785" v="1405" actId="478"/>
          <ac:spMkLst>
            <pc:docMk/>
            <pc:sldMk cId="526432157" sldId="474"/>
            <ac:spMk id="13" creationId="{DACC2D10-8FE3-911F-43F7-229ECB90C63C}"/>
          </ac:spMkLst>
        </pc:spChg>
        <pc:spChg chg="add mod ord">
          <ac:chgData name="Joy Buikema Fjærtoft" userId="62d64729-1528-46bf-b75b-17212bcac378" providerId="ADAL" clId="{E44EF634-C0C9-4458-86BF-DF9CAC2C26FE}" dt="2024-11-20T21:39:02.561" v="1410" actId="167"/>
          <ac:spMkLst>
            <pc:docMk/>
            <pc:sldMk cId="526432157" sldId="474"/>
            <ac:spMk id="14" creationId="{2BF2DB2F-2D46-8730-CFBD-12FF0C91DC8A}"/>
          </ac:spMkLst>
        </pc:spChg>
        <pc:spChg chg="add mod">
          <ac:chgData name="Joy Buikema Fjærtoft" userId="62d64729-1528-46bf-b75b-17212bcac378" providerId="ADAL" clId="{E44EF634-C0C9-4458-86BF-DF9CAC2C26FE}" dt="2024-11-20T21:42:27.716" v="1561" actId="14100"/>
          <ac:spMkLst>
            <pc:docMk/>
            <pc:sldMk cId="526432157" sldId="474"/>
            <ac:spMk id="15" creationId="{2531D6D1-477F-76FF-2716-8A509531369D}"/>
          </ac:spMkLst>
        </pc:spChg>
        <pc:spChg chg="add mod">
          <ac:chgData name="Joy Buikema Fjærtoft" userId="62d64729-1528-46bf-b75b-17212bcac378" providerId="ADAL" clId="{E44EF634-C0C9-4458-86BF-DF9CAC2C26FE}" dt="2024-11-20T21:42:22.514" v="1560" actId="20577"/>
          <ac:spMkLst>
            <pc:docMk/>
            <pc:sldMk cId="526432157" sldId="474"/>
            <ac:spMk id="16" creationId="{FF7C5587-71C3-824A-257D-714AF7F7E5B5}"/>
          </ac:spMkLst>
        </pc:spChg>
      </pc:sldChg>
      <pc:sldChg chg="modSp add mod">
        <pc:chgData name="Joy Buikema Fjærtoft" userId="62d64729-1528-46bf-b75b-17212bcac378" providerId="ADAL" clId="{E44EF634-C0C9-4458-86BF-DF9CAC2C26FE}" dt="2024-11-20T22:06:07.011" v="1658" actId="1076"/>
        <pc:sldMkLst>
          <pc:docMk/>
          <pc:sldMk cId="3117806207" sldId="475"/>
        </pc:sldMkLst>
        <pc:spChg chg="mod">
          <ac:chgData name="Joy Buikema Fjærtoft" userId="62d64729-1528-46bf-b75b-17212bcac378" providerId="ADAL" clId="{E44EF634-C0C9-4458-86BF-DF9CAC2C26FE}" dt="2024-11-20T22:06:07.011" v="1658" actId="1076"/>
          <ac:spMkLst>
            <pc:docMk/>
            <pc:sldMk cId="3117806207" sldId="475"/>
            <ac:spMk id="3" creationId="{CF7CFCBE-D9CB-EB7F-90E5-6102883F75F9}"/>
          </ac:spMkLst>
        </pc:spChg>
      </pc:sldChg>
      <pc:sldChg chg="modSp add mod ord">
        <pc:chgData name="Joy Buikema Fjærtoft" userId="62d64729-1528-46bf-b75b-17212bcac378" providerId="ADAL" clId="{E44EF634-C0C9-4458-86BF-DF9CAC2C26FE}" dt="2024-11-22T06:45:17.844" v="1874" actId="20577"/>
        <pc:sldMkLst>
          <pc:docMk/>
          <pc:sldMk cId="382139074" sldId="476"/>
        </pc:sldMkLst>
        <pc:spChg chg="mod">
          <ac:chgData name="Joy Buikema Fjærtoft" userId="62d64729-1528-46bf-b75b-17212bcac378" providerId="ADAL" clId="{E44EF634-C0C9-4458-86BF-DF9CAC2C26FE}" dt="2024-11-22T06:45:17.844" v="1874" actId="20577"/>
          <ac:spMkLst>
            <pc:docMk/>
            <pc:sldMk cId="382139074" sldId="476"/>
            <ac:spMk id="3" creationId="{CF7CFCBE-D9CB-EB7F-90E5-6102883F75F9}"/>
          </ac:spMkLst>
        </pc:spChg>
      </pc:sldChg>
      <pc:sldChg chg="addSp delSp modSp new del mod">
        <pc:chgData name="Joy Buikema Fjærtoft" userId="62d64729-1528-46bf-b75b-17212bcac378" providerId="ADAL" clId="{E44EF634-C0C9-4458-86BF-DF9CAC2C26FE}" dt="2024-11-21T22:41:46.730" v="1853" actId="47"/>
        <pc:sldMkLst>
          <pc:docMk/>
          <pc:sldMk cId="703765384" sldId="476"/>
        </pc:sldMkLst>
        <pc:picChg chg="add mod">
          <ac:chgData name="Joy Buikema Fjærtoft" userId="62d64729-1528-46bf-b75b-17212bcac378" providerId="ADAL" clId="{E44EF634-C0C9-4458-86BF-DF9CAC2C26FE}" dt="2024-11-21T22:27:45.466" v="1847" actId="931"/>
          <ac:picMkLst>
            <pc:docMk/>
            <pc:sldMk cId="703765384" sldId="476"/>
            <ac:picMk id="5" creationId="{798D47D0-7F22-0F5C-C7A9-316F8C09A982}"/>
          </ac:picMkLst>
        </pc:picChg>
        <pc:picChg chg="add del mod">
          <ac:chgData name="Joy Buikema Fjærtoft" userId="62d64729-1528-46bf-b75b-17212bcac378" providerId="ADAL" clId="{E44EF634-C0C9-4458-86BF-DF9CAC2C26FE}" dt="2024-11-21T22:30:15.284" v="1849" actId="478"/>
          <ac:picMkLst>
            <pc:docMk/>
            <pc:sldMk cId="703765384" sldId="476"/>
            <ac:picMk id="7" creationId="{15D5A849-0325-80DE-84E8-3989B4135C7D}"/>
          </ac:picMkLst>
        </pc:picChg>
        <pc:picChg chg="add del mod">
          <ac:chgData name="Joy Buikema Fjærtoft" userId="62d64729-1528-46bf-b75b-17212bcac378" providerId="ADAL" clId="{E44EF634-C0C9-4458-86BF-DF9CAC2C26FE}" dt="2024-11-21T22:30:15.284" v="1849" actId="478"/>
          <ac:picMkLst>
            <pc:docMk/>
            <pc:sldMk cId="703765384" sldId="476"/>
            <ac:picMk id="9" creationId="{17342F20-6191-25CE-FA6F-57617F9F1C0D}"/>
          </ac:picMkLst>
        </pc:picChg>
        <pc:picChg chg="add mod">
          <ac:chgData name="Joy Buikema Fjærtoft" userId="62d64729-1528-46bf-b75b-17212bcac378" providerId="ADAL" clId="{E44EF634-C0C9-4458-86BF-DF9CAC2C26FE}" dt="2024-11-21T22:30:38.674" v="1850" actId="931"/>
          <ac:picMkLst>
            <pc:docMk/>
            <pc:sldMk cId="703765384" sldId="476"/>
            <ac:picMk id="11" creationId="{0D3368AE-3B94-0C2C-2FAE-A155C079543E}"/>
          </ac:picMkLst>
        </pc:picChg>
        <pc:picChg chg="add del mod">
          <ac:chgData name="Joy Buikema Fjærtoft" userId="62d64729-1528-46bf-b75b-17212bcac378" providerId="ADAL" clId="{E44EF634-C0C9-4458-86BF-DF9CAC2C26FE}" dt="2024-11-21T22:38:52.630" v="1852" actId="478"/>
          <ac:picMkLst>
            <pc:docMk/>
            <pc:sldMk cId="703765384" sldId="476"/>
            <ac:picMk id="12" creationId="{7234D911-3505-76A5-3155-92E06877EAD4}"/>
          </ac:picMkLst>
        </pc:picChg>
      </pc:sldChg>
      <pc:sldChg chg="addSp delSp modSp add del mod ord">
        <pc:chgData name="Joy Buikema Fjærtoft" userId="62d64729-1528-46bf-b75b-17212bcac378" providerId="ADAL" clId="{E44EF634-C0C9-4458-86BF-DF9CAC2C26FE}" dt="2024-11-28T14:57:49.653" v="3000" actId="47"/>
        <pc:sldMkLst>
          <pc:docMk/>
          <pc:sldMk cId="1514169244" sldId="477"/>
        </pc:sldMkLst>
        <pc:spChg chg="add del mod">
          <ac:chgData name="Joy Buikema Fjærtoft" userId="62d64729-1528-46bf-b75b-17212bcac378" providerId="ADAL" clId="{E44EF634-C0C9-4458-86BF-DF9CAC2C26FE}" dt="2024-11-22T09:36:00.618" v="2893" actId="478"/>
          <ac:spMkLst>
            <pc:docMk/>
            <pc:sldMk cId="1514169244" sldId="477"/>
            <ac:spMk id="2" creationId="{6DD6E08D-8F96-F4E5-1E05-6CA8BCD50AEE}"/>
          </ac:spMkLst>
        </pc:spChg>
        <pc:spChg chg="mod">
          <ac:chgData name="Joy Buikema Fjærtoft" userId="62d64729-1528-46bf-b75b-17212bcac378" providerId="ADAL" clId="{E44EF634-C0C9-4458-86BF-DF9CAC2C26FE}" dt="2024-11-28T14:57:37.209" v="2999" actId="20577"/>
          <ac:spMkLst>
            <pc:docMk/>
            <pc:sldMk cId="1514169244" sldId="477"/>
            <ac:spMk id="3" creationId="{CF7CFCBE-D9CB-EB7F-90E5-6102883F75F9}"/>
          </ac:spMkLst>
        </pc:spChg>
        <pc:spChg chg="add del mod">
          <ac:chgData name="Joy Buikema Fjærtoft" userId="62d64729-1528-46bf-b75b-17212bcac378" providerId="ADAL" clId="{E44EF634-C0C9-4458-86BF-DF9CAC2C26FE}" dt="2024-11-22T09:36:00.618" v="2893" actId="478"/>
          <ac:spMkLst>
            <pc:docMk/>
            <pc:sldMk cId="1514169244" sldId="477"/>
            <ac:spMk id="4" creationId="{4064DA57-EDAC-4764-6744-D0EED469A835}"/>
          </ac:spMkLst>
        </pc:spChg>
      </pc:sldChg>
      <pc:sldChg chg="new del">
        <pc:chgData name="Joy Buikema Fjærtoft" userId="62d64729-1528-46bf-b75b-17212bcac378" providerId="ADAL" clId="{E44EF634-C0C9-4458-86BF-DF9CAC2C26FE}" dt="2024-11-21T22:41:52.158" v="1855" actId="47"/>
        <pc:sldMkLst>
          <pc:docMk/>
          <pc:sldMk cId="3240512578" sldId="477"/>
        </pc:sldMkLst>
      </pc:sldChg>
      <pc:sldChg chg="addSp modSp new del">
        <pc:chgData name="Joy Buikema Fjærtoft" userId="62d64729-1528-46bf-b75b-17212bcac378" providerId="ADAL" clId="{E44EF634-C0C9-4458-86BF-DF9CAC2C26FE}" dt="2024-11-21T22:41:49.759" v="1854" actId="47"/>
        <pc:sldMkLst>
          <pc:docMk/>
          <pc:sldMk cId="4282418987" sldId="478"/>
        </pc:sldMkLst>
        <pc:picChg chg="add mod">
          <ac:chgData name="Joy Buikema Fjærtoft" userId="62d64729-1528-46bf-b75b-17212bcac378" providerId="ADAL" clId="{E44EF634-C0C9-4458-86BF-DF9CAC2C26FE}" dt="2024-11-21T22:25:49.095" v="1846" actId="931"/>
          <ac:picMkLst>
            <pc:docMk/>
            <pc:sldMk cId="4282418987" sldId="478"/>
            <ac:picMk id="5" creationId="{247C297E-3C80-EC68-5B7E-822B2C65F1E9}"/>
          </ac:picMkLst>
        </pc:picChg>
      </pc:sldChg>
      <pc:sldChg chg="addSp delSp modSp add mod delAnim modAnim">
        <pc:chgData name="Joy Buikema Fjærtoft" userId="62d64729-1528-46bf-b75b-17212bcac378" providerId="ADAL" clId="{E44EF634-C0C9-4458-86BF-DF9CAC2C26FE}" dt="2024-11-28T15:07:02.610" v="3073" actId="1036"/>
        <pc:sldMkLst>
          <pc:docMk/>
          <pc:sldMk cId="3291646007" sldId="484"/>
        </pc:sldMkLst>
        <pc:spChg chg="add mod">
          <ac:chgData name="Joy Buikema Fjærtoft" userId="62d64729-1528-46bf-b75b-17212bcac378" providerId="ADAL" clId="{E44EF634-C0C9-4458-86BF-DF9CAC2C26FE}" dt="2024-11-22T07:25:10.178" v="2881" actId="164"/>
          <ac:spMkLst>
            <pc:docMk/>
            <pc:sldMk cId="3291646007" sldId="484"/>
            <ac:spMk id="3" creationId="{340D8F42-C7EE-C64D-96F7-30254E780883}"/>
          </ac:spMkLst>
        </pc:spChg>
        <pc:spChg chg="mod">
          <ac:chgData name="Joy Buikema Fjærtoft" userId="62d64729-1528-46bf-b75b-17212bcac378" providerId="ADAL" clId="{E44EF634-C0C9-4458-86BF-DF9CAC2C26FE}" dt="2024-11-28T15:05:55.752" v="3042" actId="20577"/>
          <ac:spMkLst>
            <pc:docMk/>
            <pc:sldMk cId="3291646007" sldId="484"/>
            <ac:spMk id="5" creationId="{C465C689-B1B3-9D47-872F-23281F4B8257}"/>
          </ac:spMkLst>
        </pc:spChg>
        <pc:spChg chg="mod">
          <ac:chgData name="Joy Buikema Fjærtoft" userId="62d64729-1528-46bf-b75b-17212bcac378" providerId="ADAL" clId="{E44EF634-C0C9-4458-86BF-DF9CAC2C26FE}" dt="2024-11-22T07:25:32.558" v="2883" actId="164"/>
          <ac:spMkLst>
            <pc:docMk/>
            <pc:sldMk cId="3291646007" sldId="484"/>
            <ac:spMk id="6" creationId="{A93BAAF9-F86E-9A49-6F48-A2DB269462A1}"/>
          </ac:spMkLst>
        </pc:spChg>
        <pc:spChg chg="add mod">
          <ac:chgData name="Joy Buikema Fjærtoft" userId="62d64729-1528-46bf-b75b-17212bcac378" providerId="ADAL" clId="{E44EF634-C0C9-4458-86BF-DF9CAC2C26FE}" dt="2024-11-22T07:23:44.185" v="2878" actId="164"/>
          <ac:spMkLst>
            <pc:docMk/>
            <pc:sldMk cId="3291646007" sldId="484"/>
            <ac:spMk id="7" creationId="{A2C8802C-D921-A5B9-71FA-15413301DF60}"/>
          </ac:spMkLst>
        </pc:spChg>
        <pc:spChg chg="add mod ord">
          <ac:chgData name="Joy Buikema Fjærtoft" userId="62d64729-1528-46bf-b75b-17212bcac378" providerId="ADAL" clId="{E44EF634-C0C9-4458-86BF-DF9CAC2C26FE}" dt="2024-11-22T07:26:06.136" v="2884" actId="164"/>
          <ac:spMkLst>
            <pc:docMk/>
            <pc:sldMk cId="3291646007" sldId="484"/>
            <ac:spMk id="8" creationId="{D582A327-E565-F0A3-6DF5-2DBAD34194BA}"/>
          </ac:spMkLst>
        </pc:spChg>
        <pc:spChg chg="add mod">
          <ac:chgData name="Joy Buikema Fjærtoft" userId="62d64729-1528-46bf-b75b-17212bcac378" providerId="ADAL" clId="{E44EF634-C0C9-4458-86BF-DF9CAC2C26FE}" dt="2024-11-22T07:25:32.558" v="2883" actId="164"/>
          <ac:spMkLst>
            <pc:docMk/>
            <pc:sldMk cId="3291646007" sldId="484"/>
            <ac:spMk id="9" creationId="{5638FE37-395D-128E-09D8-753FA8F9D85E}"/>
          </ac:spMkLst>
        </pc:spChg>
        <pc:spChg chg="add mod">
          <ac:chgData name="Joy Buikema Fjærtoft" userId="62d64729-1528-46bf-b75b-17212bcac378" providerId="ADAL" clId="{E44EF634-C0C9-4458-86BF-DF9CAC2C26FE}" dt="2024-11-22T07:25:32.558" v="2883" actId="164"/>
          <ac:spMkLst>
            <pc:docMk/>
            <pc:sldMk cId="3291646007" sldId="484"/>
            <ac:spMk id="10" creationId="{75938782-AA90-41FC-8FE4-BF3E3A7922A6}"/>
          </ac:spMkLst>
        </pc:spChg>
        <pc:spChg chg="add mod">
          <ac:chgData name="Joy Buikema Fjærtoft" userId="62d64729-1528-46bf-b75b-17212bcac378" providerId="ADAL" clId="{E44EF634-C0C9-4458-86BF-DF9CAC2C26FE}" dt="2024-11-22T07:25:32.558" v="2883" actId="164"/>
          <ac:spMkLst>
            <pc:docMk/>
            <pc:sldMk cId="3291646007" sldId="484"/>
            <ac:spMk id="11" creationId="{B44F80A5-2282-71C9-4026-CFB8C9E9BC6C}"/>
          </ac:spMkLst>
        </pc:spChg>
        <pc:spChg chg="add mod">
          <ac:chgData name="Joy Buikema Fjærtoft" userId="62d64729-1528-46bf-b75b-17212bcac378" providerId="ADAL" clId="{E44EF634-C0C9-4458-86BF-DF9CAC2C26FE}" dt="2024-11-22T07:24:08.851" v="2880" actId="164"/>
          <ac:spMkLst>
            <pc:docMk/>
            <pc:sldMk cId="3291646007" sldId="484"/>
            <ac:spMk id="12" creationId="{CCA006B8-3F94-1134-F17A-8D5C5B7046A1}"/>
          </ac:spMkLst>
        </pc:spChg>
        <pc:spChg chg="add mod">
          <ac:chgData name="Joy Buikema Fjærtoft" userId="62d64729-1528-46bf-b75b-17212bcac378" providerId="ADAL" clId="{E44EF634-C0C9-4458-86BF-DF9CAC2C26FE}" dt="2024-11-22T07:24:08.851" v="2880" actId="164"/>
          <ac:spMkLst>
            <pc:docMk/>
            <pc:sldMk cId="3291646007" sldId="484"/>
            <ac:spMk id="13" creationId="{B4FEA49C-8FE7-AFC9-D883-6F9EB1B1EE3D}"/>
          </ac:spMkLst>
        </pc:spChg>
        <pc:spChg chg="add mod">
          <ac:chgData name="Joy Buikema Fjærtoft" userId="62d64729-1528-46bf-b75b-17212bcac378" providerId="ADAL" clId="{E44EF634-C0C9-4458-86BF-DF9CAC2C26FE}" dt="2024-11-28T15:07:02.610" v="3073" actId="1036"/>
          <ac:spMkLst>
            <pc:docMk/>
            <pc:sldMk cId="3291646007" sldId="484"/>
            <ac:spMk id="14" creationId="{742B961C-73CF-1393-F561-0627C9DBC17F}"/>
          </ac:spMkLst>
        </pc:spChg>
        <pc:spChg chg="add mod">
          <ac:chgData name="Joy Buikema Fjærtoft" userId="62d64729-1528-46bf-b75b-17212bcac378" providerId="ADAL" clId="{E44EF634-C0C9-4458-86BF-DF9CAC2C26FE}" dt="2024-11-28T15:07:02.610" v="3073" actId="1036"/>
          <ac:spMkLst>
            <pc:docMk/>
            <pc:sldMk cId="3291646007" sldId="484"/>
            <ac:spMk id="15" creationId="{9E461275-3BCB-576E-B27F-24DEA4C3F321}"/>
          </ac:spMkLst>
        </pc:spChg>
        <pc:spChg chg="mod topLvl">
          <ac:chgData name="Joy Buikema Fjærtoft" userId="62d64729-1528-46bf-b75b-17212bcac378" providerId="ADAL" clId="{E44EF634-C0C9-4458-86BF-DF9CAC2C26FE}" dt="2024-11-22T07:10:43.579" v="2833" actId="338"/>
          <ac:spMkLst>
            <pc:docMk/>
            <pc:sldMk cId="3291646007" sldId="484"/>
            <ac:spMk id="25" creationId="{494F374E-6EA2-7464-38F8-4D9B2BB3B7E0}"/>
          </ac:spMkLst>
        </pc:spChg>
        <pc:spChg chg="mod topLvl">
          <ac:chgData name="Joy Buikema Fjærtoft" userId="62d64729-1528-46bf-b75b-17212bcac378" providerId="ADAL" clId="{E44EF634-C0C9-4458-86BF-DF9CAC2C26FE}" dt="2024-11-28T15:06:34.101" v="3060" actId="20577"/>
          <ac:spMkLst>
            <pc:docMk/>
            <pc:sldMk cId="3291646007" sldId="484"/>
            <ac:spMk id="26" creationId="{D3998A88-2CC9-BEFD-1128-70756487B4B7}"/>
          </ac:spMkLst>
        </pc:spChg>
        <pc:spChg chg="mod">
          <ac:chgData name="Joy Buikema Fjærtoft" userId="62d64729-1528-46bf-b75b-17212bcac378" providerId="ADAL" clId="{E44EF634-C0C9-4458-86BF-DF9CAC2C26FE}" dt="2024-11-22T07:26:06.136" v="2884" actId="164"/>
          <ac:spMkLst>
            <pc:docMk/>
            <pc:sldMk cId="3291646007" sldId="484"/>
            <ac:spMk id="38" creationId="{67E3EEDE-8815-F369-6942-C9D9DD1FEA35}"/>
          </ac:spMkLst>
        </pc:spChg>
        <pc:spChg chg="mod">
          <ac:chgData name="Joy Buikema Fjærtoft" userId="62d64729-1528-46bf-b75b-17212bcac378" providerId="ADAL" clId="{E44EF634-C0C9-4458-86BF-DF9CAC2C26FE}" dt="2024-11-22T07:26:06.136" v="2884" actId="164"/>
          <ac:spMkLst>
            <pc:docMk/>
            <pc:sldMk cId="3291646007" sldId="484"/>
            <ac:spMk id="39" creationId="{EBC271FE-B7A4-2673-39D9-339B78BC1D2A}"/>
          </ac:spMkLst>
        </pc:spChg>
        <pc:spChg chg="mod topLvl">
          <ac:chgData name="Joy Buikema Fjærtoft" userId="62d64729-1528-46bf-b75b-17212bcac378" providerId="ADAL" clId="{E44EF634-C0C9-4458-86BF-DF9CAC2C26FE}" dt="2024-11-22T07:10:43.579" v="2833" actId="338"/>
          <ac:spMkLst>
            <pc:docMk/>
            <pc:sldMk cId="3291646007" sldId="484"/>
            <ac:spMk id="40" creationId="{AE674415-1CFB-6756-175F-728EA4E71C7F}"/>
          </ac:spMkLst>
        </pc:spChg>
        <pc:spChg chg="mod topLvl">
          <ac:chgData name="Joy Buikema Fjærtoft" userId="62d64729-1528-46bf-b75b-17212bcac378" providerId="ADAL" clId="{E44EF634-C0C9-4458-86BF-DF9CAC2C26FE}" dt="2024-11-22T07:10:43.579" v="2833" actId="338"/>
          <ac:spMkLst>
            <pc:docMk/>
            <pc:sldMk cId="3291646007" sldId="484"/>
            <ac:spMk id="41" creationId="{4D9B0084-D41D-BDFE-38B7-CF599406D4E9}"/>
          </ac:spMkLst>
        </pc:spChg>
        <pc:spChg chg="mod topLvl">
          <ac:chgData name="Joy Buikema Fjærtoft" userId="62d64729-1528-46bf-b75b-17212bcac378" providerId="ADAL" clId="{E44EF634-C0C9-4458-86BF-DF9CAC2C26FE}" dt="2024-11-22T07:10:16.113" v="2831" actId="1076"/>
          <ac:spMkLst>
            <pc:docMk/>
            <pc:sldMk cId="3291646007" sldId="484"/>
            <ac:spMk id="42" creationId="{655BE1D5-6CF9-0F07-66C6-D3C561C61E10}"/>
          </ac:spMkLst>
        </pc:spChg>
        <pc:spChg chg="mod topLvl">
          <ac:chgData name="Joy Buikema Fjærtoft" userId="62d64729-1528-46bf-b75b-17212bcac378" providerId="ADAL" clId="{E44EF634-C0C9-4458-86BF-DF9CAC2C26FE}" dt="2024-11-28T15:06:30.621" v="3058" actId="20577"/>
          <ac:spMkLst>
            <pc:docMk/>
            <pc:sldMk cId="3291646007" sldId="484"/>
            <ac:spMk id="43" creationId="{374A720B-788F-F4A1-A80D-F5A4F72DA1F5}"/>
          </ac:spMkLst>
        </pc:spChg>
        <pc:spChg chg="mod topLvl">
          <ac:chgData name="Joy Buikema Fjærtoft" userId="62d64729-1528-46bf-b75b-17212bcac378" providerId="ADAL" clId="{E44EF634-C0C9-4458-86BF-DF9CAC2C26FE}" dt="2024-11-22T07:10:16.113" v="2831" actId="1076"/>
          <ac:spMkLst>
            <pc:docMk/>
            <pc:sldMk cId="3291646007" sldId="484"/>
            <ac:spMk id="44" creationId="{658CBF2C-3496-D413-3002-A2361B836425}"/>
          </ac:spMkLst>
        </pc:spChg>
        <pc:spChg chg="mod topLvl">
          <ac:chgData name="Joy Buikema Fjærtoft" userId="62d64729-1528-46bf-b75b-17212bcac378" providerId="ADAL" clId="{E44EF634-C0C9-4458-86BF-DF9CAC2C26FE}" dt="2024-11-22T07:10:16.113" v="2831" actId="1076"/>
          <ac:spMkLst>
            <pc:docMk/>
            <pc:sldMk cId="3291646007" sldId="484"/>
            <ac:spMk id="45" creationId="{1AB894D8-757B-CC24-6214-5F32545BC58E}"/>
          </ac:spMkLst>
        </pc:spChg>
        <pc:spChg chg="mod">
          <ac:chgData name="Joy Buikema Fjærtoft" userId="62d64729-1528-46bf-b75b-17212bcac378" providerId="ADAL" clId="{E44EF634-C0C9-4458-86BF-DF9CAC2C26FE}" dt="2024-11-22T06:56:04.135" v="2228" actId="14100"/>
          <ac:spMkLst>
            <pc:docMk/>
            <pc:sldMk cId="3291646007" sldId="484"/>
            <ac:spMk id="51" creationId="{CAC32A46-5768-657F-8630-E002D5A6B753}"/>
          </ac:spMkLst>
        </pc:spChg>
        <pc:spChg chg="mod">
          <ac:chgData name="Joy Buikema Fjærtoft" userId="62d64729-1528-46bf-b75b-17212bcac378" providerId="ADAL" clId="{E44EF634-C0C9-4458-86BF-DF9CAC2C26FE}" dt="2024-11-22T06:55:49.939" v="2226" actId="20577"/>
          <ac:spMkLst>
            <pc:docMk/>
            <pc:sldMk cId="3291646007" sldId="484"/>
            <ac:spMk id="52" creationId="{D74301FB-9460-0FD0-FD6A-15FB7752FEC4}"/>
          </ac:spMkLst>
        </pc:spChg>
        <pc:spChg chg="mod">
          <ac:chgData name="Joy Buikema Fjærtoft" userId="62d64729-1528-46bf-b75b-17212bcac378" providerId="ADAL" clId="{E44EF634-C0C9-4458-86BF-DF9CAC2C26FE}" dt="2024-11-28T15:06:19.702" v="3056" actId="20577"/>
          <ac:spMkLst>
            <pc:docMk/>
            <pc:sldMk cId="3291646007" sldId="484"/>
            <ac:spMk id="55" creationId="{1BACF942-8DA0-6EDF-06F8-D61CFB49EDDC}"/>
          </ac:spMkLst>
        </pc:spChg>
        <pc:spChg chg="mod">
          <ac:chgData name="Joy Buikema Fjærtoft" userId="62d64729-1528-46bf-b75b-17212bcac378" providerId="ADAL" clId="{E44EF634-C0C9-4458-86BF-DF9CAC2C26FE}" dt="2024-11-22T07:08:11.588" v="2789" actId="14100"/>
          <ac:spMkLst>
            <pc:docMk/>
            <pc:sldMk cId="3291646007" sldId="484"/>
            <ac:spMk id="64" creationId="{541B26FE-E082-5B13-88D4-EC5B5A6DD748}"/>
          </ac:spMkLst>
        </pc:spChg>
        <pc:spChg chg="mod">
          <ac:chgData name="Joy Buikema Fjærtoft" userId="62d64729-1528-46bf-b75b-17212bcac378" providerId="ADAL" clId="{E44EF634-C0C9-4458-86BF-DF9CAC2C26FE}" dt="2024-11-28T15:06:51.728" v="3065" actId="20577"/>
          <ac:spMkLst>
            <pc:docMk/>
            <pc:sldMk cId="3291646007" sldId="484"/>
            <ac:spMk id="65" creationId="{4F5E3F5A-A7A6-E96D-40AB-FFB4FD099541}"/>
          </ac:spMkLst>
        </pc:spChg>
        <pc:grpChg chg="add mod">
          <ac:chgData name="Joy Buikema Fjærtoft" userId="62d64729-1528-46bf-b75b-17212bcac378" providerId="ADAL" clId="{E44EF634-C0C9-4458-86BF-DF9CAC2C26FE}" dt="2024-11-22T07:10:43.579" v="2833" actId="338"/>
          <ac:grpSpMkLst>
            <pc:docMk/>
            <pc:sldMk cId="3291646007" sldId="484"/>
            <ac:grpSpMk id="16" creationId="{4AD00F00-4C9C-B469-7932-3BF82D6E53E4}"/>
          </ac:grpSpMkLst>
        </pc:grpChg>
        <pc:grpChg chg="add mod">
          <ac:chgData name="Joy Buikema Fjærtoft" userId="62d64729-1528-46bf-b75b-17212bcac378" providerId="ADAL" clId="{E44EF634-C0C9-4458-86BF-DF9CAC2C26FE}" dt="2024-11-22T07:25:10.178" v="2881" actId="164"/>
          <ac:grpSpMkLst>
            <pc:docMk/>
            <pc:sldMk cId="3291646007" sldId="484"/>
            <ac:grpSpMk id="17" creationId="{2EBF7E7E-7D76-3422-213B-869AFD887B7A}"/>
          </ac:grpSpMkLst>
        </pc:grpChg>
        <pc:grpChg chg="add mod">
          <ac:chgData name="Joy Buikema Fjærtoft" userId="62d64729-1528-46bf-b75b-17212bcac378" providerId="ADAL" clId="{E44EF634-C0C9-4458-86BF-DF9CAC2C26FE}" dt="2024-11-22T07:24:08.851" v="2880" actId="164"/>
          <ac:grpSpMkLst>
            <pc:docMk/>
            <pc:sldMk cId="3291646007" sldId="484"/>
            <ac:grpSpMk id="18" creationId="{86BEF30F-B071-898C-8845-A084B08868F0}"/>
          </ac:grpSpMkLst>
        </pc:grpChg>
        <pc:grpChg chg="add mod">
          <ac:chgData name="Joy Buikema Fjærtoft" userId="62d64729-1528-46bf-b75b-17212bcac378" providerId="ADAL" clId="{E44EF634-C0C9-4458-86BF-DF9CAC2C26FE}" dt="2024-11-22T07:25:10.178" v="2881" actId="164"/>
          <ac:grpSpMkLst>
            <pc:docMk/>
            <pc:sldMk cId="3291646007" sldId="484"/>
            <ac:grpSpMk id="19" creationId="{6384F009-18FE-25AE-F4C1-022C8E9C670F}"/>
          </ac:grpSpMkLst>
        </pc:grpChg>
        <pc:grpChg chg="add mod">
          <ac:chgData name="Joy Buikema Fjærtoft" userId="62d64729-1528-46bf-b75b-17212bcac378" providerId="ADAL" clId="{E44EF634-C0C9-4458-86BF-DF9CAC2C26FE}" dt="2024-11-22T07:25:32.558" v="2883" actId="164"/>
          <ac:grpSpMkLst>
            <pc:docMk/>
            <pc:sldMk cId="3291646007" sldId="484"/>
            <ac:grpSpMk id="20" creationId="{9B565D45-DD45-23DA-B858-D1FE4B19B968}"/>
          </ac:grpSpMkLst>
        </pc:grpChg>
        <pc:grpChg chg="add mod">
          <ac:chgData name="Joy Buikema Fjærtoft" userId="62d64729-1528-46bf-b75b-17212bcac378" providerId="ADAL" clId="{E44EF634-C0C9-4458-86BF-DF9CAC2C26FE}" dt="2024-11-22T07:26:06.136" v="2884" actId="164"/>
          <ac:grpSpMkLst>
            <pc:docMk/>
            <pc:sldMk cId="3291646007" sldId="484"/>
            <ac:grpSpMk id="21" creationId="{4E43BDF9-5AAB-CD9A-0907-3EB6E033409E}"/>
          </ac:grpSpMkLst>
        </pc:grpChg>
        <pc:grpChg chg="del">
          <ac:chgData name="Joy Buikema Fjærtoft" userId="62d64729-1528-46bf-b75b-17212bcac378" providerId="ADAL" clId="{E44EF634-C0C9-4458-86BF-DF9CAC2C26FE}" dt="2024-11-22T07:10:11.328" v="2829" actId="165"/>
          <ac:grpSpMkLst>
            <pc:docMk/>
            <pc:sldMk cId="3291646007" sldId="484"/>
            <ac:grpSpMk id="68" creationId="{56D0A736-4D05-3405-B426-72E1253B33A3}"/>
          </ac:grpSpMkLst>
        </pc:grpChg>
        <pc:grpChg chg="del">
          <ac:chgData name="Joy Buikema Fjærtoft" userId="62d64729-1528-46bf-b75b-17212bcac378" providerId="ADAL" clId="{E44EF634-C0C9-4458-86BF-DF9CAC2C26FE}" dt="2024-11-22T06:58:04.004" v="2348" actId="165"/>
          <ac:grpSpMkLst>
            <pc:docMk/>
            <pc:sldMk cId="3291646007" sldId="484"/>
            <ac:grpSpMk id="69" creationId="{A21BBC66-A9D6-9D45-BB84-71604F35722A}"/>
          </ac:grpSpMkLst>
        </pc:grpChg>
        <pc:grpChg chg="mod">
          <ac:chgData name="Joy Buikema Fjærtoft" userId="62d64729-1528-46bf-b75b-17212bcac378" providerId="ADAL" clId="{E44EF634-C0C9-4458-86BF-DF9CAC2C26FE}" dt="2024-11-22T07:23:44.185" v="2878" actId="164"/>
          <ac:grpSpMkLst>
            <pc:docMk/>
            <pc:sldMk cId="3291646007" sldId="484"/>
            <ac:grpSpMk id="71" creationId="{7FCEAE63-5217-15B0-C4C8-43D0F181278F}"/>
          </ac:grpSpMkLst>
        </pc:grpChg>
        <pc:grpChg chg="del">
          <ac:chgData name="Joy Buikema Fjærtoft" userId="62d64729-1528-46bf-b75b-17212bcac378" providerId="ADAL" clId="{E44EF634-C0C9-4458-86BF-DF9CAC2C26FE}" dt="2024-11-22T06:59:16.102" v="2357" actId="478"/>
          <ac:grpSpMkLst>
            <pc:docMk/>
            <pc:sldMk cId="3291646007" sldId="484"/>
            <ac:grpSpMk id="72" creationId="{3242DF6A-F031-3BE5-B591-DC18E6DE6C8D}"/>
          </ac:grpSpMkLst>
        </pc:grpChg>
        <pc:grpChg chg="mod">
          <ac:chgData name="Joy Buikema Fjærtoft" userId="62d64729-1528-46bf-b75b-17212bcac378" providerId="ADAL" clId="{E44EF634-C0C9-4458-86BF-DF9CAC2C26FE}" dt="2024-11-22T07:24:08.851" v="2880" actId="164"/>
          <ac:grpSpMkLst>
            <pc:docMk/>
            <pc:sldMk cId="3291646007" sldId="484"/>
            <ac:grpSpMk id="73" creationId="{34B0BD57-40F9-E6BF-B29D-D9FB8750A967}"/>
          </ac:grpSpMkLst>
        </pc:grpChg>
        <pc:grpChg chg="del mod">
          <ac:chgData name="Joy Buikema Fjærtoft" userId="62d64729-1528-46bf-b75b-17212bcac378" providerId="ADAL" clId="{E44EF634-C0C9-4458-86BF-DF9CAC2C26FE}" dt="2024-11-22T06:57:45.074" v="2346" actId="478"/>
          <ac:grpSpMkLst>
            <pc:docMk/>
            <pc:sldMk cId="3291646007" sldId="484"/>
            <ac:grpSpMk id="74" creationId="{9E9D4CEF-CAB5-B071-3A2A-BB1B39E32227}"/>
          </ac:grpSpMkLst>
        </pc:grpChg>
      </pc:sldChg>
      <pc:sldChg chg="modSp add del mod ord">
        <pc:chgData name="Joy Buikema Fjærtoft" userId="62d64729-1528-46bf-b75b-17212bcac378" providerId="ADAL" clId="{E44EF634-C0C9-4458-86BF-DF9CAC2C26FE}" dt="2024-11-28T15:05:46.174" v="3037" actId="47"/>
        <pc:sldMkLst>
          <pc:docMk/>
          <pc:sldMk cId="2457343431" sldId="485"/>
        </pc:sldMkLst>
        <pc:spChg chg="mod">
          <ac:chgData name="Joy Buikema Fjærtoft" userId="62d64729-1528-46bf-b75b-17212bcac378" providerId="ADAL" clId="{E44EF634-C0C9-4458-86BF-DF9CAC2C26FE}" dt="2024-11-28T14:48:30.813" v="2950" actId="255"/>
          <ac:spMkLst>
            <pc:docMk/>
            <pc:sldMk cId="2457343431" sldId="485"/>
            <ac:spMk id="11" creationId="{1EBDCC5F-B1FE-6FE5-2B80-25D879D4E173}"/>
          </ac:spMkLst>
        </pc:spChg>
      </pc:sldChg>
      <pc:sldChg chg="add del">
        <pc:chgData name="Joy Buikema Fjærtoft" userId="62d64729-1528-46bf-b75b-17212bcac378" providerId="ADAL" clId="{E44EF634-C0C9-4458-86BF-DF9CAC2C26FE}" dt="2024-11-22T06:58:19.073" v="2350" actId="47"/>
        <pc:sldMkLst>
          <pc:docMk/>
          <pc:sldMk cId="2808595816" sldId="485"/>
        </pc:sldMkLst>
      </pc:sldChg>
      <pc:sldChg chg="add">
        <pc:chgData name="Joy Buikema Fjærtoft" userId="62d64729-1528-46bf-b75b-17212bcac378" providerId="ADAL" clId="{E44EF634-C0C9-4458-86BF-DF9CAC2C26FE}" dt="2024-11-28T14:50:18.829" v="2987"/>
        <pc:sldMkLst>
          <pc:docMk/>
          <pc:sldMk cId="743849408" sldId="4137"/>
        </pc:sldMkLst>
      </pc:sldChg>
      <pc:sldChg chg="add">
        <pc:chgData name="Joy Buikema Fjærtoft" userId="62d64729-1528-46bf-b75b-17212bcac378" providerId="ADAL" clId="{E44EF634-C0C9-4458-86BF-DF9CAC2C26FE}" dt="2024-11-28T14:58:27.130" v="3003"/>
        <pc:sldMkLst>
          <pc:docMk/>
          <pc:sldMk cId="1255006372" sldId="2142532956"/>
        </pc:sldMkLst>
      </pc:sldChg>
      <pc:sldChg chg="addSp delSp modSp new mod">
        <pc:chgData name="Joy Buikema Fjærtoft" userId="62d64729-1528-46bf-b75b-17212bcac378" providerId="ADAL" clId="{E44EF634-C0C9-4458-86BF-DF9CAC2C26FE}" dt="2024-11-28T15:01:53.077" v="3023" actId="1036"/>
        <pc:sldMkLst>
          <pc:docMk/>
          <pc:sldMk cId="53306064" sldId="2142532957"/>
        </pc:sldMkLst>
        <pc:picChg chg="add del">
          <ac:chgData name="Joy Buikema Fjærtoft" userId="62d64729-1528-46bf-b75b-17212bcac378" providerId="ADAL" clId="{E44EF634-C0C9-4458-86BF-DF9CAC2C26FE}" dt="2024-11-28T15:00:57.591" v="3006" actId="22"/>
          <ac:picMkLst>
            <pc:docMk/>
            <pc:sldMk cId="53306064" sldId="2142532957"/>
            <ac:picMk id="5" creationId="{9D9B5B1B-CD63-6E34-3AAA-4A3244FCDE11}"/>
          </ac:picMkLst>
        </pc:picChg>
        <pc:picChg chg="add mod">
          <ac:chgData name="Joy Buikema Fjærtoft" userId="62d64729-1528-46bf-b75b-17212bcac378" providerId="ADAL" clId="{E44EF634-C0C9-4458-86BF-DF9CAC2C26FE}" dt="2024-11-28T15:01:53.077" v="3023" actId="1036"/>
          <ac:picMkLst>
            <pc:docMk/>
            <pc:sldMk cId="53306064" sldId="2142532957"/>
            <ac:picMk id="7" creationId="{29DAF192-61F5-CF29-BA52-47CFB2CB60AD}"/>
          </ac:picMkLst>
        </pc:picChg>
      </pc:sldChg>
      <pc:sldMasterChg chg="delSldLayout">
        <pc:chgData name="Joy Buikema Fjærtoft" userId="62d64729-1528-46bf-b75b-17212bcac378" providerId="ADAL" clId="{E44EF634-C0C9-4458-86BF-DF9CAC2C26FE}" dt="2024-11-28T14:56:52.884" v="2990" actId="47"/>
        <pc:sldMasterMkLst>
          <pc:docMk/>
          <pc:sldMasterMk cId="2628544871" sldId="2147483727"/>
        </pc:sldMasterMkLst>
        <pc:sldLayoutChg chg="del">
          <pc:chgData name="Joy Buikema Fjærtoft" userId="62d64729-1528-46bf-b75b-17212bcac378" providerId="ADAL" clId="{E44EF634-C0C9-4458-86BF-DF9CAC2C26FE}" dt="2024-11-28T14:56:52.884" v="2990" actId="47"/>
          <pc:sldLayoutMkLst>
            <pc:docMk/>
            <pc:sldMasterMk cId="2628544871" sldId="2147483727"/>
            <pc:sldLayoutMk cId="3709334928" sldId="2147483878"/>
          </pc:sldLayoutMkLst>
        </pc:sldLayoutChg>
      </pc:sldMasterChg>
    </pc:docChg>
  </pc:docChgLst>
  <pc:docChgLst>
    <pc:chgData name="Joy Buikema Fjærtoft" userId="62d64729-1528-46bf-b75b-17212bcac378" providerId="ADAL" clId="{3F85D413-67C2-4CE1-9DF1-F9722FEC2D17}"/>
    <pc:docChg chg="undo custSel addSld delSld modSld">
      <pc:chgData name="Joy Buikema Fjærtoft" userId="62d64729-1528-46bf-b75b-17212bcac378" providerId="ADAL" clId="{3F85D413-67C2-4CE1-9DF1-F9722FEC2D17}" dt="2025-02-06T15:41:42.449" v="1079" actId="20577"/>
      <pc:docMkLst>
        <pc:docMk/>
      </pc:docMkLst>
      <pc:sldChg chg="del">
        <pc:chgData name="Joy Buikema Fjærtoft" userId="62d64729-1528-46bf-b75b-17212bcac378" providerId="ADAL" clId="{3F85D413-67C2-4CE1-9DF1-F9722FEC2D17}" dt="2025-02-06T15:27:03.367" v="121" actId="47"/>
        <pc:sldMkLst>
          <pc:docMk/>
          <pc:sldMk cId="244728351" sldId="395"/>
        </pc:sldMkLst>
      </pc:sldChg>
      <pc:sldChg chg="modSp mod">
        <pc:chgData name="Joy Buikema Fjærtoft" userId="62d64729-1528-46bf-b75b-17212bcac378" providerId="ADAL" clId="{3F85D413-67C2-4CE1-9DF1-F9722FEC2D17}" dt="2025-02-06T15:40:51.351" v="1069" actId="20577"/>
        <pc:sldMkLst>
          <pc:docMk/>
          <pc:sldMk cId="1650058836" sldId="400"/>
        </pc:sldMkLst>
        <pc:spChg chg="mod">
          <ac:chgData name="Joy Buikema Fjærtoft" userId="62d64729-1528-46bf-b75b-17212bcac378" providerId="ADAL" clId="{3F85D413-67C2-4CE1-9DF1-F9722FEC2D17}" dt="2025-02-06T15:40:51.351" v="1069" actId="20577"/>
          <ac:spMkLst>
            <pc:docMk/>
            <pc:sldMk cId="1650058836" sldId="400"/>
            <ac:spMk id="18" creationId="{37E83B2C-B87D-BE1C-FF09-DF3395D86A51}"/>
          </ac:spMkLst>
        </pc:spChg>
      </pc:sldChg>
      <pc:sldChg chg="del">
        <pc:chgData name="Joy Buikema Fjærtoft" userId="62d64729-1528-46bf-b75b-17212bcac378" providerId="ADAL" clId="{3F85D413-67C2-4CE1-9DF1-F9722FEC2D17}" dt="2025-02-06T15:27:03.367" v="121" actId="47"/>
        <pc:sldMkLst>
          <pc:docMk/>
          <pc:sldMk cId="2049816111" sldId="406"/>
        </pc:sldMkLst>
      </pc:sldChg>
      <pc:sldChg chg="del">
        <pc:chgData name="Joy Buikema Fjærtoft" userId="62d64729-1528-46bf-b75b-17212bcac378" providerId="ADAL" clId="{3F85D413-67C2-4CE1-9DF1-F9722FEC2D17}" dt="2025-02-06T15:27:03.367" v="121" actId="47"/>
        <pc:sldMkLst>
          <pc:docMk/>
          <pc:sldMk cId="1983301011" sldId="418"/>
        </pc:sldMkLst>
      </pc:sldChg>
      <pc:sldChg chg="del">
        <pc:chgData name="Joy Buikema Fjærtoft" userId="62d64729-1528-46bf-b75b-17212bcac378" providerId="ADAL" clId="{3F85D413-67C2-4CE1-9DF1-F9722FEC2D17}" dt="2025-02-06T15:27:03.367" v="121" actId="47"/>
        <pc:sldMkLst>
          <pc:docMk/>
          <pc:sldMk cId="882106504" sldId="433"/>
        </pc:sldMkLst>
      </pc:sldChg>
      <pc:sldChg chg="del">
        <pc:chgData name="Joy Buikema Fjærtoft" userId="62d64729-1528-46bf-b75b-17212bcac378" providerId="ADAL" clId="{3F85D413-67C2-4CE1-9DF1-F9722FEC2D17}" dt="2025-02-06T15:27:03.367" v="121" actId="47"/>
        <pc:sldMkLst>
          <pc:docMk/>
          <pc:sldMk cId="4183778413" sldId="437"/>
        </pc:sldMkLst>
      </pc:sldChg>
      <pc:sldChg chg="del">
        <pc:chgData name="Joy Buikema Fjærtoft" userId="62d64729-1528-46bf-b75b-17212bcac378" providerId="ADAL" clId="{3F85D413-67C2-4CE1-9DF1-F9722FEC2D17}" dt="2025-02-06T15:27:03.367" v="121" actId="47"/>
        <pc:sldMkLst>
          <pc:docMk/>
          <pc:sldMk cId="2529634261" sldId="438"/>
        </pc:sldMkLst>
      </pc:sldChg>
      <pc:sldChg chg="del">
        <pc:chgData name="Joy Buikema Fjærtoft" userId="62d64729-1528-46bf-b75b-17212bcac378" providerId="ADAL" clId="{3F85D413-67C2-4CE1-9DF1-F9722FEC2D17}" dt="2025-02-06T15:37:52.042" v="1011" actId="47"/>
        <pc:sldMkLst>
          <pc:docMk/>
          <pc:sldMk cId="2801578920" sldId="440"/>
        </pc:sldMkLst>
      </pc:sldChg>
      <pc:sldChg chg="del">
        <pc:chgData name="Joy Buikema Fjærtoft" userId="62d64729-1528-46bf-b75b-17212bcac378" providerId="ADAL" clId="{3F85D413-67C2-4CE1-9DF1-F9722FEC2D17}" dt="2025-02-06T15:27:03.367" v="121" actId="47"/>
        <pc:sldMkLst>
          <pc:docMk/>
          <pc:sldMk cId="1657773191" sldId="443"/>
        </pc:sldMkLst>
      </pc:sldChg>
      <pc:sldChg chg="del">
        <pc:chgData name="Joy Buikema Fjærtoft" userId="62d64729-1528-46bf-b75b-17212bcac378" providerId="ADAL" clId="{3F85D413-67C2-4CE1-9DF1-F9722FEC2D17}" dt="2025-02-06T15:27:03.367" v="121" actId="47"/>
        <pc:sldMkLst>
          <pc:docMk/>
          <pc:sldMk cId="1859874597" sldId="445"/>
        </pc:sldMkLst>
      </pc:sldChg>
      <pc:sldChg chg="del">
        <pc:chgData name="Joy Buikema Fjærtoft" userId="62d64729-1528-46bf-b75b-17212bcac378" providerId="ADAL" clId="{3F85D413-67C2-4CE1-9DF1-F9722FEC2D17}" dt="2025-02-06T15:27:03.367" v="121" actId="47"/>
        <pc:sldMkLst>
          <pc:docMk/>
          <pc:sldMk cId="2688536439" sldId="446"/>
        </pc:sldMkLst>
      </pc:sldChg>
      <pc:sldChg chg="del">
        <pc:chgData name="Joy Buikema Fjærtoft" userId="62d64729-1528-46bf-b75b-17212bcac378" providerId="ADAL" clId="{3F85D413-67C2-4CE1-9DF1-F9722FEC2D17}" dt="2025-02-06T15:27:03.367" v="121" actId="47"/>
        <pc:sldMkLst>
          <pc:docMk/>
          <pc:sldMk cId="2246013868" sldId="449"/>
        </pc:sldMkLst>
      </pc:sldChg>
      <pc:sldChg chg="del">
        <pc:chgData name="Joy Buikema Fjærtoft" userId="62d64729-1528-46bf-b75b-17212bcac378" providerId="ADAL" clId="{3F85D413-67C2-4CE1-9DF1-F9722FEC2D17}" dt="2025-02-06T15:38:03.266" v="1013" actId="47"/>
        <pc:sldMkLst>
          <pc:docMk/>
          <pc:sldMk cId="1626651034" sldId="452"/>
        </pc:sldMkLst>
      </pc:sldChg>
      <pc:sldChg chg="del">
        <pc:chgData name="Joy Buikema Fjærtoft" userId="62d64729-1528-46bf-b75b-17212bcac378" providerId="ADAL" clId="{3F85D413-67C2-4CE1-9DF1-F9722FEC2D17}" dt="2025-02-06T15:27:03.367" v="121" actId="47"/>
        <pc:sldMkLst>
          <pc:docMk/>
          <pc:sldMk cId="1842603591" sldId="458"/>
        </pc:sldMkLst>
      </pc:sldChg>
      <pc:sldChg chg="del">
        <pc:chgData name="Joy Buikema Fjærtoft" userId="62d64729-1528-46bf-b75b-17212bcac378" providerId="ADAL" clId="{3F85D413-67C2-4CE1-9DF1-F9722FEC2D17}" dt="2025-02-06T15:27:03.367" v="121" actId="47"/>
        <pc:sldMkLst>
          <pc:docMk/>
          <pc:sldMk cId="1824758187" sldId="460"/>
        </pc:sldMkLst>
      </pc:sldChg>
      <pc:sldChg chg="del">
        <pc:chgData name="Joy Buikema Fjærtoft" userId="62d64729-1528-46bf-b75b-17212bcac378" providerId="ADAL" clId="{3F85D413-67C2-4CE1-9DF1-F9722FEC2D17}" dt="2025-02-06T15:37:57.094" v="1012" actId="47"/>
        <pc:sldMkLst>
          <pc:docMk/>
          <pc:sldMk cId="648930437" sldId="461"/>
        </pc:sldMkLst>
      </pc:sldChg>
      <pc:sldChg chg="del">
        <pc:chgData name="Joy Buikema Fjærtoft" userId="62d64729-1528-46bf-b75b-17212bcac378" providerId="ADAL" clId="{3F85D413-67C2-4CE1-9DF1-F9722FEC2D17}" dt="2025-02-06T15:27:03.367" v="121" actId="47"/>
        <pc:sldMkLst>
          <pc:docMk/>
          <pc:sldMk cId="3480547156" sldId="463"/>
        </pc:sldMkLst>
      </pc:sldChg>
      <pc:sldChg chg="del">
        <pc:chgData name="Joy Buikema Fjærtoft" userId="62d64729-1528-46bf-b75b-17212bcac378" providerId="ADAL" clId="{3F85D413-67C2-4CE1-9DF1-F9722FEC2D17}" dt="2025-02-06T15:27:03.367" v="121" actId="47"/>
        <pc:sldMkLst>
          <pc:docMk/>
          <pc:sldMk cId="2805411159" sldId="468"/>
        </pc:sldMkLst>
      </pc:sldChg>
      <pc:sldChg chg="del">
        <pc:chgData name="Joy Buikema Fjærtoft" userId="62d64729-1528-46bf-b75b-17212bcac378" providerId="ADAL" clId="{3F85D413-67C2-4CE1-9DF1-F9722FEC2D17}" dt="2025-02-06T15:27:03.367" v="121" actId="47"/>
        <pc:sldMkLst>
          <pc:docMk/>
          <pc:sldMk cId="1533736397" sldId="469"/>
        </pc:sldMkLst>
      </pc:sldChg>
      <pc:sldChg chg="del">
        <pc:chgData name="Joy Buikema Fjærtoft" userId="62d64729-1528-46bf-b75b-17212bcac378" providerId="ADAL" clId="{3F85D413-67C2-4CE1-9DF1-F9722FEC2D17}" dt="2025-02-06T15:27:03.367" v="121" actId="47"/>
        <pc:sldMkLst>
          <pc:docMk/>
          <pc:sldMk cId="3117806207" sldId="475"/>
        </pc:sldMkLst>
      </pc:sldChg>
      <pc:sldChg chg="del">
        <pc:chgData name="Joy Buikema Fjærtoft" userId="62d64729-1528-46bf-b75b-17212bcac378" providerId="ADAL" clId="{3F85D413-67C2-4CE1-9DF1-F9722FEC2D17}" dt="2025-02-06T15:27:03.367" v="121" actId="47"/>
        <pc:sldMkLst>
          <pc:docMk/>
          <pc:sldMk cId="382139074" sldId="476"/>
        </pc:sldMkLst>
      </pc:sldChg>
      <pc:sldChg chg="del">
        <pc:chgData name="Joy Buikema Fjærtoft" userId="62d64729-1528-46bf-b75b-17212bcac378" providerId="ADAL" clId="{3F85D413-67C2-4CE1-9DF1-F9722FEC2D17}" dt="2025-02-06T15:38:04.970" v="1014" actId="47"/>
        <pc:sldMkLst>
          <pc:docMk/>
          <pc:sldMk cId="743849408" sldId="4137"/>
        </pc:sldMkLst>
      </pc:sldChg>
      <pc:sldChg chg="del">
        <pc:chgData name="Joy Buikema Fjærtoft" userId="62d64729-1528-46bf-b75b-17212bcac378" providerId="ADAL" clId="{3F85D413-67C2-4CE1-9DF1-F9722FEC2D17}" dt="2025-02-06T15:27:03.367" v="121" actId="47"/>
        <pc:sldMkLst>
          <pc:docMk/>
          <pc:sldMk cId="53306064" sldId="2142532957"/>
        </pc:sldMkLst>
      </pc:sldChg>
      <pc:sldChg chg="addSp modSp new mod">
        <pc:chgData name="Joy Buikema Fjærtoft" userId="62d64729-1528-46bf-b75b-17212bcac378" providerId="ADAL" clId="{3F85D413-67C2-4CE1-9DF1-F9722FEC2D17}" dt="2025-02-06T15:41:42.449" v="1079" actId="20577"/>
        <pc:sldMkLst>
          <pc:docMk/>
          <pc:sldMk cId="671790612" sldId="2142532957"/>
        </pc:sldMkLst>
        <pc:spChg chg="mod">
          <ac:chgData name="Joy Buikema Fjærtoft" userId="62d64729-1528-46bf-b75b-17212bcac378" providerId="ADAL" clId="{3F85D413-67C2-4CE1-9DF1-F9722FEC2D17}" dt="2025-02-06T15:28:19.115" v="134" actId="20577"/>
          <ac:spMkLst>
            <pc:docMk/>
            <pc:sldMk cId="671790612" sldId="2142532957"/>
            <ac:spMk id="2" creationId="{3D8D9EBB-3FE6-A636-2DBF-2AD3AB36B319}"/>
          </ac:spMkLst>
        </pc:spChg>
        <pc:spChg chg="mod">
          <ac:chgData name="Joy Buikema Fjærtoft" userId="62d64729-1528-46bf-b75b-17212bcac378" providerId="ADAL" clId="{3F85D413-67C2-4CE1-9DF1-F9722FEC2D17}" dt="2025-02-06T15:41:42.449" v="1079" actId="20577"/>
          <ac:spMkLst>
            <pc:docMk/>
            <pc:sldMk cId="671790612" sldId="2142532957"/>
            <ac:spMk id="3" creationId="{9D866135-49C7-A679-0457-931D397CE997}"/>
          </ac:spMkLst>
        </pc:spChg>
        <pc:spChg chg="add mod">
          <ac:chgData name="Joy Buikema Fjærtoft" userId="62d64729-1528-46bf-b75b-17212bcac378" providerId="ADAL" clId="{3F85D413-67C2-4CE1-9DF1-F9722FEC2D17}" dt="2025-02-06T15:36:23.867" v="994" actId="1076"/>
          <ac:spMkLst>
            <pc:docMk/>
            <pc:sldMk cId="671790612" sldId="2142532957"/>
            <ac:spMk id="6" creationId="{C0F9F11B-A6BC-1F30-D93C-919BF448760B}"/>
          </ac:spMkLst>
        </pc:spChg>
        <pc:picChg chg="add mod">
          <ac:chgData name="Joy Buikema Fjærtoft" userId="62d64729-1528-46bf-b75b-17212bcac378" providerId="ADAL" clId="{3F85D413-67C2-4CE1-9DF1-F9722FEC2D17}" dt="2025-02-06T15:36:19.213" v="993" actId="1076"/>
          <ac:picMkLst>
            <pc:docMk/>
            <pc:sldMk cId="671790612" sldId="2142532957"/>
            <ac:picMk id="5" creationId="{354787B8-C6A9-9C2C-A913-E417DBCDA0EB}"/>
          </ac:picMkLst>
        </pc:picChg>
      </pc:sldChg>
      <pc:sldMasterChg chg="delSldLayout">
        <pc:chgData name="Joy Buikema Fjærtoft" userId="62d64729-1528-46bf-b75b-17212bcac378" providerId="ADAL" clId="{3F85D413-67C2-4CE1-9DF1-F9722FEC2D17}" dt="2025-02-06T15:38:04.970" v="1014" actId="47"/>
        <pc:sldMasterMkLst>
          <pc:docMk/>
          <pc:sldMasterMk cId="2628544871" sldId="2147483727"/>
        </pc:sldMasterMkLst>
        <pc:sldLayoutChg chg="del">
          <pc:chgData name="Joy Buikema Fjærtoft" userId="62d64729-1528-46bf-b75b-17212bcac378" providerId="ADAL" clId="{3F85D413-67C2-4CE1-9DF1-F9722FEC2D17}" dt="2025-02-06T15:38:04.970" v="1014" actId="47"/>
          <pc:sldLayoutMkLst>
            <pc:docMk/>
            <pc:sldMasterMk cId="2628544871" sldId="2147483727"/>
            <pc:sldLayoutMk cId="2846759343" sldId="2147483879"/>
          </pc:sldLayoutMkLst>
        </pc:sldLayoutChg>
      </pc:sldMasterChg>
    </pc:docChg>
  </pc:docChgLst>
  <pc:docChgLst>
    <pc:chgData name="Tonje Houg" userId="S::tonje.houg@helsedir.no::a11580f7-65e6-40d2-8109-e1e9de741b70" providerId="AD" clId="Web-{B792DC7B-2238-13E8-8643-87260CE9D67A}"/>
    <pc:docChg chg="addSld delSld">
      <pc:chgData name="Tonje Houg" userId="S::tonje.houg@helsedir.no::a11580f7-65e6-40d2-8109-e1e9de741b70" providerId="AD" clId="Web-{B792DC7B-2238-13E8-8643-87260CE9D67A}" dt="2024-08-27T14:05:46.248" v="1"/>
      <pc:docMkLst>
        <pc:docMk/>
      </pc:docMkLst>
      <pc:sldChg chg="add del replId">
        <pc:chgData name="Tonje Houg" userId="S::tonje.houg@helsedir.no::a11580f7-65e6-40d2-8109-e1e9de741b70" providerId="AD" clId="Web-{B792DC7B-2238-13E8-8643-87260CE9D67A}" dt="2024-08-27T14:05:46.248" v="1"/>
        <pc:sldMkLst>
          <pc:docMk/>
          <pc:sldMk cId="2537008094" sldId="468"/>
        </pc:sldMkLst>
      </pc:sldChg>
    </pc:docChg>
  </pc:docChgLst>
  <pc:docChgLst>
    <pc:chgData name="Joy Buikema Fjærtoft" userId="S::joy.buikema.fjaertoft@helsedir.no::62d64729-1528-46bf-b75b-17212bcac378" providerId="AD" clId="Web-{9375091D-0FCB-48D8-A96C-C1F48DEF6C49}"/>
    <pc:docChg chg="modSld">
      <pc:chgData name="Joy Buikema Fjærtoft" userId="S::joy.buikema.fjaertoft@helsedir.no::62d64729-1528-46bf-b75b-17212bcac378" providerId="AD" clId="Web-{9375091D-0FCB-48D8-A96C-C1F48DEF6C49}" dt="2024-08-08T11:24:42.321" v="9" actId="20577"/>
      <pc:docMkLst>
        <pc:docMk/>
      </pc:docMkLst>
      <pc:sldChg chg="modSp">
        <pc:chgData name="Joy Buikema Fjærtoft" userId="S::joy.buikema.fjaertoft@helsedir.no::62d64729-1528-46bf-b75b-17212bcac378" providerId="AD" clId="Web-{9375091D-0FCB-48D8-A96C-C1F48DEF6C49}" dt="2024-08-08T11:24:42.321" v="9" actId="20577"/>
        <pc:sldMkLst>
          <pc:docMk/>
          <pc:sldMk cId="3957988035" sldId="450"/>
        </pc:sldMkLst>
        <pc:spChg chg="mod">
          <ac:chgData name="Joy Buikema Fjærtoft" userId="S::joy.buikema.fjaertoft@helsedir.no::62d64729-1528-46bf-b75b-17212bcac378" providerId="AD" clId="Web-{9375091D-0FCB-48D8-A96C-C1F48DEF6C49}" dt="2024-08-08T11:24:42.321" v="9" actId="20577"/>
          <ac:spMkLst>
            <pc:docMk/>
            <pc:sldMk cId="3957988035" sldId="450"/>
            <ac:spMk id="6" creationId="{1EFA9240-8DD1-5050-9CBC-8ACE87CB9D9F}"/>
          </ac:spMkLst>
        </pc:spChg>
      </pc:sldChg>
    </pc:docChg>
  </pc:docChgLst>
  <pc:docChgLst>
    <pc:chgData name="Joy Buikema Fjærtoft" userId="62d64729-1528-46bf-b75b-17212bcac378" providerId="ADAL" clId="{56244CAF-063B-4669-8C1F-CA09511A0088}"/>
    <pc:docChg chg="undo custSel addSld delSld modSld sldOrd addMainMaster delMainMaster modMainMaster">
      <pc:chgData name="Joy Buikema Fjærtoft" userId="62d64729-1528-46bf-b75b-17212bcac378" providerId="ADAL" clId="{56244CAF-063B-4669-8C1F-CA09511A0088}" dt="2024-08-22T07:32:46.656" v="4068" actId="1076"/>
      <pc:docMkLst>
        <pc:docMk/>
      </pc:docMkLst>
      <pc:sldChg chg="modSp mod">
        <pc:chgData name="Joy Buikema Fjærtoft" userId="62d64729-1528-46bf-b75b-17212bcac378" providerId="ADAL" clId="{56244CAF-063B-4669-8C1F-CA09511A0088}" dt="2024-08-12T14:44:05.426" v="3769" actId="20577"/>
        <pc:sldMkLst>
          <pc:docMk/>
          <pc:sldMk cId="2417758549" sldId="383"/>
        </pc:sldMkLst>
        <pc:spChg chg="mod">
          <ac:chgData name="Joy Buikema Fjærtoft" userId="62d64729-1528-46bf-b75b-17212bcac378" providerId="ADAL" clId="{56244CAF-063B-4669-8C1F-CA09511A0088}" dt="2024-08-12T14:44:05.426" v="3769" actId="20577"/>
          <ac:spMkLst>
            <pc:docMk/>
            <pc:sldMk cId="2417758549" sldId="383"/>
            <ac:spMk id="36" creationId="{5DA117AB-1B2B-EC86-7DD9-BF3BF1D140C3}"/>
          </ac:spMkLst>
        </pc:spChg>
      </pc:sldChg>
      <pc:sldChg chg="del">
        <pc:chgData name="Joy Buikema Fjærtoft" userId="62d64729-1528-46bf-b75b-17212bcac378" providerId="ADAL" clId="{56244CAF-063B-4669-8C1F-CA09511A0088}" dt="2024-08-06T13:23:28.261" v="78" actId="47"/>
        <pc:sldMkLst>
          <pc:docMk/>
          <pc:sldMk cId="758830586" sldId="391"/>
        </pc:sldMkLst>
      </pc:sldChg>
      <pc:sldChg chg="add del modNotesTx">
        <pc:chgData name="Joy Buikema Fjærtoft" userId="62d64729-1528-46bf-b75b-17212bcac378" providerId="ADAL" clId="{56244CAF-063B-4669-8C1F-CA09511A0088}" dt="2024-08-09T17:40:45.860" v="2126" actId="403"/>
        <pc:sldMkLst>
          <pc:docMk/>
          <pc:sldMk cId="244728351" sldId="395"/>
        </pc:sldMkLst>
      </pc:sldChg>
      <pc:sldChg chg="addSp delSp modSp mod modNotesTx">
        <pc:chgData name="Joy Buikema Fjærtoft" userId="62d64729-1528-46bf-b75b-17212bcac378" providerId="ADAL" clId="{56244CAF-063B-4669-8C1F-CA09511A0088}" dt="2024-08-22T07:20:14.329" v="3782" actId="114"/>
        <pc:sldMkLst>
          <pc:docMk/>
          <pc:sldMk cId="1650058836" sldId="400"/>
        </pc:sldMkLst>
        <pc:spChg chg="del">
          <ac:chgData name="Joy Buikema Fjærtoft" userId="62d64729-1528-46bf-b75b-17212bcac378" providerId="ADAL" clId="{56244CAF-063B-4669-8C1F-CA09511A0088}" dt="2024-08-12T14:27:21.593" v="3702" actId="478"/>
          <ac:spMkLst>
            <pc:docMk/>
            <pc:sldMk cId="1650058836" sldId="400"/>
            <ac:spMk id="2" creationId="{E4FA6671-6E9E-3308-190A-DBF4F146CDFD}"/>
          </ac:spMkLst>
        </pc:spChg>
        <pc:spChg chg="add mod">
          <ac:chgData name="Joy Buikema Fjærtoft" userId="62d64729-1528-46bf-b75b-17212bcac378" providerId="ADAL" clId="{56244CAF-063B-4669-8C1F-CA09511A0088}" dt="2024-08-22T07:20:14.329" v="3782" actId="114"/>
          <ac:spMkLst>
            <pc:docMk/>
            <pc:sldMk cId="1650058836" sldId="400"/>
            <ac:spMk id="5" creationId="{EB674B5B-7887-1698-1CAC-270009EF002D}"/>
          </ac:spMkLst>
        </pc:spChg>
      </pc:sldChg>
      <pc:sldChg chg="addSp delSp modSp del mod ord modNotesTx">
        <pc:chgData name="Joy Buikema Fjærtoft" userId="62d64729-1528-46bf-b75b-17212bcac378" providerId="ADAL" clId="{56244CAF-063B-4669-8C1F-CA09511A0088}" dt="2024-08-12T20:54:36.317" v="3772" actId="47"/>
        <pc:sldMkLst>
          <pc:docMk/>
          <pc:sldMk cId="2049816111" sldId="406"/>
        </pc:sldMkLst>
        <pc:spChg chg="add del mod">
          <ac:chgData name="Joy Buikema Fjærtoft" userId="62d64729-1528-46bf-b75b-17212bcac378" providerId="ADAL" clId="{56244CAF-063B-4669-8C1F-CA09511A0088}" dt="2024-08-10T05:36:25.246" v="2186"/>
          <ac:spMkLst>
            <pc:docMk/>
            <pc:sldMk cId="2049816111" sldId="406"/>
            <ac:spMk id="5" creationId="{DA06AE81-81C8-31AB-0819-7024788E14BA}"/>
          </ac:spMkLst>
        </pc:spChg>
        <pc:spChg chg="add mod">
          <ac:chgData name="Joy Buikema Fjærtoft" userId="62d64729-1528-46bf-b75b-17212bcac378" providerId="ADAL" clId="{56244CAF-063B-4669-8C1F-CA09511A0088}" dt="2024-08-10T05:36:52.146" v="2230" actId="20577"/>
          <ac:spMkLst>
            <pc:docMk/>
            <pc:sldMk cId="2049816111" sldId="406"/>
            <ac:spMk id="11" creationId="{28FD8A88-FF79-51E8-85DE-312CFED6F006}"/>
          </ac:spMkLst>
        </pc:spChg>
      </pc:sldChg>
      <pc:sldChg chg="modSp del mod">
        <pc:chgData name="Joy Buikema Fjærtoft" userId="62d64729-1528-46bf-b75b-17212bcac378" providerId="ADAL" clId="{56244CAF-063B-4669-8C1F-CA09511A0088}" dt="2024-08-12T20:54:40.368" v="3774" actId="47"/>
        <pc:sldMkLst>
          <pc:docMk/>
          <pc:sldMk cId="1533736397" sldId="409"/>
        </pc:sldMkLst>
        <pc:spChg chg="mod">
          <ac:chgData name="Joy Buikema Fjærtoft" userId="62d64729-1528-46bf-b75b-17212bcac378" providerId="ADAL" clId="{56244CAF-063B-4669-8C1F-CA09511A0088}" dt="2024-08-09T16:26:18.254" v="1423" actId="207"/>
          <ac:spMkLst>
            <pc:docMk/>
            <pc:sldMk cId="1533736397" sldId="409"/>
            <ac:spMk id="38" creationId="{6744129B-CC93-ED1D-6F53-1F6F544775A3}"/>
          </ac:spMkLst>
        </pc:spChg>
      </pc:sldChg>
      <pc:sldChg chg="del">
        <pc:chgData name="Joy Buikema Fjærtoft" userId="62d64729-1528-46bf-b75b-17212bcac378" providerId="ADAL" clId="{56244CAF-063B-4669-8C1F-CA09511A0088}" dt="2024-08-06T10:40:04.196" v="75" actId="47"/>
        <pc:sldMkLst>
          <pc:docMk/>
          <pc:sldMk cId="3671431696" sldId="416"/>
        </pc:sldMkLst>
      </pc:sldChg>
      <pc:sldChg chg="del ord modNotesTx">
        <pc:chgData name="Joy Buikema Fjærtoft" userId="62d64729-1528-46bf-b75b-17212bcac378" providerId="ADAL" clId="{56244CAF-063B-4669-8C1F-CA09511A0088}" dt="2024-08-12T20:54:28.699" v="3771" actId="47"/>
        <pc:sldMkLst>
          <pc:docMk/>
          <pc:sldMk cId="1743030998" sldId="417"/>
        </pc:sldMkLst>
      </pc:sldChg>
      <pc:sldChg chg="addSp modSp mod modNotesTx">
        <pc:chgData name="Joy Buikema Fjærtoft" userId="62d64729-1528-46bf-b75b-17212bcac378" providerId="ADAL" clId="{56244CAF-063B-4669-8C1F-CA09511A0088}" dt="2024-08-22T07:21:13.671" v="3783" actId="114"/>
        <pc:sldMkLst>
          <pc:docMk/>
          <pc:sldMk cId="1983301011" sldId="418"/>
        </pc:sldMkLst>
        <pc:spChg chg="add mod">
          <ac:chgData name="Joy Buikema Fjærtoft" userId="62d64729-1528-46bf-b75b-17212bcac378" providerId="ADAL" clId="{56244CAF-063B-4669-8C1F-CA09511A0088}" dt="2024-08-22T07:21:13.671" v="3783" actId="114"/>
          <ac:spMkLst>
            <pc:docMk/>
            <pc:sldMk cId="1983301011" sldId="418"/>
            <ac:spMk id="8" creationId="{0DDB1CE2-F51F-8F8F-2652-7943BA5D50ED}"/>
          </ac:spMkLst>
        </pc:spChg>
        <pc:spChg chg="add mod">
          <ac:chgData name="Joy Buikema Fjærtoft" userId="62d64729-1528-46bf-b75b-17212bcac378" providerId="ADAL" clId="{56244CAF-063B-4669-8C1F-CA09511A0088}" dt="2024-08-22T07:21:13.671" v="3783" actId="114"/>
          <ac:spMkLst>
            <pc:docMk/>
            <pc:sldMk cId="1983301011" sldId="418"/>
            <ac:spMk id="9" creationId="{812A25DC-4703-BD6C-6294-8D25715D2CCE}"/>
          </ac:spMkLst>
        </pc:spChg>
        <pc:picChg chg="mod">
          <ac:chgData name="Joy Buikema Fjærtoft" userId="62d64729-1528-46bf-b75b-17212bcac378" providerId="ADAL" clId="{56244CAF-063B-4669-8C1F-CA09511A0088}" dt="2024-08-12T14:29:02.704" v="3710" actId="14100"/>
          <ac:picMkLst>
            <pc:docMk/>
            <pc:sldMk cId="1983301011" sldId="418"/>
            <ac:picMk id="4" creationId="{CF89F5B4-C07F-1C66-0B30-228E9F2A73CD}"/>
          </ac:picMkLst>
        </pc:picChg>
      </pc:sldChg>
      <pc:sldChg chg="modSp del mod">
        <pc:chgData name="Joy Buikema Fjærtoft" userId="62d64729-1528-46bf-b75b-17212bcac378" providerId="ADAL" clId="{56244CAF-063B-4669-8C1F-CA09511A0088}" dt="2024-08-11T19:47:21.399" v="3288" actId="47"/>
        <pc:sldMkLst>
          <pc:docMk/>
          <pc:sldMk cId="1992334488" sldId="420"/>
        </pc:sldMkLst>
        <pc:spChg chg="mod">
          <ac:chgData name="Joy Buikema Fjærtoft" userId="62d64729-1528-46bf-b75b-17212bcac378" providerId="ADAL" clId="{56244CAF-063B-4669-8C1F-CA09511A0088}" dt="2024-08-09T15:58:07.382" v="1195" actId="20577"/>
          <ac:spMkLst>
            <pc:docMk/>
            <pc:sldMk cId="1992334488" sldId="420"/>
            <ac:spMk id="3" creationId="{4266A6A9-3187-2001-AC6E-E662A0601AF8}"/>
          </ac:spMkLst>
        </pc:spChg>
      </pc:sldChg>
      <pc:sldChg chg="modSp del mod">
        <pc:chgData name="Joy Buikema Fjærtoft" userId="62d64729-1528-46bf-b75b-17212bcac378" providerId="ADAL" clId="{56244CAF-063B-4669-8C1F-CA09511A0088}" dt="2024-08-06T13:27:08.894" v="121" actId="47"/>
        <pc:sldMkLst>
          <pc:docMk/>
          <pc:sldMk cId="2823192769" sldId="422"/>
        </pc:sldMkLst>
        <pc:spChg chg="mod">
          <ac:chgData name="Joy Buikema Fjærtoft" userId="62d64729-1528-46bf-b75b-17212bcac378" providerId="ADAL" clId="{56244CAF-063B-4669-8C1F-CA09511A0088}" dt="2024-08-06T13:25:30.914" v="109" actId="207"/>
          <ac:spMkLst>
            <pc:docMk/>
            <pc:sldMk cId="2823192769" sldId="422"/>
            <ac:spMk id="11" creationId="{72362A5F-C91A-47E4-6255-A524B5C9156D}"/>
          </ac:spMkLst>
        </pc:spChg>
      </pc:sldChg>
      <pc:sldChg chg="addSp delSp modSp del mod modNotesTx">
        <pc:chgData name="Joy Buikema Fjærtoft" userId="62d64729-1528-46bf-b75b-17212bcac378" providerId="ADAL" clId="{56244CAF-063B-4669-8C1F-CA09511A0088}" dt="2024-08-09T16:11:18.297" v="1261" actId="47"/>
        <pc:sldMkLst>
          <pc:docMk/>
          <pc:sldMk cId="2848787453" sldId="423"/>
        </pc:sldMkLst>
        <pc:spChg chg="mod">
          <ac:chgData name="Joy Buikema Fjærtoft" userId="62d64729-1528-46bf-b75b-17212bcac378" providerId="ADAL" clId="{56244CAF-063B-4669-8C1F-CA09511A0088}" dt="2024-08-09T16:09:16.307" v="1214" actId="21"/>
          <ac:spMkLst>
            <pc:docMk/>
            <pc:sldMk cId="2848787453" sldId="423"/>
            <ac:spMk id="4" creationId="{7452AE9D-18F9-1420-213A-C5407664AF65}"/>
          </ac:spMkLst>
        </pc:spChg>
        <pc:cxnChg chg="add del">
          <ac:chgData name="Joy Buikema Fjærtoft" userId="62d64729-1528-46bf-b75b-17212bcac378" providerId="ADAL" clId="{56244CAF-063B-4669-8C1F-CA09511A0088}" dt="2024-08-09T08:17:45.073" v="320" actId="478"/>
          <ac:cxnSpMkLst>
            <pc:docMk/>
            <pc:sldMk cId="2848787453" sldId="423"/>
            <ac:cxnSpMk id="6" creationId="{91758D59-844A-E7C4-2FCD-A691C336D046}"/>
          </ac:cxnSpMkLst>
        </pc:cxnChg>
      </pc:sldChg>
      <pc:sldChg chg="modSp del mod modNotesTx">
        <pc:chgData name="Joy Buikema Fjærtoft" userId="62d64729-1528-46bf-b75b-17212bcac378" providerId="ADAL" clId="{56244CAF-063B-4669-8C1F-CA09511A0088}" dt="2024-08-10T06:20:10.944" v="2914" actId="47"/>
        <pc:sldMkLst>
          <pc:docMk/>
          <pc:sldMk cId="4125488130" sldId="424"/>
        </pc:sldMkLst>
        <pc:spChg chg="mod">
          <ac:chgData name="Joy Buikema Fjærtoft" userId="62d64729-1528-46bf-b75b-17212bcac378" providerId="ADAL" clId="{56244CAF-063B-4669-8C1F-CA09511A0088}" dt="2024-08-09T18:00:24.330" v="2178" actId="20577"/>
          <ac:spMkLst>
            <pc:docMk/>
            <pc:sldMk cId="4125488130" sldId="424"/>
            <ac:spMk id="4" creationId="{7452AE9D-18F9-1420-213A-C5407664AF65}"/>
          </ac:spMkLst>
        </pc:spChg>
      </pc:sldChg>
      <pc:sldChg chg="del">
        <pc:chgData name="Joy Buikema Fjærtoft" userId="62d64729-1528-46bf-b75b-17212bcac378" providerId="ADAL" clId="{56244CAF-063B-4669-8C1F-CA09511A0088}" dt="2024-08-06T10:25:15.612" v="66" actId="47"/>
        <pc:sldMkLst>
          <pc:docMk/>
          <pc:sldMk cId="2974000865" sldId="426"/>
        </pc:sldMkLst>
      </pc:sldChg>
      <pc:sldChg chg="addSp modSp mod">
        <pc:chgData name="Joy Buikema Fjærtoft" userId="62d64729-1528-46bf-b75b-17212bcac378" providerId="ADAL" clId="{56244CAF-063B-4669-8C1F-CA09511A0088}" dt="2024-08-22T07:26:50.124" v="3811" actId="1076"/>
        <pc:sldMkLst>
          <pc:docMk/>
          <pc:sldMk cId="2464332014" sldId="427"/>
        </pc:sldMkLst>
        <pc:spChg chg="add mod">
          <ac:chgData name="Joy Buikema Fjærtoft" userId="62d64729-1528-46bf-b75b-17212bcac378" providerId="ADAL" clId="{56244CAF-063B-4669-8C1F-CA09511A0088}" dt="2024-08-22T07:26:50.124" v="3811" actId="1076"/>
          <ac:spMkLst>
            <pc:docMk/>
            <pc:sldMk cId="2464332014" sldId="427"/>
            <ac:spMk id="7" creationId="{23565774-E4A1-5879-268D-FDD080AF597A}"/>
          </ac:spMkLst>
        </pc:spChg>
      </pc:sldChg>
      <pc:sldChg chg="del">
        <pc:chgData name="Joy Buikema Fjærtoft" userId="62d64729-1528-46bf-b75b-17212bcac378" providerId="ADAL" clId="{56244CAF-063B-4669-8C1F-CA09511A0088}" dt="2024-08-06T10:40:56.694" v="76" actId="47"/>
        <pc:sldMkLst>
          <pc:docMk/>
          <pc:sldMk cId="2887992581" sldId="428"/>
        </pc:sldMkLst>
      </pc:sldChg>
      <pc:sldChg chg="addSp modSp del mod">
        <pc:chgData name="Joy Buikema Fjærtoft" userId="62d64729-1528-46bf-b75b-17212bcac378" providerId="ADAL" clId="{56244CAF-063B-4669-8C1F-CA09511A0088}" dt="2024-08-12T14:27:25.319" v="3703" actId="47"/>
        <pc:sldMkLst>
          <pc:docMk/>
          <pc:sldMk cId="3365801701" sldId="432"/>
        </pc:sldMkLst>
        <pc:spChg chg="add mod">
          <ac:chgData name="Joy Buikema Fjærtoft" userId="62d64729-1528-46bf-b75b-17212bcac378" providerId="ADAL" clId="{56244CAF-063B-4669-8C1F-CA09511A0088}" dt="2024-08-11T19:51:49.025" v="3653" actId="20577"/>
          <ac:spMkLst>
            <pc:docMk/>
            <pc:sldMk cId="3365801701" sldId="432"/>
            <ac:spMk id="5" creationId="{A0087F07-097F-28D4-AEBE-20BDF442515E}"/>
          </ac:spMkLst>
        </pc:spChg>
        <pc:cxnChg chg="add mod">
          <ac:chgData name="Joy Buikema Fjærtoft" userId="62d64729-1528-46bf-b75b-17212bcac378" providerId="ADAL" clId="{56244CAF-063B-4669-8C1F-CA09511A0088}" dt="2024-08-11T19:47:49.292" v="3291" actId="1582"/>
          <ac:cxnSpMkLst>
            <pc:docMk/>
            <pc:sldMk cId="3365801701" sldId="432"/>
            <ac:cxnSpMk id="4" creationId="{2F2A1150-EB50-26B0-CBDF-94A512A1852E}"/>
          </ac:cxnSpMkLst>
        </pc:cxnChg>
      </pc:sldChg>
      <pc:sldChg chg="add modNotesTx">
        <pc:chgData name="Joy Buikema Fjærtoft" userId="62d64729-1528-46bf-b75b-17212bcac378" providerId="ADAL" clId="{56244CAF-063B-4669-8C1F-CA09511A0088}" dt="2024-08-10T07:47:35.398" v="3054" actId="20577"/>
        <pc:sldMkLst>
          <pc:docMk/>
          <pc:sldMk cId="882106504" sldId="433"/>
        </pc:sldMkLst>
      </pc:sldChg>
      <pc:sldChg chg="delSp mod">
        <pc:chgData name="Joy Buikema Fjærtoft" userId="62d64729-1528-46bf-b75b-17212bcac378" providerId="ADAL" clId="{56244CAF-063B-4669-8C1F-CA09511A0088}" dt="2024-08-22T07:21:22.769" v="3784" actId="478"/>
        <pc:sldMkLst>
          <pc:docMk/>
          <pc:sldMk cId="3296890846" sldId="434"/>
        </pc:sldMkLst>
        <pc:spChg chg="del">
          <ac:chgData name="Joy Buikema Fjærtoft" userId="62d64729-1528-46bf-b75b-17212bcac378" providerId="ADAL" clId="{56244CAF-063B-4669-8C1F-CA09511A0088}" dt="2024-08-22T07:21:22.769" v="3784" actId="478"/>
          <ac:spMkLst>
            <pc:docMk/>
            <pc:sldMk cId="3296890846" sldId="434"/>
            <ac:spMk id="10" creationId="{BAB017EF-1AC8-61BE-F548-A74D6D381530}"/>
          </ac:spMkLst>
        </pc:spChg>
      </pc:sldChg>
      <pc:sldChg chg="del">
        <pc:chgData name="Joy Buikema Fjærtoft" userId="62d64729-1528-46bf-b75b-17212bcac378" providerId="ADAL" clId="{56244CAF-063B-4669-8C1F-CA09511A0088}" dt="2024-08-06T13:24:05.853" v="102" actId="47"/>
        <pc:sldMkLst>
          <pc:docMk/>
          <pc:sldMk cId="724212010" sldId="435"/>
        </pc:sldMkLst>
      </pc:sldChg>
      <pc:sldChg chg="ord modNotesTx">
        <pc:chgData name="Joy Buikema Fjærtoft" userId="62d64729-1528-46bf-b75b-17212bcac378" providerId="ADAL" clId="{56244CAF-063B-4669-8C1F-CA09511A0088}" dt="2024-08-09T17:42:33.801" v="2128" actId="255"/>
        <pc:sldMkLst>
          <pc:docMk/>
          <pc:sldMk cId="4183778413" sldId="437"/>
        </pc:sldMkLst>
      </pc:sldChg>
      <pc:sldChg chg="addSp delSp modSp mod ord">
        <pc:chgData name="Joy Buikema Fjærtoft" userId="62d64729-1528-46bf-b75b-17212bcac378" providerId="ADAL" clId="{56244CAF-063B-4669-8C1F-CA09511A0088}" dt="2024-08-22T07:25:28.537" v="3806" actId="1076"/>
        <pc:sldMkLst>
          <pc:docMk/>
          <pc:sldMk cId="2529634261" sldId="438"/>
        </pc:sldMkLst>
        <pc:spChg chg="add mod">
          <ac:chgData name="Joy Buikema Fjærtoft" userId="62d64729-1528-46bf-b75b-17212bcac378" providerId="ADAL" clId="{56244CAF-063B-4669-8C1F-CA09511A0088}" dt="2024-08-22T07:25:28.537" v="3806" actId="1076"/>
          <ac:spMkLst>
            <pc:docMk/>
            <pc:sldMk cId="2529634261" sldId="438"/>
            <ac:spMk id="22" creationId="{A7BBC6FF-8818-6D2D-4D2C-60F7A9A4E6C8}"/>
          </ac:spMkLst>
        </pc:spChg>
        <pc:cxnChg chg="add del">
          <ac:chgData name="Joy Buikema Fjærtoft" userId="62d64729-1528-46bf-b75b-17212bcac378" providerId="ADAL" clId="{56244CAF-063B-4669-8C1F-CA09511A0088}" dt="2024-08-22T07:25:11.540" v="3803" actId="11529"/>
          <ac:cxnSpMkLst>
            <pc:docMk/>
            <pc:sldMk cId="2529634261" sldId="438"/>
            <ac:cxnSpMk id="24" creationId="{63BCB747-B937-5E7E-44E2-429372127DE8}"/>
          </ac:cxnSpMkLst>
        </pc:cxnChg>
      </pc:sldChg>
      <pc:sldChg chg="modSp del mod modNotesTx">
        <pc:chgData name="Joy Buikema Fjærtoft" userId="62d64729-1528-46bf-b75b-17212bcac378" providerId="ADAL" clId="{56244CAF-063B-4669-8C1F-CA09511A0088}" dt="2024-08-12T23:24:36.273" v="3781" actId="47"/>
        <pc:sldMkLst>
          <pc:docMk/>
          <pc:sldMk cId="3015480894" sldId="439"/>
        </pc:sldMkLst>
        <pc:spChg chg="mod">
          <ac:chgData name="Joy Buikema Fjærtoft" userId="62d64729-1528-46bf-b75b-17212bcac378" providerId="ADAL" clId="{56244CAF-063B-4669-8C1F-CA09511A0088}" dt="2024-08-10T07:06:24.117" v="3048" actId="20577"/>
          <ac:spMkLst>
            <pc:docMk/>
            <pc:sldMk cId="3015480894" sldId="439"/>
            <ac:spMk id="4" creationId="{7452AE9D-18F9-1420-213A-C5407664AF65}"/>
          </ac:spMkLst>
        </pc:spChg>
      </pc:sldChg>
      <pc:sldChg chg="delSp modSp mod modNotesTx">
        <pc:chgData name="Joy Buikema Fjærtoft" userId="62d64729-1528-46bf-b75b-17212bcac378" providerId="ADAL" clId="{56244CAF-063B-4669-8C1F-CA09511A0088}" dt="2024-08-10T07:48:53.055" v="3110" actId="20577"/>
        <pc:sldMkLst>
          <pc:docMk/>
          <pc:sldMk cId="1657773191" sldId="443"/>
        </pc:sldMkLst>
        <pc:spChg chg="del">
          <ac:chgData name="Joy Buikema Fjærtoft" userId="62d64729-1528-46bf-b75b-17212bcac378" providerId="ADAL" clId="{56244CAF-063B-4669-8C1F-CA09511A0088}" dt="2024-08-06T10:17:32.476" v="65" actId="478"/>
          <ac:spMkLst>
            <pc:docMk/>
            <pc:sldMk cId="1657773191" sldId="443"/>
            <ac:spMk id="6" creationId="{36DD4F3A-0DF5-0CEF-CAD0-7002BD7F3A89}"/>
          </ac:spMkLst>
        </pc:spChg>
        <pc:spChg chg="mod">
          <ac:chgData name="Joy Buikema Fjærtoft" userId="62d64729-1528-46bf-b75b-17212bcac378" providerId="ADAL" clId="{56244CAF-063B-4669-8C1F-CA09511A0088}" dt="2024-08-06T10:15:52.466" v="63" actId="1076"/>
          <ac:spMkLst>
            <pc:docMk/>
            <pc:sldMk cId="1657773191" sldId="443"/>
            <ac:spMk id="8" creationId="{1842FC5F-A577-1C2F-D764-51A49B529C18}"/>
          </ac:spMkLst>
        </pc:spChg>
      </pc:sldChg>
      <pc:sldChg chg="addSp modSp mod">
        <pc:chgData name="Joy Buikema Fjærtoft" userId="62d64729-1528-46bf-b75b-17212bcac378" providerId="ADAL" clId="{56244CAF-063B-4669-8C1F-CA09511A0088}" dt="2024-08-22T07:22:49.533" v="3792" actId="207"/>
        <pc:sldMkLst>
          <pc:docMk/>
          <pc:sldMk cId="1859874597" sldId="445"/>
        </pc:sldMkLst>
        <pc:spChg chg="add mod">
          <ac:chgData name="Joy Buikema Fjærtoft" userId="62d64729-1528-46bf-b75b-17212bcac378" providerId="ADAL" clId="{56244CAF-063B-4669-8C1F-CA09511A0088}" dt="2024-08-22T07:22:49.533" v="3792" actId="207"/>
          <ac:spMkLst>
            <pc:docMk/>
            <pc:sldMk cId="1859874597" sldId="445"/>
            <ac:spMk id="3" creationId="{CBCF9131-3260-BCFF-5563-3C942D691A4F}"/>
          </ac:spMkLst>
        </pc:spChg>
      </pc:sldChg>
      <pc:sldChg chg="addSp delSp modSp mod">
        <pc:chgData name="Joy Buikema Fjærtoft" userId="62d64729-1528-46bf-b75b-17212bcac378" providerId="ADAL" clId="{56244CAF-063B-4669-8C1F-CA09511A0088}" dt="2024-08-22T07:21:52.145" v="3785"/>
        <pc:sldMkLst>
          <pc:docMk/>
          <pc:sldMk cId="2688536439" sldId="446"/>
        </pc:sldMkLst>
        <pc:spChg chg="add mod">
          <ac:chgData name="Joy Buikema Fjærtoft" userId="62d64729-1528-46bf-b75b-17212bcac378" providerId="ADAL" clId="{56244CAF-063B-4669-8C1F-CA09511A0088}" dt="2024-08-22T07:21:52.145" v="3785"/>
          <ac:spMkLst>
            <pc:docMk/>
            <pc:sldMk cId="2688536439" sldId="446"/>
            <ac:spMk id="2" creationId="{BB6666B6-770F-F8F9-5A31-E29D0202F989}"/>
          </ac:spMkLst>
        </pc:spChg>
        <pc:spChg chg="del">
          <ac:chgData name="Joy Buikema Fjærtoft" userId="62d64729-1528-46bf-b75b-17212bcac378" providerId="ADAL" clId="{56244CAF-063B-4669-8C1F-CA09511A0088}" dt="2024-08-09T06:07:47.193" v="184" actId="478"/>
          <ac:spMkLst>
            <pc:docMk/>
            <pc:sldMk cId="2688536439" sldId="446"/>
            <ac:spMk id="10" creationId="{E712E140-068C-DF1C-7010-C2E7179837B8}"/>
          </ac:spMkLst>
        </pc:spChg>
      </pc:sldChg>
      <pc:sldChg chg="addSp modSp mod modNotesTx">
        <pc:chgData name="Joy Buikema Fjærtoft" userId="62d64729-1528-46bf-b75b-17212bcac378" providerId="ADAL" clId="{56244CAF-063B-4669-8C1F-CA09511A0088}" dt="2024-08-22T07:32:46.656" v="4068" actId="1076"/>
        <pc:sldMkLst>
          <pc:docMk/>
          <pc:sldMk cId="3217278358" sldId="448"/>
        </pc:sldMkLst>
        <pc:spChg chg="add mod">
          <ac:chgData name="Joy Buikema Fjærtoft" userId="62d64729-1528-46bf-b75b-17212bcac378" providerId="ADAL" clId="{56244CAF-063B-4669-8C1F-CA09511A0088}" dt="2024-08-22T07:32:46.656" v="4068" actId="1076"/>
          <ac:spMkLst>
            <pc:docMk/>
            <pc:sldMk cId="3217278358" sldId="448"/>
            <ac:spMk id="2" creationId="{A8CB3A53-EFE5-7EC0-9E3A-3C092940D314}"/>
          </ac:spMkLst>
        </pc:spChg>
      </pc:sldChg>
      <pc:sldChg chg="delSp modSp mod">
        <pc:chgData name="Joy Buikema Fjærtoft" userId="62d64729-1528-46bf-b75b-17212bcac378" providerId="ADAL" clId="{56244CAF-063B-4669-8C1F-CA09511A0088}" dt="2024-08-10T06:24:23.110" v="2952" actId="1035"/>
        <pc:sldMkLst>
          <pc:docMk/>
          <pc:sldMk cId="3957988035" sldId="450"/>
        </pc:sldMkLst>
        <pc:spChg chg="mod">
          <ac:chgData name="Joy Buikema Fjærtoft" userId="62d64729-1528-46bf-b75b-17212bcac378" providerId="ADAL" clId="{56244CAF-063B-4669-8C1F-CA09511A0088}" dt="2024-08-10T06:24:23.110" v="2952" actId="1035"/>
          <ac:spMkLst>
            <pc:docMk/>
            <pc:sldMk cId="3957988035" sldId="450"/>
            <ac:spMk id="6" creationId="{1EFA9240-8DD1-5050-9CBC-8ACE87CB9D9F}"/>
          </ac:spMkLst>
        </pc:spChg>
        <pc:spChg chg="del">
          <ac:chgData name="Joy Buikema Fjærtoft" userId="62d64729-1528-46bf-b75b-17212bcac378" providerId="ADAL" clId="{56244CAF-063B-4669-8C1F-CA09511A0088}" dt="2024-08-10T06:24:13.532" v="2944" actId="478"/>
          <ac:spMkLst>
            <pc:docMk/>
            <pc:sldMk cId="3957988035" sldId="450"/>
            <ac:spMk id="7" creationId="{B3D22EC3-5BFF-0AD3-2903-DA5CDACB2B0D}"/>
          </ac:spMkLst>
        </pc:spChg>
        <pc:spChg chg="mod">
          <ac:chgData name="Joy Buikema Fjærtoft" userId="62d64729-1528-46bf-b75b-17212bcac378" providerId="ADAL" clId="{56244CAF-063B-4669-8C1F-CA09511A0088}" dt="2024-08-10T06:24:23.110" v="2952" actId="1035"/>
          <ac:spMkLst>
            <pc:docMk/>
            <pc:sldMk cId="3957988035" sldId="450"/>
            <ac:spMk id="9" creationId="{BE15346F-7747-5AED-95E1-118109A3AC48}"/>
          </ac:spMkLst>
        </pc:spChg>
      </pc:sldChg>
      <pc:sldChg chg="addSp delSp modSp del mod ord">
        <pc:chgData name="Joy Buikema Fjærtoft" userId="62d64729-1528-46bf-b75b-17212bcac378" providerId="ADAL" clId="{56244CAF-063B-4669-8C1F-CA09511A0088}" dt="2024-08-12T20:54:38.422" v="3773" actId="47"/>
        <pc:sldMkLst>
          <pc:docMk/>
          <pc:sldMk cId="1549052785" sldId="453"/>
        </pc:sldMkLst>
        <pc:spChg chg="mod">
          <ac:chgData name="Joy Buikema Fjærtoft" userId="62d64729-1528-46bf-b75b-17212bcac378" providerId="ADAL" clId="{56244CAF-063B-4669-8C1F-CA09511A0088}" dt="2024-08-09T15:57:01.069" v="1173" actId="20577"/>
          <ac:spMkLst>
            <pc:docMk/>
            <pc:sldMk cId="1549052785" sldId="453"/>
            <ac:spMk id="2" creationId="{52124F15-C2A9-8352-EFE1-0F39625474E5}"/>
          </ac:spMkLst>
        </pc:spChg>
        <pc:spChg chg="mod">
          <ac:chgData name="Joy Buikema Fjærtoft" userId="62d64729-1528-46bf-b75b-17212bcac378" providerId="ADAL" clId="{56244CAF-063B-4669-8C1F-CA09511A0088}" dt="2024-08-09T15:57:24.322" v="1175" actId="14100"/>
          <ac:spMkLst>
            <pc:docMk/>
            <pc:sldMk cId="1549052785" sldId="453"/>
            <ac:spMk id="3" creationId="{B5A8A637-4A63-6503-1181-47B206912B12}"/>
          </ac:spMkLst>
        </pc:spChg>
        <pc:spChg chg="add del mod">
          <ac:chgData name="Joy Buikema Fjærtoft" userId="62d64729-1528-46bf-b75b-17212bcac378" providerId="ADAL" clId="{56244CAF-063B-4669-8C1F-CA09511A0088}" dt="2024-08-09T15:57:29.434" v="1177"/>
          <ac:spMkLst>
            <pc:docMk/>
            <pc:sldMk cId="1549052785" sldId="453"/>
            <ac:spMk id="5" creationId="{43C72552-EF90-D7B6-E396-A7D267F7AEC3}"/>
          </ac:spMkLst>
        </pc:spChg>
        <pc:spChg chg="add mod">
          <ac:chgData name="Joy Buikema Fjærtoft" userId="62d64729-1528-46bf-b75b-17212bcac378" providerId="ADAL" clId="{56244CAF-063B-4669-8C1F-CA09511A0088}" dt="2024-08-09T17:13:12.165" v="1747" actId="20577"/>
          <ac:spMkLst>
            <pc:docMk/>
            <pc:sldMk cId="1549052785" sldId="453"/>
            <ac:spMk id="6" creationId="{7575794B-FEE8-3F74-61D3-689A39C53280}"/>
          </ac:spMkLst>
        </pc:spChg>
      </pc:sldChg>
      <pc:sldChg chg="del">
        <pc:chgData name="Joy Buikema Fjærtoft" userId="62d64729-1528-46bf-b75b-17212bcac378" providerId="ADAL" clId="{56244CAF-063B-4669-8C1F-CA09511A0088}" dt="2024-08-06T10:12:11.883" v="62" actId="47"/>
        <pc:sldMkLst>
          <pc:docMk/>
          <pc:sldMk cId="2719318099" sldId="454"/>
        </pc:sldMkLst>
      </pc:sldChg>
      <pc:sldChg chg="del">
        <pc:chgData name="Joy Buikema Fjærtoft" userId="62d64729-1528-46bf-b75b-17212bcac378" providerId="ADAL" clId="{56244CAF-063B-4669-8C1F-CA09511A0088}" dt="2024-08-09T06:07:34.082" v="183" actId="47"/>
        <pc:sldMkLst>
          <pc:docMk/>
          <pc:sldMk cId="693106597" sldId="455"/>
        </pc:sldMkLst>
      </pc:sldChg>
      <pc:sldChg chg="modSp add del mod modShow">
        <pc:chgData name="Joy Buikema Fjærtoft" userId="62d64729-1528-46bf-b75b-17212bcac378" providerId="ADAL" clId="{56244CAF-063B-4669-8C1F-CA09511A0088}" dt="2024-08-10T07:06:40.666" v="3049" actId="47"/>
        <pc:sldMkLst>
          <pc:docMk/>
          <pc:sldMk cId="855408017" sldId="456"/>
        </pc:sldMkLst>
        <pc:spChg chg="mod">
          <ac:chgData name="Joy Buikema Fjærtoft" userId="62d64729-1528-46bf-b75b-17212bcac378" providerId="ADAL" clId="{56244CAF-063B-4669-8C1F-CA09511A0088}" dt="2024-08-09T06:06:28.363" v="181" actId="20577"/>
          <ac:spMkLst>
            <pc:docMk/>
            <pc:sldMk cId="855408017" sldId="456"/>
            <ac:spMk id="2" creationId="{00DF590E-FB96-AA5E-5127-5CF643C1CD29}"/>
          </ac:spMkLst>
        </pc:spChg>
        <pc:spChg chg="mod">
          <ac:chgData name="Joy Buikema Fjærtoft" userId="62d64729-1528-46bf-b75b-17212bcac378" providerId="ADAL" clId="{56244CAF-063B-4669-8C1F-CA09511A0088}" dt="2024-08-09T06:05:55.719" v="160" actId="14100"/>
          <ac:spMkLst>
            <pc:docMk/>
            <pc:sldMk cId="855408017" sldId="456"/>
            <ac:spMk id="3" creationId="{3C5571EA-6E97-AB87-8627-35F4C396CAC3}"/>
          </ac:spMkLst>
        </pc:spChg>
      </pc:sldChg>
      <pc:sldChg chg="addSp modSp new del">
        <pc:chgData name="Joy Buikema Fjærtoft" userId="62d64729-1528-46bf-b75b-17212bcac378" providerId="ADAL" clId="{56244CAF-063B-4669-8C1F-CA09511A0088}" dt="2024-08-06T13:25:08.374" v="108" actId="47"/>
        <pc:sldMkLst>
          <pc:docMk/>
          <pc:sldMk cId="1818624169" sldId="457"/>
        </pc:sldMkLst>
        <pc:picChg chg="add mod">
          <ac:chgData name="Joy Buikema Fjærtoft" userId="62d64729-1528-46bf-b75b-17212bcac378" providerId="ADAL" clId="{56244CAF-063B-4669-8C1F-CA09511A0088}" dt="2024-08-06T13:24:50.865" v="105"/>
          <ac:picMkLst>
            <pc:docMk/>
            <pc:sldMk cId="1818624169" sldId="457"/>
            <ac:picMk id="4" creationId="{7A0DA106-873B-FFD9-DEA2-E4E59FCC47B4}"/>
          </ac:picMkLst>
        </pc:picChg>
      </pc:sldChg>
      <pc:sldChg chg="addSp delSp modSp new mod">
        <pc:chgData name="Joy Buikema Fjærtoft" userId="62d64729-1528-46bf-b75b-17212bcac378" providerId="ADAL" clId="{56244CAF-063B-4669-8C1F-CA09511A0088}" dt="2024-08-22T07:24:00.805" v="3797" actId="1076"/>
        <pc:sldMkLst>
          <pc:docMk/>
          <pc:sldMk cId="1842603591" sldId="458"/>
        </pc:sldMkLst>
        <pc:spChg chg="del mod">
          <ac:chgData name="Joy Buikema Fjærtoft" userId="62d64729-1528-46bf-b75b-17212bcac378" providerId="ADAL" clId="{56244CAF-063B-4669-8C1F-CA09511A0088}" dt="2024-08-06T13:26:13.985" v="114" actId="478"/>
          <ac:spMkLst>
            <pc:docMk/>
            <pc:sldMk cId="1842603591" sldId="458"/>
            <ac:spMk id="2" creationId="{A670C701-2BDF-0DD5-B2FB-1E32773D9910}"/>
          </ac:spMkLst>
        </pc:spChg>
        <pc:spChg chg="add mod">
          <ac:chgData name="Joy Buikema Fjærtoft" userId="62d64729-1528-46bf-b75b-17212bcac378" providerId="ADAL" clId="{56244CAF-063B-4669-8C1F-CA09511A0088}" dt="2024-08-22T07:24:00.805" v="3797" actId="1076"/>
          <ac:spMkLst>
            <pc:docMk/>
            <pc:sldMk cId="1842603591" sldId="458"/>
            <ac:spMk id="2" creationId="{C65D044C-FD49-BD3B-2E04-AD6449FF31C7}"/>
          </ac:spMkLst>
        </pc:spChg>
        <pc:spChg chg="del">
          <ac:chgData name="Joy Buikema Fjærtoft" userId="62d64729-1528-46bf-b75b-17212bcac378" providerId="ADAL" clId="{56244CAF-063B-4669-8C1F-CA09511A0088}" dt="2024-08-06T13:26:01.227" v="112"/>
          <ac:spMkLst>
            <pc:docMk/>
            <pc:sldMk cId="1842603591" sldId="458"/>
            <ac:spMk id="5" creationId="{6156A6A4-46EA-AB5D-C8FA-709D8C17823D}"/>
          </ac:spMkLst>
        </pc:spChg>
        <pc:spChg chg="add del">
          <ac:chgData name="Joy Buikema Fjærtoft" userId="62d64729-1528-46bf-b75b-17212bcac378" providerId="ADAL" clId="{56244CAF-063B-4669-8C1F-CA09511A0088}" dt="2024-08-06T13:25:44.677" v="111" actId="478"/>
          <ac:spMkLst>
            <pc:docMk/>
            <pc:sldMk cId="1842603591" sldId="458"/>
            <ac:spMk id="8" creationId="{D5E144A9-41D8-AAB9-0147-F764733B8262}"/>
          </ac:spMkLst>
        </pc:spChg>
        <pc:spChg chg="add mod">
          <ac:chgData name="Joy Buikema Fjærtoft" userId="62d64729-1528-46bf-b75b-17212bcac378" providerId="ADAL" clId="{56244CAF-063B-4669-8C1F-CA09511A0088}" dt="2024-08-06T13:26:23.549" v="115" actId="1076"/>
          <ac:spMkLst>
            <pc:docMk/>
            <pc:sldMk cId="1842603591" sldId="458"/>
            <ac:spMk id="9" creationId="{28079135-6CF2-0C02-103F-5E86F2CF673C}"/>
          </ac:spMkLst>
        </pc:spChg>
        <pc:spChg chg="mod">
          <ac:chgData name="Joy Buikema Fjærtoft" userId="62d64729-1528-46bf-b75b-17212bcac378" providerId="ADAL" clId="{56244CAF-063B-4669-8C1F-CA09511A0088}" dt="2024-08-06T13:26:38.325" v="116"/>
          <ac:spMkLst>
            <pc:docMk/>
            <pc:sldMk cId="1842603591" sldId="458"/>
            <ac:spMk id="11" creationId="{DF4D279F-EFDB-D2FA-225F-54FAFC80001F}"/>
          </ac:spMkLst>
        </pc:spChg>
        <pc:spChg chg="mod">
          <ac:chgData name="Joy Buikema Fjærtoft" userId="62d64729-1528-46bf-b75b-17212bcac378" providerId="ADAL" clId="{56244CAF-063B-4669-8C1F-CA09511A0088}" dt="2024-08-06T13:26:51.412" v="118" actId="20577"/>
          <ac:spMkLst>
            <pc:docMk/>
            <pc:sldMk cId="1842603591" sldId="458"/>
            <ac:spMk id="12" creationId="{98F93831-7FF0-52C3-C676-3FADFD107470}"/>
          </ac:spMkLst>
        </pc:spChg>
        <pc:grpChg chg="add mod">
          <ac:chgData name="Joy Buikema Fjærtoft" userId="62d64729-1528-46bf-b75b-17212bcac378" providerId="ADAL" clId="{56244CAF-063B-4669-8C1F-CA09511A0088}" dt="2024-08-06T13:26:38.325" v="116"/>
          <ac:grpSpMkLst>
            <pc:docMk/>
            <pc:sldMk cId="1842603591" sldId="458"/>
            <ac:grpSpMk id="10" creationId="{7A448EC8-F595-F6EA-91DC-BE39EDA00A88}"/>
          </ac:grpSpMkLst>
        </pc:grpChg>
        <pc:picChg chg="add mod">
          <ac:chgData name="Joy Buikema Fjærtoft" userId="62d64729-1528-46bf-b75b-17212bcac378" providerId="ADAL" clId="{56244CAF-063B-4669-8C1F-CA09511A0088}" dt="2024-08-06T13:25:05.508" v="107"/>
          <ac:picMkLst>
            <pc:docMk/>
            <pc:sldMk cId="1842603591" sldId="458"/>
            <ac:picMk id="6" creationId="{81993D9C-2EF3-1DE2-9CC5-5C72E5329B58}"/>
          </ac:picMkLst>
        </pc:picChg>
      </pc:sldChg>
      <pc:sldChg chg="addSp delSp modSp new del mod">
        <pc:chgData name="Joy Buikema Fjærtoft" userId="62d64729-1528-46bf-b75b-17212bcac378" providerId="ADAL" clId="{56244CAF-063B-4669-8C1F-CA09511A0088}" dt="2024-08-09T16:17:03.764" v="1289" actId="47"/>
        <pc:sldMkLst>
          <pc:docMk/>
          <pc:sldMk cId="153977013" sldId="459"/>
        </pc:sldMkLst>
        <pc:spChg chg="mod">
          <ac:chgData name="Joy Buikema Fjærtoft" userId="62d64729-1528-46bf-b75b-17212bcac378" providerId="ADAL" clId="{56244CAF-063B-4669-8C1F-CA09511A0088}" dt="2024-08-09T16:13:18.156" v="1282" actId="1076"/>
          <ac:spMkLst>
            <pc:docMk/>
            <pc:sldMk cId="153977013" sldId="459"/>
            <ac:spMk id="2" creationId="{BC1DE258-4D97-6B9C-43CE-1769E1CFFCD0}"/>
          </ac:spMkLst>
        </pc:spChg>
        <pc:spChg chg="del">
          <ac:chgData name="Joy Buikema Fjærtoft" userId="62d64729-1528-46bf-b75b-17212bcac378" providerId="ADAL" clId="{56244CAF-063B-4669-8C1F-CA09511A0088}" dt="2024-08-09T16:08:27.691" v="1211" actId="931"/>
          <ac:spMkLst>
            <pc:docMk/>
            <pc:sldMk cId="153977013" sldId="459"/>
            <ac:spMk id="3" creationId="{A5603C0B-19D7-F7E3-91DD-8ED18E28E003}"/>
          </ac:spMkLst>
        </pc:spChg>
        <pc:spChg chg="del">
          <ac:chgData name="Joy Buikema Fjærtoft" userId="62d64729-1528-46bf-b75b-17212bcac378" providerId="ADAL" clId="{56244CAF-063B-4669-8C1F-CA09511A0088}" dt="2024-08-09T16:10:28.401" v="1258" actId="478"/>
          <ac:spMkLst>
            <pc:docMk/>
            <pc:sldMk cId="153977013" sldId="459"/>
            <ac:spMk id="5" creationId="{B69DC84C-7746-EFB0-CC48-0E83DDFC4FED}"/>
          </ac:spMkLst>
        </pc:spChg>
        <pc:spChg chg="add mod">
          <ac:chgData name="Joy Buikema Fjærtoft" userId="62d64729-1528-46bf-b75b-17212bcac378" providerId="ADAL" clId="{56244CAF-063B-4669-8C1F-CA09511A0088}" dt="2024-08-09T16:13:52.891" v="1283" actId="478"/>
          <ac:spMkLst>
            <pc:docMk/>
            <pc:sldMk cId="153977013" sldId="459"/>
            <ac:spMk id="9" creationId="{5BE1FD17-75F1-C112-9596-50BAC0E986B8}"/>
          </ac:spMkLst>
        </pc:spChg>
        <pc:picChg chg="add del mod">
          <ac:chgData name="Joy Buikema Fjærtoft" userId="62d64729-1528-46bf-b75b-17212bcac378" providerId="ADAL" clId="{56244CAF-063B-4669-8C1F-CA09511A0088}" dt="2024-08-09T16:13:52.891" v="1283" actId="478"/>
          <ac:picMkLst>
            <pc:docMk/>
            <pc:sldMk cId="153977013" sldId="459"/>
            <ac:picMk id="7" creationId="{7A8431AC-D2BA-98C8-7219-3AC8587F9D38}"/>
          </ac:picMkLst>
        </pc:picChg>
      </pc:sldChg>
      <pc:sldChg chg="add del">
        <pc:chgData name="Joy Buikema Fjærtoft" userId="62d64729-1528-46bf-b75b-17212bcac378" providerId="ADAL" clId="{56244CAF-063B-4669-8C1F-CA09511A0088}" dt="2024-08-09T16:08:02.563" v="1209"/>
        <pc:sldMkLst>
          <pc:docMk/>
          <pc:sldMk cId="251226847" sldId="459"/>
        </pc:sldMkLst>
      </pc:sldChg>
      <pc:sldChg chg="addSp delSp modSp new del mod">
        <pc:chgData name="Joy Buikema Fjærtoft" userId="62d64729-1528-46bf-b75b-17212bcac378" providerId="ADAL" clId="{56244CAF-063B-4669-8C1F-CA09511A0088}" dt="2024-08-09T16:07:37.819" v="1207" actId="47"/>
        <pc:sldMkLst>
          <pc:docMk/>
          <pc:sldMk cId="1645536254" sldId="459"/>
        </pc:sldMkLst>
        <pc:spChg chg="add del">
          <ac:chgData name="Joy Buikema Fjærtoft" userId="62d64729-1528-46bf-b75b-17212bcac378" providerId="ADAL" clId="{56244CAF-063B-4669-8C1F-CA09511A0088}" dt="2024-08-09T16:07:28.236" v="1204" actId="26606"/>
          <ac:spMkLst>
            <pc:docMk/>
            <pc:sldMk cId="1645536254" sldId="459"/>
            <ac:spMk id="2" creationId="{53FF861D-C24F-0D3B-C8BB-C741837FB210}"/>
          </ac:spMkLst>
        </pc:spChg>
        <pc:spChg chg="add del">
          <ac:chgData name="Joy Buikema Fjærtoft" userId="62d64729-1528-46bf-b75b-17212bcac378" providerId="ADAL" clId="{56244CAF-063B-4669-8C1F-CA09511A0088}" dt="2024-08-09T16:07:30.779" v="1206" actId="931"/>
          <ac:spMkLst>
            <pc:docMk/>
            <pc:sldMk cId="1645536254" sldId="459"/>
            <ac:spMk id="3" creationId="{7586DCD6-DC10-7ACE-7D2C-F734D76E0EA4}"/>
          </ac:spMkLst>
        </pc:spChg>
        <pc:spChg chg="mod">
          <ac:chgData name="Joy Buikema Fjærtoft" userId="62d64729-1528-46bf-b75b-17212bcac378" providerId="ADAL" clId="{56244CAF-063B-4669-8C1F-CA09511A0088}" dt="2024-08-09T16:07:28.236" v="1204" actId="26606"/>
          <ac:spMkLst>
            <pc:docMk/>
            <pc:sldMk cId="1645536254" sldId="459"/>
            <ac:spMk id="4" creationId="{4006C97B-B163-F894-C6C9-05C1C2B121BF}"/>
          </ac:spMkLst>
        </pc:spChg>
        <pc:spChg chg="add del">
          <ac:chgData name="Joy Buikema Fjærtoft" userId="62d64729-1528-46bf-b75b-17212bcac378" providerId="ADAL" clId="{56244CAF-063B-4669-8C1F-CA09511A0088}" dt="2024-08-09T16:07:28.236" v="1204" actId="26606"/>
          <ac:spMkLst>
            <pc:docMk/>
            <pc:sldMk cId="1645536254" sldId="459"/>
            <ac:spMk id="5" creationId="{55441370-6229-B9E2-3483-D9F894D4674B}"/>
          </ac:spMkLst>
        </pc:spChg>
        <pc:spChg chg="add del">
          <ac:chgData name="Joy Buikema Fjærtoft" userId="62d64729-1528-46bf-b75b-17212bcac378" providerId="ADAL" clId="{56244CAF-063B-4669-8C1F-CA09511A0088}" dt="2024-08-09T16:07:28.236" v="1204" actId="26606"/>
          <ac:spMkLst>
            <pc:docMk/>
            <pc:sldMk cId="1645536254" sldId="459"/>
            <ac:spMk id="12" creationId="{D2632DCA-FD4D-097C-5261-4EEB0555C35B}"/>
          </ac:spMkLst>
        </pc:spChg>
        <pc:spChg chg="add del">
          <ac:chgData name="Joy Buikema Fjærtoft" userId="62d64729-1528-46bf-b75b-17212bcac378" providerId="ADAL" clId="{56244CAF-063B-4669-8C1F-CA09511A0088}" dt="2024-08-09T16:07:28.236" v="1204" actId="26606"/>
          <ac:spMkLst>
            <pc:docMk/>
            <pc:sldMk cId="1645536254" sldId="459"/>
            <ac:spMk id="14" creationId="{83B7C600-42B2-4BC1-A1CC-F3DF8A95E634}"/>
          </ac:spMkLst>
        </pc:spChg>
        <pc:picChg chg="add mod">
          <ac:chgData name="Joy Buikema Fjærtoft" userId="62d64729-1528-46bf-b75b-17212bcac378" providerId="ADAL" clId="{56244CAF-063B-4669-8C1F-CA09511A0088}" dt="2024-08-09T16:07:30.779" v="1206" actId="931"/>
          <ac:picMkLst>
            <pc:docMk/>
            <pc:sldMk cId="1645536254" sldId="459"/>
            <ac:picMk id="7" creationId="{4D2E4AEC-0BA0-75C7-AFA3-7A1A50A7725C}"/>
          </ac:picMkLst>
        </pc:picChg>
      </pc:sldChg>
      <pc:sldChg chg="addSp delSp modSp new mod modClrScheme chgLayout modNotesTx">
        <pc:chgData name="Joy Buikema Fjærtoft" userId="62d64729-1528-46bf-b75b-17212bcac378" providerId="ADAL" clId="{56244CAF-063B-4669-8C1F-CA09511A0088}" dt="2024-08-10T05:39:35.528" v="2346" actId="1038"/>
        <pc:sldMkLst>
          <pc:docMk/>
          <pc:sldMk cId="1824758187" sldId="460"/>
        </pc:sldMkLst>
        <pc:spChg chg="mod">
          <ac:chgData name="Joy Buikema Fjærtoft" userId="62d64729-1528-46bf-b75b-17212bcac378" providerId="ADAL" clId="{56244CAF-063B-4669-8C1F-CA09511A0088}" dt="2024-08-09T16:15:49.184" v="1286" actId="26606"/>
          <ac:spMkLst>
            <pc:docMk/>
            <pc:sldMk cId="1824758187" sldId="460"/>
            <ac:spMk id="2" creationId="{64F455FF-4BFD-394F-E442-CFE5B7804A32}"/>
          </ac:spMkLst>
        </pc:spChg>
        <pc:spChg chg="del">
          <ac:chgData name="Joy Buikema Fjærtoft" userId="62d64729-1528-46bf-b75b-17212bcac378" providerId="ADAL" clId="{56244CAF-063B-4669-8C1F-CA09511A0088}" dt="2024-08-09T16:15:49.184" v="1286" actId="26606"/>
          <ac:spMkLst>
            <pc:docMk/>
            <pc:sldMk cId="1824758187" sldId="460"/>
            <ac:spMk id="3" creationId="{9C7433EE-ECA1-2DA8-AF28-91E935C2764F}"/>
          </ac:spMkLst>
        </pc:spChg>
        <pc:spChg chg="add del mod">
          <ac:chgData name="Joy Buikema Fjærtoft" userId="62d64729-1528-46bf-b75b-17212bcac378" providerId="ADAL" clId="{56244CAF-063B-4669-8C1F-CA09511A0088}" dt="2024-08-09T16:15:49.184" v="1286" actId="26606"/>
          <ac:spMkLst>
            <pc:docMk/>
            <pc:sldMk cId="1824758187" sldId="460"/>
            <ac:spMk id="4" creationId="{67EB21EC-16BA-BE45-8E74-8A7301A7DECD}"/>
          </ac:spMkLst>
        </pc:spChg>
        <pc:spChg chg="add mod">
          <ac:chgData name="Joy Buikema Fjærtoft" userId="62d64729-1528-46bf-b75b-17212bcac378" providerId="ADAL" clId="{56244CAF-063B-4669-8C1F-CA09511A0088}" dt="2024-08-10T05:39:15.716" v="2307" actId="1038"/>
          <ac:spMkLst>
            <pc:docMk/>
            <pc:sldMk cId="1824758187" sldId="460"/>
            <ac:spMk id="9" creationId="{6A43FDFA-5C5C-9223-8E6D-0AFAA6C6CADF}"/>
          </ac:spMkLst>
        </pc:spChg>
        <pc:spChg chg="add del mod">
          <ac:chgData name="Joy Buikema Fjærtoft" userId="62d64729-1528-46bf-b75b-17212bcac378" providerId="ADAL" clId="{56244CAF-063B-4669-8C1F-CA09511A0088}" dt="2024-08-09T16:16:02.561" v="1287" actId="478"/>
          <ac:spMkLst>
            <pc:docMk/>
            <pc:sldMk cId="1824758187" sldId="460"/>
            <ac:spMk id="10" creationId="{81980D11-1B65-8FBF-B930-FF5C1A14537A}"/>
          </ac:spMkLst>
        </pc:spChg>
        <pc:spChg chg="add mod">
          <ac:chgData name="Joy Buikema Fjærtoft" userId="62d64729-1528-46bf-b75b-17212bcac378" providerId="ADAL" clId="{56244CAF-063B-4669-8C1F-CA09511A0088}" dt="2024-08-10T05:39:15.716" v="2307" actId="1038"/>
          <ac:spMkLst>
            <pc:docMk/>
            <pc:sldMk cId="1824758187" sldId="460"/>
            <ac:spMk id="11" creationId="{3DF31230-F453-CB6A-7700-2A9176A7B8ED}"/>
          </ac:spMkLst>
        </pc:spChg>
        <pc:spChg chg="add mod">
          <ac:chgData name="Joy Buikema Fjærtoft" userId="62d64729-1528-46bf-b75b-17212bcac378" providerId="ADAL" clId="{56244CAF-063B-4669-8C1F-CA09511A0088}" dt="2024-08-10T05:39:10.510" v="2284" actId="1037"/>
          <ac:spMkLst>
            <pc:docMk/>
            <pc:sldMk cId="1824758187" sldId="460"/>
            <ac:spMk id="12" creationId="{C277E01C-D4CA-4C35-58F6-9895D9833469}"/>
          </ac:spMkLst>
        </pc:spChg>
        <pc:spChg chg="add del mod">
          <ac:chgData name="Joy Buikema Fjærtoft" userId="62d64729-1528-46bf-b75b-17212bcac378" providerId="ADAL" clId="{56244CAF-063B-4669-8C1F-CA09511A0088}" dt="2024-08-09T16:23:24.539" v="1332" actId="478"/>
          <ac:spMkLst>
            <pc:docMk/>
            <pc:sldMk cId="1824758187" sldId="460"/>
            <ac:spMk id="13" creationId="{20E8812D-0AB4-156C-9E0F-9762827AA687}"/>
          </ac:spMkLst>
        </pc:spChg>
        <pc:spChg chg="add mod">
          <ac:chgData name="Joy Buikema Fjærtoft" userId="62d64729-1528-46bf-b75b-17212bcac378" providerId="ADAL" clId="{56244CAF-063B-4669-8C1F-CA09511A0088}" dt="2024-08-09T17:04:28.667" v="1707" actId="1076"/>
          <ac:spMkLst>
            <pc:docMk/>
            <pc:sldMk cId="1824758187" sldId="460"/>
            <ac:spMk id="14" creationId="{DA7B532C-1D00-3D25-17FC-6FA4FEE50526}"/>
          </ac:spMkLst>
        </pc:spChg>
        <pc:spChg chg="add mod">
          <ac:chgData name="Joy Buikema Fjærtoft" userId="62d64729-1528-46bf-b75b-17212bcac378" providerId="ADAL" clId="{56244CAF-063B-4669-8C1F-CA09511A0088}" dt="2024-08-09T17:04:28.667" v="1707" actId="1076"/>
          <ac:spMkLst>
            <pc:docMk/>
            <pc:sldMk cId="1824758187" sldId="460"/>
            <ac:spMk id="15" creationId="{3B0A0F19-7D24-A06E-E27B-4AE5721AF95E}"/>
          </ac:spMkLst>
        </pc:spChg>
        <pc:spChg chg="add mod">
          <ac:chgData name="Joy Buikema Fjærtoft" userId="62d64729-1528-46bf-b75b-17212bcac378" providerId="ADAL" clId="{56244CAF-063B-4669-8C1F-CA09511A0088}" dt="2024-08-10T05:39:10.510" v="2284" actId="1037"/>
          <ac:spMkLst>
            <pc:docMk/>
            <pc:sldMk cId="1824758187" sldId="460"/>
            <ac:spMk id="16" creationId="{9EEC9105-F938-2462-0E07-DDD4D0829F20}"/>
          </ac:spMkLst>
        </pc:spChg>
        <pc:spChg chg="add mod">
          <ac:chgData name="Joy Buikema Fjærtoft" userId="62d64729-1528-46bf-b75b-17212bcac378" providerId="ADAL" clId="{56244CAF-063B-4669-8C1F-CA09511A0088}" dt="2024-08-09T17:05:35.743" v="1719" actId="14100"/>
          <ac:spMkLst>
            <pc:docMk/>
            <pc:sldMk cId="1824758187" sldId="460"/>
            <ac:spMk id="17" creationId="{99BBFDF6-EF35-8148-04A9-EF538B196745}"/>
          </ac:spMkLst>
        </pc:spChg>
        <pc:spChg chg="add mod">
          <ac:chgData name="Joy Buikema Fjærtoft" userId="62d64729-1528-46bf-b75b-17212bcac378" providerId="ADAL" clId="{56244CAF-063B-4669-8C1F-CA09511A0088}" dt="2024-08-09T17:04:23.424" v="1706" actId="1076"/>
          <ac:spMkLst>
            <pc:docMk/>
            <pc:sldMk cId="1824758187" sldId="460"/>
            <ac:spMk id="18" creationId="{0ADD20ED-9519-491C-66E0-2342A45D144A}"/>
          </ac:spMkLst>
        </pc:spChg>
        <pc:spChg chg="add mod">
          <ac:chgData name="Joy Buikema Fjærtoft" userId="62d64729-1528-46bf-b75b-17212bcac378" providerId="ADAL" clId="{56244CAF-063B-4669-8C1F-CA09511A0088}" dt="2024-08-09T17:04:46.736" v="1709" actId="1076"/>
          <ac:spMkLst>
            <pc:docMk/>
            <pc:sldMk cId="1824758187" sldId="460"/>
            <ac:spMk id="19" creationId="{72BAD1F5-1FD7-099D-B822-A246D091229F}"/>
          </ac:spMkLst>
        </pc:spChg>
        <pc:spChg chg="add mod">
          <ac:chgData name="Joy Buikema Fjærtoft" userId="62d64729-1528-46bf-b75b-17212bcac378" providerId="ADAL" clId="{56244CAF-063B-4669-8C1F-CA09511A0088}" dt="2024-08-09T17:04:54.348" v="1716" actId="20577"/>
          <ac:spMkLst>
            <pc:docMk/>
            <pc:sldMk cId="1824758187" sldId="460"/>
            <ac:spMk id="20" creationId="{DDA72303-5D93-B84D-ADF2-715901514D49}"/>
          </ac:spMkLst>
        </pc:spChg>
        <pc:spChg chg="add mod">
          <ac:chgData name="Joy Buikema Fjærtoft" userId="62d64729-1528-46bf-b75b-17212bcac378" providerId="ADAL" clId="{56244CAF-063B-4669-8C1F-CA09511A0088}" dt="2024-08-10T05:39:26.125" v="2328" actId="1038"/>
          <ac:spMkLst>
            <pc:docMk/>
            <pc:sldMk cId="1824758187" sldId="460"/>
            <ac:spMk id="21" creationId="{8B4545F2-6352-8AAB-FC5C-C2134E983F21}"/>
          </ac:spMkLst>
        </pc:spChg>
        <pc:spChg chg="add mod">
          <ac:chgData name="Joy Buikema Fjærtoft" userId="62d64729-1528-46bf-b75b-17212bcac378" providerId="ADAL" clId="{56244CAF-063B-4669-8C1F-CA09511A0088}" dt="2024-08-10T05:39:26.125" v="2328" actId="1038"/>
          <ac:spMkLst>
            <pc:docMk/>
            <pc:sldMk cId="1824758187" sldId="460"/>
            <ac:spMk id="22" creationId="{96EEB096-CBF7-B024-FAF1-F33341879EDE}"/>
          </ac:spMkLst>
        </pc:spChg>
        <pc:spChg chg="add mod">
          <ac:chgData name="Joy Buikema Fjærtoft" userId="62d64729-1528-46bf-b75b-17212bcac378" providerId="ADAL" clId="{56244CAF-063B-4669-8C1F-CA09511A0088}" dt="2024-08-10T05:39:35.528" v="2346" actId="1038"/>
          <ac:spMkLst>
            <pc:docMk/>
            <pc:sldMk cId="1824758187" sldId="460"/>
            <ac:spMk id="23" creationId="{FE339813-672F-4022-F115-2405A458004C}"/>
          </ac:spMkLst>
        </pc:spChg>
        <pc:spChg chg="add mod">
          <ac:chgData name="Joy Buikema Fjærtoft" userId="62d64729-1528-46bf-b75b-17212bcac378" providerId="ADAL" clId="{56244CAF-063B-4669-8C1F-CA09511A0088}" dt="2024-08-10T05:39:35.528" v="2346" actId="1038"/>
          <ac:spMkLst>
            <pc:docMk/>
            <pc:sldMk cId="1824758187" sldId="460"/>
            <ac:spMk id="24" creationId="{A08B4AF9-3E6A-8441-CC3D-EEF7B011B1EC}"/>
          </ac:spMkLst>
        </pc:spChg>
        <pc:spChg chg="add mod">
          <ac:chgData name="Joy Buikema Fjærtoft" userId="62d64729-1528-46bf-b75b-17212bcac378" providerId="ADAL" clId="{56244CAF-063B-4669-8C1F-CA09511A0088}" dt="2024-08-09T17:05:06.360" v="1717" actId="1076"/>
          <ac:spMkLst>
            <pc:docMk/>
            <pc:sldMk cId="1824758187" sldId="460"/>
            <ac:spMk id="27" creationId="{3A149BFB-8EE8-D239-B568-038628FF04A1}"/>
          </ac:spMkLst>
        </pc:spChg>
        <pc:graphicFrameChg chg="add del">
          <ac:chgData name="Joy Buikema Fjærtoft" userId="62d64729-1528-46bf-b75b-17212bcac378" providerId="ADAL" clId="{56244CAF-063B-4669-8C1F-CA09511A0088}" dt="2024-08-09T16:18:41.446" v="1291" actId="478"/>
          <ac:graphicFrameMkLst>
            <pc:docMk/>
            <pc:sldMk cId="1824758187" sldId="460"/>
            <ac:graphicFrameMk id="5" creationId="{E90C68E0-F9A6-7C7C-7ED3-C7497175A92B}"/>
          </ac:graphicFrameMkLst>
        </pc:graphicFrameChg>
        <pc:graphicFrameChg chg="add del mod">
          <ac:chgData name="Joy Buikema Fjærtoft" userId="62d64729-1528-46bf-b75b-17212bcac378" providerId="ADAL" clId="{56244CAF-063B-4669-8C1F-CA09511A0088}" dt="2024-08-09T16:40:16.183" v="1555" actId="478"/>
          <ac:graphicFrameMkLst>
            <pc:docMk/>
            <pc:sldMk cId="1824758187" sldId="460"/>
            <ac:graphicFrameMk id="6" creationId="{5EA0741F-D87F-3601-54BD-AAD6C9365F79}"/>
          </ac:graphicFrameMkLst>
        </pc:graphicFrameChg>
        <pc:picChg chg="add mod">
          <ac:chgData name="Joy Buikema Fjærtoft" userId="62d64729-1528-46bf-b75b-17212bcac378" providerId="ADAL" clId="{56244CAF-063B-4669-8C1F-CA09511A0088}" dt="2024-08-09T17:05:06.360" v="1717" actId="1076"/>
          <ac:picMkLst>
            <pc:docMk/>
            <pc:sldMk cId="1824758187" sldId="460"/>
            <ac:picMk id="26" creationId="{93A5CAC9-E0C9-47B3-80B0-8CC58617B611}"/>
          </ac:picMkLst>
        </pc:picChg>
      </pc:sldChg>
      <pc:sldChg chg="new del">
        <pc:chgData name="Joy Buikema Fjærtoft" userId="62d64729-1528-46bf-b75b-17212bcac378" providerId="ADAL" clId="{56244CAF-063B-4669-8C1F-CA09511A0088}" dt="2024-08-09T16:07:26.363" v="1203" actId="680"/>
        <pc:sldMkLst>
          <pc:docMk/>
          <pc:sldMk cId="1855418534" sldId="460"/>
        </pc:sldMkLst>
      </pc:sldChg>
      <pc:sldChg chg="addSp delSp modSp add mod modAnim">
        <pc:chgData name="Joy Buikema Fjærtoft" userId="62d64729-1528-46bf-b75b-17212bcac378" providerId="ADAL" clId="{56244CAF-063B-4669-8C1F-CA09511A0088}" dt="2024-08-10T06:20:04.089" v="2913"/>
        <pc:sldMkLst>
          <pc:docMk/>
          <pc:sldMk cId="648930437" sldId="461"/>
        </pc:sldMkLst>
        <pc:spChg chg="del topLvl">
          <ac:chgData name="Joy Buikema Fjærtoft" userId="62d64729-1528-46bf-b75b-17212bcac378" providerId="ADAL" clId="{56244CAF-063B-4669-8C1F-CA09511A0088}" dt="2024-08-10T05:35:04.642" v="2183" actId="478"/>
          <ac:spMkLst>
            <pc:docMk/>
            <pc:sldMk cId="648930437" sldId="461"/>
            <ac:spMk id="3" creationId="{0B762885-FE8E-1B59-FB0A-BBFEF58E5A4E}"/>
          </ac:spMkLst>
        </pc:spChg>
        <pc:spChg chg="del topLvl">
          <ac:chgData name="Joy Buikema Fjærtoft" userId="62d64729-1528-46bf-b75b-17212bcac378" providerId="ADAL" clId="{56244CAF-063B-4669-8C1F-CA09511A0088}" dt="2024-08-10T05:35:01.775" v="2182" actId="478"/>
          <ac:spMkLst>
            <pc:docMk/>
            <pc:sldMk cId="648930437" sldId="461"/>
            <ac:spMk id="5" creationId="{DB09EEFA-00CF-89A6-A1FF-C0963172166C}"/>
          </ac:spMkLst>
        </pc:spChg>
        <pc:spChg chg="add del mod">
          <ac:chgData name="Joy Buikema Fjærtoft" userId="62d64729-1528-46bf-b75b-17212bcac378" providerId="ADAL" clId="{56244CAF-063B-4669-8C1F-CA09511A0088}" dt="2024-08-10T05:34:55.114" v="2181" actId="478"/>
          <ac:spMkLst>
            <pc:docMk/>
            <pc:sldMk cId="648930437" sldId="461"/>
            <ac:spMk id="8" creationId="{228C4D8F-17EC-73FA-D4DA-1D306A7E7075}"/>
          </ac:spMkLst>
        </pc:spChg>
        <pc:spChg chg="add mod">
          <ac:chgData name="Joy Buikema Fjærtoft" userId="62d64729-1528-46bf-b75b-17212bcac378" providerId="ADAL" clId="{56244CAF-063B-4669-8C1F-CA09511A0088}" dt="2024-08-10T06:13:03.124" v="2761" actId="1076"/>
          <ac:spMkLst>
            <pc:docMk/>
            <pc:sldMk cId="648930437" sldId="461"/>
            <ac:spMk id="9" creationId="{5289BD7A-5D04-8BC4-D24B-F71D50762FAE}"/>
          </ac:spMkLst>
        </pc:spChg>
        <pc:spChg chg="add mod">
          <ac:chgData name="Joy Buikema Fjærtoft" userId="62d64729-1528-46bf-b75b-17212bcac378" providerId="ADAL" clId="{56244CAF-063B-4669-8C1F-CA09511A0088}" dt="2024-08-10T06:20:00.769" v="2912" actId="164"/>
          <ac:spMkLst>
            <pc:docMk/>
            <pc:sldMk cId="648930437" sldId="461"/>
            <ac:spMk id="10" creationId="{803EF1D4-6DDA-0D95-4DFF-1EC363CE77C9}"/>
          </ac:spMkLst>
        </pc:spChg>
        <pc:spChg chg="del">
          <ac:chgData name="Joy Buikema Fjærtoft" userId="62d64729-1528-46bf-b75b-17212bcac378" providerId="ADAL" clId="{56244CAF-063B-4669-8C1F-CA09511A0088}" dt="2024-08-10T05:34:50.116" v="2180" actId="478"/>
          <ac:spMkLst>
            <pc:docMk/>
            <pc:sldMk cId="648930437" sldId="461"/>
            <ac:spMk id="17" creationId="{718B8754-FAD9-80D1-F512-7DE4832B96D2}"/>
          </ac:spMkLst>
        </pc:spChg>
        <pc:grpChg chg="del">
          <ac:chgData name="Joy Buikema Fjærtoft" userId="62d64729-1528-46bf-b75b-17212bcac378" providerId="ADAL" clId="{56244CAF-063B-4669-8C1F-CA09511A0088}" dt="2024-08-10T05:35:01.775" v="2182" actId="478"/>
          <ac:grpSpMkLst>
            <pc:docMk/>
            <pc:sldMk cId="648930437" sldId="461"/>
            <ac:grpSpMk id="2" creationId="{0ECBFE1C-DFA4-02C2-25F4-598A1028F725}"/>
          </ac:grpSpMkLst>
        </pc:grpChg>
        <pc:grpChg chg="add mod">
          <ac:chgData name="Joy Buikema Fjærtoft" userId="62d64729-1528-46bf-b75b-17212bcac378" providerId="ADAL" clId="{56244CAF-063B-4669-8C1F-CA09511A0088}" dt="2024-08-10T06:20:00.769" v="2912" actId="164"/>
          <ac:grpSpMkLst>
            <pc:docMk/>
            <pc:sldMk cId="648930437" sldId="461"/>
            <ac:grpSpMk id="13" creationId="{CE46A8FB-FEBE-26DD-1637-E83931DE41D2}"/>
          </ac:grpSpMkLst>
        </pc:grpChg>
        <pc:cxnChg chg="add mod">
          <ac:chgData name="Joy Buikema Fjærtoft" userId="62d64729-1528-46bf-b75b-17212bcac378" providerId="ADAL" clId="{56244CAF-063B-4669-8C1F-CA09511A0088}" dt="2024-08-10T06:20:00.769" v="2912" actId="164"/>
          <ac:cxnSpMkLst>
            <pc:docMk/>
            <pc:sldMk cId="648930437" sldId="461"/>
            <ac:cxnSpMk id="12" creationId="{7C9B3133-702A-72F0-1BDD-85AA2F54D97B}"/>
          </ac:cxnSpMkLst>
        </pc:cxnChg>
      </pc:sldChg>
      <pc:sldChg chg="modSp add del">
        <pc:chgData name="Joy Buikema Fjærtoft" userId="62d64729-1528-46bf-b75b-17212bcac378" providerId="ADAL" clId="{56244CAF-063B-4669-8C1F-CA09511A0088}" dt="2024-08-10T05:47:37.323" v="2359" actId="47"/>
        <pc:sldMkLst>
          <pc:docMk/>
          <pc:sldMk cId="2163363355" sldId="462"/>
        </pc:sldMkLst>
        <pc:spChg chg="mod">
          <ac:chgData name="Joy Buikema Fjærtoft" userId="62d64729-1528-46bf-b75b-17212bcac378" providerId="ADAL" clId="{56244CAF-063B-4669-8C1F-CA09511A0088}" dt="2024-08-10T05:45:40.777" v="2351" actId="207"/>
          <ac:spMkLst>
            <pc:docMk/>
            <pc:sldMk cId="2163363355" sldId="462"/>
            <ac:spMk id="5" creationId="{9F13A325-2C7B-4039-FD44-B5EF918CA7C6}"/>
          </ac:spMkLst>
        </pc:spChg>
        <pc:spChg chg="mod">
          <ac:chgData name="Joy Buikema Fjærtoft" userId="62d64729-1528-46bf-b75b-17212bcac378" providerId="ADAL" clId="{56244CAF-063B-4669-8C1F-CA09511A0088}" dt="2024-08-10T05:45:40.777" v="2351" actId="207"/>
          <ac:spMkLst>
            <pc:docMk/>
            <pc:sldMk cId="2163363355" sldId="462"/>
            <ac:spMk id="8" creationId="{5C61F736-9C40-56BE-6197-DA18C3EC2B91}"/>
          </ac:spMkLst>
        </pc:spChg>
        <pc:spChg chg="mod">
          <ac:chgData name="Joy Buikema Fjærtoft" userId="62d64729-1528-46bf-b75b-17212bcac378" providerId="ADAL" clId="{56244CAF-063B-4669-8C1F-CA09511A0088}" dt="2024-08-10T05:45:40.777" v="2351" actId="207"/>
          <ac:spMkLst>
            <pc:docMk/>
            <pc:sldMk cId="2163363355" sldId="462"/>
            <ac:spMk id="9" creationId="{527EF0F1-4D40-8E30-8444-8F15E68BA180}"/>
          </ac:spMkLst>
        </pc:spChg>
      </pc:sldChg>
      <pc:sldChg chg="addSp delSp modSp new mod modAnim modNotesTx">
        <pc:chgData name="Joy Buikema Fjærtoft" userId="62d64729-1528-46bf-b75b-17212bcac378" providerId="ADAL" clId="{56244CAF-063B-4669-8C1F-CA09511A0088}" dt="2024-08-10T06:05:56.209" v="2541"/>
        <pc:sldMkLst>
          <pc:docMk/>
          <pc:sldMk cId="3480547156" sldId="463"/>
        </pc:sldMkLst>
        <pc:spChg chg="add mod">
          <ac:chgData name="Joy Buikema Fjærtoft" userId="62d64729-1528-46bf-b75b-17212bcac378" providerId="ADAL" clId="{56244CAF-063B-4669-8C1F-CA09511A0088}" dt="2024-08-10T05:50:29.879" v="2391" actId="27636"/>
          <ac:spMkLst>
            <pc:docMk/>
            <pc:sldMk cId="3480547156" sldId="463"/>
            <ac:spMk id="4" creationId="{E7801091-5A86-89DC-4AAE-49424101197D}"/>
          </ac:spMkLst>
        </pc:spChg>
        <pc:spChg chg="add mod">
          <ac:chgData name="Joy Buikema Fjærtoft" userId="62d64729-1528-46bf-b75b-17212bcac378" providerId="ADAL" clId="{56244CAF-063B-4669-8C1F-CA09511A0088}" dt="2024-08-10T05:58:30.904" v="2438" actId="255"/>
          <ac:spMkLst>
            <pc:docMk/>
            <pc:sldMk cId="3480547156" sldId="463"/>
            <ac:spMk id="5" creationId="{A3D14331-42D4-1144-1A71-55032E900E34}"/>
          </ac:spMkLst>
        </pc:spChg>
        <pc:spChg chg="add mod topLvl">
          <ac:chgData name="Joy Buikema Fjærtoft" userId="62d64729-1528-46bf-b75b-17212bcac378" providerId="ADAL" clId="{56244CAF-063B-4669-8C1F-CA09511A0088}" dt="2024-08-10T06:05:46.899" v="2539" actId="164"/>
          <ac:spMkLst>
            <pc:docMk/>
            <pc:sldMk cId="3480547156" sldId="463"/>
            <ac:spMk id="6" creationId="{83A59AD5-073A-B650-9D26-F891CBD4AAE4}"/>
          </ac:spMkLst>
        </pc:spChg>
        <pc:spChg chg="add mod topLvl">
          <ac:chgData name="Joy Buikema Fjærtoft" userId="62d64729-1528-46bf-b75b-17212bcac378" providerId="ADAL" clId="{56244CAF-063B-4669-8C1F-CA09511A0088}" dt="2024-08-10T06:05:35.108" v="2538" actId="338"/>
          <ac:spMkLst>
            <pc:docMk/>
            <pc:sldMk cId="3480547156" sldId="463"/>
            <ac:spMk id="7" creationId="{7A32B20C-3B9B-4D7F-B42A-288B63FE0235}"/>
          </ac:spMkLst>
        </pc:spChg>
        <pc:spChg chg="add mod">
          <ac:chgData name="Joy Buikema Fjærtoft" userId="62d64729-1528-46bf-b75b-17212bcac378" providerId="ADAL" clId="{56244CAF-063B-4669-8C1F-CA09511A0088}" dt="2024-08-10T06:01:49.440" v="2483" actId="1035"/>
          <ac:spMkLst>
            <pc:docMk/>
            <pc:sldMk cId="3480547156" sldId="463"/>
            <ac:spMk id="8" creationId="{4D9AA955-C65C-5B0F-E77A-9E99C46FEAD1}"/>
          </ac:spMkLst>
        </pc:spChg>
        <pc:grpChg chg="add del mod topLvl">
          <ac:chgData name="Joy Buikema Fjærtoft" userId="62d64729-1528-46bf-b75b-17212bcac378" providerId="ADAL" clId="{56244CAF-063B-4669-8C1F-CA09511A0088}" dt="2024-08-10T06:00:21.165" v="2458" actId="165"/>
          <ac:grpSpMkLst>
            <pc:docMk/>
            <pc:sldMk cId="3480547156" sldId="463"/>
            <ac:grpSpMk id="11" creationId="{14D0AAA4-B006-A409-FEAA-07B4A3B7E659}"/>
          </ac:grpSpMkLst>
        </pc:grpChg>
        <pc:grpChg chg="add del mod">
          <ac:chgData name="Joy Buikema Fjærtoft" userId="62d64729-1528-46bf-b75b-17212bcac378" providerId="ADAL" clId="{56244CAF-063B-4669-8C1F-CA09511A0088}" dt="2024-08-10T06:00:11.725" v="2457" actId="165"/>
          <ac:grpSpMkLst>
            <pc:docMk/>
            <pc:sldMk cId="3480547156" sldId="463"/>
            <ac:grpSpMk id="12" creationId="{DD203D6E-01E6-EE2B-41CF-A64AC44E3213}"/>
          </ac:grpSpMkLst>
        </pc:grpChg>
        <pc:grpChg chg="add mod">
          <ac:chgData name="Joy Buikema Fjærtoft" userId="62d64729-1528-46bf-b75b-17212bcac378" providerId="ADAL" clId="{56244CAF-063B-4669-8C1F-CA09511A0088}" dt="2024-08-10T06:05:46.899" v="2539" actId="164"/>
          <ac:grpSpMkLst>
            <pc:docMk/>
            <pc:sldMk cId="3480547156" sldId="463"/>
            <ac:grpSpMk id="13" creationId="{95FEFA91-388A-D9B3-89CB-089F774793CE}"/>
          </ac:grpSpMkLst>
        </pc:grpChg>
        <pc:grpChg chg="add mod">
          <ac:chgData name="Joy Buikema Fjærtoft" userId="62d64729-1528-46bf-b75b-17212bcac378" providerId="ADAL" clId="{56244CAF-063B-4669-8C1F-CA09511A0088}" dt="2024-08-10T06:05:46.899" v="2539" actId="164"/>
          <ac:grpSpMkLst>
            <pc:docMk/>
            <pc:sldMk cId="3480547156" sldId="463"/>
            <ac:grpSpMk id="14" creationId="{BF5B8162-4642-ECB6-85DA-5850E3040D6D}"/>
          </ac:grpSpMkLst>
        </pc:grpChg>
        <pc:cxnChg chg="add mod topLvl">
          <ac:chgData name="Joy Buikema Fjærtoft" userId="62d64729-1528-46bf-b75b-17212bcac378" providerId="ADAL" clId="{56244CAF-063B-4669-8C1F-CA09511A0088}" dt="2024-08-10T06:05:35.108" v="2538" actId="338"/>
          <ac:cxnSpMkLst>
            <pc:docMk/>
            <pc:sldMk cId="3480547156" sldId="463"/>
            <ac:cxnSpMk id="9" creationId="{586DD474-2129-0EBD-18B7-84EDF6AF76E7}"/>
          </ac:cxnSpMkLst>
        </pc:cxnChg>
        <pc:cxnChg chg="add mod topLvl">
          <ac:chgData name="Joy Buikema Fjærtoft" userId="62d64729-1528-46bf-b75b-17212bcac378" providerId="ADAL" clId="{56244CAF-063B-4669-8C1F-CA09511A0088}" dt="2024-08-10T06:05:35.108" v="2538" actId="338"/>
          <ac:cxnSpMkLst>
            <pc:docMk/>
            <pc:sldMk cId="3480547156" sldId="463"/>
            <ac:cxnSpMk id="10" creationId="{FC59A10E-9B0A-2A0B-78B2-3C87D3747253}"/>
          </ac:cxnSpMkLst>
        </pc:cxnChg>
      </pc:sldChg>
      <pc:sldChg chg="add del">
        <pc:chgData name="Joy Buikema Fjærtoft" userId="62d64729-1528-46bf-b75b-17212bcac378" providerId="ADAL" clId="{56244CAF-063B-4669-8C1F-CA09511A0088}" dt="2024-08-10T05:54:51.787" v="2421" actId="47"/>
        <pc:sldMkLst>
          <pc:docMk/>
          <pc:sldMk cId="2163363355" sldId="464"/>
        </pc:sldMkLst>
      </pc:sldChg>
      <pc:sldChg chg="addSp modSp new del mod">
        <pc:chgData name="Joy Buikema Fjærtoft" userId="62d64729-1528-46bf-b75b-17212bcac378" providerId="ADAL" clId="{56244CAF-063B-4669-8C1F-CA09511A0088}" dt="2024-08-12T20:54:25.290" v="3770" actId="47"/>
        <pc:sldMkLst>
          <pc:docMk/>
          <pc:sldMk cId="3816717886" sldId="464"/>
        </pc:sldMkLst>
        <pc:spChg chg="add mod">
          <ac:chgData name="Joy Buikema Fjærtoft" userId="62d64729-1528-46bf-b75b-17212bcac378" providerId="ADAL" clId="{56244CAF-063B-4669-8C1F-CA09511A0088}" dt="2024-08-10T08:01:55.203" v="3287" actId="20577"/>
          <ac:spMkLst>
            <pc:docMk/>
            <pc:sldMk cId="3816717886" sldId="464"/>
            <ac:spMk id="4" creationId="{9FAA210A-B73A-E543-83EC-472CA834E270}"/>
          </ac:spMkLst>
        </pc:spChg>
      </pc:sldChg>
      <pc:sldChg chg="addSp delSp modSp new del mod">
        <pc:chgData name="Joy Buikema Fjærtoft" userId="62d64729-1528-46bf-b75b-17212bcac378" providerId="ADAL" clId="{56244CAF-063B-4669-8C1F-CA09511A0088}" dt="2024-08-12T11:43:26.852" v="3698" actId="47"/>
        <pc:sldMkLst>
          <pc:docMk/>
          <pc:sldMk cId="2411326735" sldId="465"/>
        </pc:sldMkLst>
        <pc:spChg chg="mod">
          <ac:chgData name="Joy Buikema Fjærtoft" userId="62d64729-1528-46bf-b75b-17212bcac378" providerId="ADAL" clId="{56244CAF-063B-4669-8C1F-CA09511A0088}" dt="2024-08-12T11:42:46.577" v="3692"/>
          <ac:spMkLst>
            <pc:docMk/>
            <pc:sldMk cId="2411326735" sldId="465"/>
            <ac:spMk id="2" creationId="{3E1C82AB-3C1F-18EB-D50C-FCE5C44F6C64}"/>
          </ac:spMkLst>
        </pc:spChg>
        <pc:spChg chg="add del mod">
          <ac:chgData name="Joy Buikema Fjærtoft" userId="62d64729-1528-46bf-b75b-17212bcac378" providerId="ADAL" clId="{56244CAF-063B-4669-8C1F-CA09511A0088}" dt="2024-08-12T11:42:45.630" v="3691" actId="47"/>
          <ac:spMkLst>
            <pc:docMk/>
            <pc:sldMk cId="2411326735" sldId="465"/>
            <ac:spMk id="4" creationId="{27D2FF01-6BA5-D8AC-704F-E8DE91B26C4E}"/>
          </ac:spMkLst>
        </pc:spChg>
      </pc:sldChg>
      <pc:sldChg chg="new del">
        <pc:chgData name="Joy Buikema Fjærtoft" userId="62d64729-1528-46bf-b75b-17212bcac378" providerId="ADAL" clId="{56244CAF-063B-4669-8C1F-CA09511A0088}" dt="2024-08-12T11:41:55.941" v="3685" actId="680"/>
        <pc:sldMkLst>
          <pc:docMk/>
          <pc:sldMk cId="2612825784" sldId="465"/>
        </pc:sldMkLst>
      </pc:sldChg>
      <pc:sldChg chg="delSp modSp new mod">
        <pc:chgData name="Joy Buikema Fjærtoft" userId="62d64729-1528-46bf-b75b-17212bcac378" providerId="ADAL" clId="{56244CAF-063B-4669-8C1F-CA09511A0088}" dt="2024-08-12T11:58:15.978" v="3701" actId="478"/>
        <pc:sldMkLst>
          <pc:docMk/>
          <pc:sldMk cId="3985567502" sldId="466"/>
        </pc:sldMkLst>
        <pc:spChg chg="del">
          <ac:chgData name="Joy Buikema Fjærtoft" userId="62d64729-1528-46bf-b75b-17212bcac378" providerId="ADAL" clId="{56244CAF-063B-4669-8C1F-CA09511A0088}" dt="2024-08-12T11:58:15.978" v="3701" actId="478"/>
          <ac:spMkLst>
            <pc:docMk/>
            <pc:sldMk cId="3985567502" sldId="466"/>
            <ac:spMk id="2" creationId="{C817A4D9-4DE8-F0B9-F8A2-92A0FA24E7AA}"/>
          </ac:spMkLst>
        </pc:spChg>
        <pc:spChg chg="mod">
          <ac:chgData name="Joy Buikema Fjærtoft" userId="62d64729-1528-46bf-b75b-17212bcac378" providerId="ADAL" clId="{56244CAF-063B-4669-8C1F-CA09511A0088}" dt="2024-08-12T11:43:18.145" v="3697" actId="207"/>
          <ac:spMkLst>
            <pc:docMk/>
            <pc:sldMk cId="3985567502" sldId="466"/>
            <ac:spMk id="3" creationId="{CF7CFCBE-D9CB-EB7F-90E5-6102883F75F9}"/>
          </ac:spMkLst>
        </pc:spChg>
      </pc:sldChg>
      <pc:sldChg chg="modSp new mod">
        <pc:chgData name="Joy Buikema Fjærtoft" userId="62d64729-1528-46bf-b75b-17212bcac378" providerId="ADAL" clId="{56244CAF-063B-4669-8C1F-CA09511A0088}" dt="2024-08-22T07:32:24.182" v="4060" actId="20577"/>
        <pc:sldMkLst>
          <pc:docMk/>
          <pc:sldMk cId="312301582" sldId="467"/>
        </pc:sldMkLst>
        <pc:spChg chg="mod">
          <ac:chgData name="Joy Buikema Fjærtoft" userId="62d64729-1528-46bf-b75b-17212bcac378" providerId="ADAL" clId="{56244CAF-063B-4669-8C1F-CA09511A0088}" dt="2024-08-22T07:27:17.242" v="3818" actId="20577"/>
          <ac:spMkLst>
            <pc:docMk/>
            <pc:sldMk cId="312301582" sldId="467"/>
            <ac:spMk id="2" creationId="{0948D374-3EDB-0E31-C24E-F969621B9A38}"/>
          </ac:spMkLst>
        </pc:spChg>
        <pc:spChg chg="mod">
          <ac:chgData name="Joy Buikema Fjærtoft" userId="62d64729-1528-46bf-b75b-17212bcac378" providerId="ADAL" clId="{56244CAF-063B-4669-8C1F-CA09511A0088}" dt="2024-08-22T07:32:24.182" v="4060" actId="20577"/>
          <ac:spMkLst>
            <pc:docMk/>
            <pc:sldMk cId="312301582" sldId="467"/>
            <ac:spMk id="3" creationId="{1555F83B-7D5B-352C-3BFF-90AFBD933164}"/>
          </ac:spMkLst>
        </pc:spChg>
      </pc:sldChg>
      <pc:sldChg chg="new del">
        <pc:chgData name="Joy Buikema Fjærtoft" userId="62d64729-1528-46bf-b75b-17212bcac378" providerId="ADAL" clId="{56244CAF-063B-4669-8C1F-CA09511A0088}" dt="2024-08-12T11:43:30.295" v="3699" actId="47"/>
        <pc:sldMkLst>
          <pc:docMk/>
          <pc:sldMk cId="1023077138" sldId="467"/>
        </pc:sldMkLst>
      </pc:sldChg>
      <pc:sldChg chg="new del">
        <pc:chgData name="Joy Buikema Fjærtoft" userId="62d64729-1528-46bf-b75b-17212bcac378" providerId="ADAL" clId="{56244CAF-063B-4669-8C1F-CA09511A0088}" dt="2024-08-12T11:43:32.251" v="3700" actId="47"/>
        <pc:sldMkLst>
          <pc:docMk/>
          <pc:sldMk cId="3501784372" sldId="468"/>
        </pc:sldMkLst>
      </pc:sldChg>
      <pc:sldMasterChg chg="add del addSldLayout delSldLayout">
        <pc:chgData name="Joy Buikema Fjærtoft" userId="62d64729-1528-46bf-b75b-17212bcac378" providerId="ADAL" clId="{56244CAF-063B-4669-8C1F-CA09511A0088}" dt="2024-08-10T05:54:51.787" v="2421" actId="47"/>
        <pc:sldMasterMkLst>
          <pc:docMk/>
          <pc:sldMasterMk cId="3094469361" sldId="2147483648"/>
        </pc:sldMasterMkLst>
        <pc:sldLayoutChg chg="add del">
          <pc:chgData name="Joy Buikema Fjærtoft" userId="62d64729-1528-46bf-b75b-17212bcac378" providerId="ADAL" clId="{56244CAF-063B-4669-8C1F-CA09511A0088}" dt="2024-08-10T05:54:51.787" v="2421" actId="47"/>
          <pc:sldLayoutMkLst>
            <pc:docMk/>
            <pc:sldMasterMk cId="3094469361" sldId="2147483648"/>
            <pc:sldLayoutMk cId="2557390215" sldId="2147483693"/>
          </pc:sldLayoutMkLst>
        </pc:sldLayoutChg>
      </pc:sldMasterChg>
      <pc:sldMasterChg chg="modSldLayout">
        <pc:chgData name="Joy Buikema Fjærtoft" userId="62d64729-1528-46bf-b75b-17212bcac378" providerId="ADAL" clId="{56244CAF-063B-4669-8C1F-CA09511A0088}" dt="2024-08-10T05:44:56.752" v="2349" actId="27028"/>
        <pc:sldMasterMkLst>
          <pc:docMk/>
          <pc:sldMasterMk cId="2628544871" sldId="2147483878"/>
        </pc:sldMasterMkLst>
        <pc:sldLayoutChg chg="replId">
          <pc:chgData name="Joy Buikema Fjærtoft" userId="62d64729-1528-46bf-b75b-17212bcac378" providerId="ADAL" clId="{56244CAF-063B-4669-8C1F-CA09511A0088}" dt="2024-08-10T05:44:56.752" v="2349" actId="27028"/>
          <pc:sldLayoutMkLst>
            <pc:docMk/>
            <pc:sldMasterMk cId="2628544871" sldId="2147483727"/>
            <pc:sldLayoutMk cId="1280214145" sldId="21474838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5DEAB89-3ED6-BA48-8C18-5986538B881E}" type="datetimeFigureOut">
              <a:rPr lang="nb-NO" smtClean="0"/>
              <a:t>06.02.2025</a:t>
            </a:fld>
            <a:endParaRPr lang="nb-NO"/>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38219993-DBB6-024A-9B4C-46A2DD21F3A5}" type="slidenum">
              <a:rPr lang="nb-NO" smtClean="0"/>
              <a:t>‹#›</a:t>
            </a:fld>
            <a:endParaRPr lang="nb-NO"/>
          </a:p>
        </p:txBody>
      </p:sp>
    </p:spTree>
    <p:extLst>
      <p:ext uri="{BB962C8B-B14F-4D97-AF65-F5344CB8AC3E}">
        <p14:creationId xmlns:p14="http://schemas.microsoft.com/office/powerpoint/2010/main" val="1955215528"/>
      </p:ext>
    </p:extLst>
  </p:cSld>
  <p:clrMap bg1="lt1" tx1="dk1" bg2="lt2" tx2="dk2" accent1="accent1" accent2="accent2" accent3="accent3" accent4="accent4" accent5="accent5" accent6="accent6" hlink="hlink" folHlink="folHlink"/>
  <p:notesStyle>
    <a:lvl1pPr marL="0" algn="l" defTabSz="914400" rtl="0" eaLnBrk="1" latinLnBrk="0" hangingPunct="1">
      <a:defRPr sz="36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8219993-DBB6-024A-9B4C-46A2DD21F3A5}" type="slidenum">
              <a:rPr lang="nb-NO" smtClean="0"/>
              <a:t>1</a:t>
            </a:fld>
            <a:endParaRPr lang="nb-NO"/>
          </a:p>
        </p:txBody>
      </p:sp>
    </p:spTree>
    <p:extLst>
      <p:ext uri="{BB962C8B-B14F-4D97-AF65-F5344CB8AC3E}">
        <p14:creationId xmlns:p14="http://schemas.microsoft.com/office/powerpoint/2010/main" val="104120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EK – Øving (ikke </a:t>
            </a:r>
            <a:r>
              <a:rPr lang="nb-NO" dirty="0" err="1"/>
              <a:t>performance</a:t>
            </a:r>
            <a:r>
              <a:rPr lang="nb-NO" dirty="0"/>
              <a:t>), slik som et band. </a:t>
            </a:r>
            <a:br>
              <a:rPr lang="nb-NO" dirty="0"/>
            </a:br>
            <a:r>
              <a:rPr lang="nb-NO" dirty="0"/>
              <a:t>Joy eller EK – Men skal ikke ta noen mikrofonen 😊, bare jobbe to og to i dere egen «boble»</a:t>
            </a:r>
          </a:p>
          <a:p>
            <a:r>
              <a:rPr lang="nb-NO" dirty="0"/>
              <a:t>Joy sier litt mer om </a:t>
            </a:r>
            <a:r>
              <a:rPr lang="nb-NO" dirty="0" err="1"/>
              <a:t>læringspkt</a:t>
            </a:r>
            <a:r>
              <a:rPr lang="nb-NO" dirty="0"/>
              <a:t> 4, hva guiden sier. </a:t>
            </a:r>
          </a:p>
        </p:txBody>
      </p:sp>
      <p:sp>
        <p:nvSpPr>
          <p:cNvPr id="4" name="Slide Number Placeholder 3"/>
          <p:cNvSpPr>
            <a:spLocks noGrp="1"/>
          </p:cNvSpPr>
          <p:nvPr>
            <p:ph type="sldNum" sz="quarter" idx="5"/>
          </p:nvPr>
        </p:nvSpPr>
        <p:spPr/>
        <p:txBody>
          <a:bodyPr/>
          <a:lstStyle/>
          <a:p>
            <a:fld id="{38219993-DBB6-024A-9B4C-46A2DD21F3A5}" type="slidenum">
              <a:rPr lang="nb-NO" smtClean="0"/>
              <a:t>3</a:t>
            </a:fld>
            <a:endParaRPr lang="nb-NO"/>
          </a:p>
        </p:txBody>
      </p:sp>
    </p:spTree>
    <p:extLst>
      <p:ext uri="{BB962C8B-B14F-4D97-AF65-F5344CB8AC3E}">
        <p14:creationId xmlns:p14="http://schemas.microsoft.com/office/powerpoint/2010/main" val="2689854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Intro…. </a:t>
            </a:r>
            <a:r>
              <a:rPr lang="nb-NO" i="1"/>
              <a:t>Fylles inn</a:t>
            </a:r>
            <a:br>
              <a:rPr lang="nb-NO" dirty="0"/>
            </a:br>
            <a:r>
              <a:rPr lang="nb-NO" dirty="0"/>
              <a:t>Elisabeth: I praksis vil casene være tett opp mot egen praksis/eget fag. Ikke tenk nå på at du må ha fagkunnskap på området i </a:t>
            </a:r>
            <a:r>
              <a:rPr lang="nb-NO" dirty="0" err="1"/>
              <a:t>case’t</a:t>
            </a:r>
            <a:r>
              <a:rPr lang="nb-NO" dirty="0"/>
              <a:t> for å jobbe med det.</a:t>
            </a:r>
          </a:p>
          <a:p>
            <a:r>
              <a:rPr lang="nb-NO" dirty="0"/>
              <a:t>Joy: Og - I praksis vil du være sammen med kollegaer, og kan velge en kollega som du har tillit til. </a:t>
            </a:r>
            <a:br>
              <a:rPr lang="nb-NO" dirty="0"/>
            </a:br>
            <a:r>
              <a:rPr lang="nb-NO" dirty="0"/>
              <a:t>Dette er bare utprøving! Dere som er par er i deres egen lille «boble».</a:t>
            </a:r>
          </a:p>
        </p:txBody>
      </p:sp>
      <p:sp>
        <p:nvSpPr>
          <p:cNvPr id="4" name="Plassholder for lysbildenummer 3"/>
          <p:cNvSpPr>
            <a:spLocks noGrp="1"/>
          </p:cNvSpPr>
          <p:nvPr>
            <p:ph type="sldNum" sz="quarter" idx="5"/>
          </p:nvPr>
        </p:nvSpPr>
        <p:spPr/>
        <p:txBody>
          <a:bodyPr/>
          <a:lstStyle/>
          <a:p>
            <a:fld id="{38219993-DBB6-024A-9B4C-46A2DD21F3A5}" type="slidenum">
              <a:rPr lang="nb-NO" smtClean="0"/>
              <a:t>4</a:t>
            </a:fld>
            <a:endParaRPr lang="nb-NO"/>
          </a:p>
        </p:txBody>
      </p:sp>
    </p:spTree>
    <p:extLst>
      <p:ext uri="{BB962C8B-B14F-4D97-AF65-F5344CB8AC3E}">
        <p14:creationId xmlns:p14="http://schemas.microsoft.com/office/powerpoint/2010/main" val="59411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6</a:t>
            </a:fld>
            <a:endParaRPr lang="nb-NO"/>
          </a:p>
        </p:txBody>
      </p:sp>
    </p:spTree>
    <p:extLst>
      <p:ext uri="{BB962C8B-B14F-4D97-AF65-F5344CB8AC3E}">
        <p14:creationId xmlns:p14="http://schemas.microsoft.com/office/powerpoint/2010/main" val="64888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7</a:t>
            </a:fld>
            <a:endParaRPr lang="nb-NO"/>
          </a:p>
        </p:txBody>
      </p:sp>
    </p:spTree>
    <p:extLst>
      <p:ext uri="{BB962C8B-B14F-4D97-AF65-F5344CB8AC3E}">
        <p14:creationId xmlns:p14="http://schemas.microsoft.com/office/powerpoint/2010/main" val="29310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8219993-DBB6-024A-9B4C-46A2DD21F3A5}" type="slidenum">
              <a:rPr lang="nb-NO" smtClean="0"/>
              <a:t>8</a:t>
            </a:fld>
            <a:endParaRPr lang="nb-NO"/>
          </a:p>
        </p:txBody>
      </p:sp>
    </p:spTree>
    <p:extLst>
      <p:ext uri="{BB962C8B-B14F-4D97-AF65-F5344CB8AC3E}">
        <p14:creationId xmlns:p14="http://schemas.microsoft.com/office/powerpoint/2010/main" val="1016614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6" name="Round Single Corner of Rectangle 5">
            <a:extLst>
              <a:ext uri="{FF2B5EF4-FFF2-40B4-BE49-F238E27FC236}">
                <a16:creationId xmlns:a16="http://schemas.microsoft.com/office/drawing/2014/main" id="{BFECD28A-B69E-4F54-C276-99260D28CD3A}"/>
              </a:ext>
              <a:ext uri="{C183D7F6-B498-43B3-948B-1728B52AA6E4}">
                <adec:decorative xmlns:adec="http://schemas.microsoft.com/office/drawing/2017/decorative" val="1"/>
              </a:ext>
            </a:extLst>
          </p:cNvPr>
          <p:cNvSpPr/>
          <p:nvPr userDrawn="1"/>
        </p:nvSpPr>
        <p:spPr>
          <a:xfrm flipV="1">
            <a:off x="0" y="0"/>
            <a:ext cx="12192000" cy="4918229"/>
          </a:xfrm>
          <a:prstGeom prst="round1Rect">
            <a:avLst>
              <a:gd name="adj" fmla="val 140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E6588A2A-295F-06C4-F34B-DDA0AF8756E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Click to edit Master title style</a:t>
            </a:r>
            <a:endParaRPr lang="nb-NO"/>
          </a:p>
        </p:txBody>
      </p:sp>
      <p:sp>
        <p:nvSpPr>
          <p:cNvPr id="4" name="Text Placeholder 13">
            <a:extLst>
              <a:ext uri="{FF2B5EF4-FFF2-40B4-BE49-F238E27FC236}">
                <a16:creationId xmlns:a16="http://schemas.microsoft.com/office/drawing/2014/main" id="{7244C19D-6F93-5460-EE6C-1891BF2105A6}"/>
              </a:ext>
            </a:extLst>
          </p:cNvPr>
          <p:cNvSpPr>
            <a:spLocks noGrp="1"/>
          </p:cNvSpPr>
          <p:nvPr>
            <p:ph type="body" sz="quarter" idx="14"/>
          </p:nvPr>
        </p:nvSpPr>
        <p:spPr>
          <a:xfrm>
            <a:off x="1774827" y="3867771"/>
            <a:ext cx="8642348" cy="384175"/>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en-GB"/>
              <a:t>Click to edit Master text styles</a:t>
            </a:r>
          </a:p>
        </p:txBody>
      </p:sp>
      <p:sp>
        <p:nvSpPr>
          <p:cNvPr id="13" name="Text Placeholder 13">
            <a:extLst>
              <a:ext uri="{FF2B5EF4-FFF2-40B4-BE49-F238E27FC236}">
                <a16:creationId xmlns:a16="http://schemas.microsoft.com/office/drawing/2014/main" id="{8854B41D-D927-3848-062F-33BAEBA1F099}"/>
              </a:ext>
            </a:extLst>
          </p:cNvPr>
          <p:cNvSpPr>
            <a:spLocks noGrp="1"/>
          </p:cNvSpPr>
          <p:nvPr>
            <p:ph type="body" sz="quarter" idx="13"/>
          </p:nvPr>
        </p:nvSpPr>
        <p:spPr>
          <a:xfrm>
            <a:off x="1774825" y="5364170"/>
            <a:ext cx="8642350" cy="360000"/>
          </a:xfrm>
        </p:spPr>
        <p:txBody>
          <a:bodyPr>
            <a:normAutofit/>
          </a:bodyPr>
          <a:lstStyle>
            <a:lvl1pPr marL="0" indent="0">
              <a:buNone/>
              <a:defRPr sz="1600">
                <a:solidFill>
                  <a:schemeClr val="tx1">
                    <a:lumMod val="90000"/>
                    <a:lumOff val="10000"/>
                  </a:schemeClr>
                </a:solidFill>
              </a:defRPr>
            </a:lvl1pPr>
          </a:lstStyle>
          <a:p>
            <a:pPr lvl="0"/>
            <a:r>
              <a:rPr lang="en-GB"/>
              <a:t>Click to edit Master text styles</a:t>
            </a:r>
          </a:p>
        </p:txBody>
      </p:sp>
      <p:sp>
        <p:nvSpPr>
          <p:cNvPr id="12" name="Round Single Corner of Rectangle 11">
            <a:extLst>
              <a:ext uri="{FF2B5EF4-FFF2-40B4-BE49-F238E27FC236}">
                <a16:creationId xmlns:a16="http://schemas.microsoft.com/office/drawing/2014/main" id="{9A5807E1-2F61-C5BC-3B43-D9F6EA7D5977}"/>
              </a:ext>
              <a:ext uri="{C183D7F6-B498-43B3-948B-1728B52AA6E4}">
                <adec:decorative xmlns:adec="http://schemas.microsoft.com/office/drawing/2017/decorative" val="1"/>
              </a:ext>
            </a:extLst>
          </p:cNvPr>
          <p:cNvSpPr/>
          <p:nvPr userDrawn="1"/>
        </p:nvSpPr>
        <p:spPr>
          <a:xfrm flipV="1">
            <a:off x="1774825" y="5734800"/>
            <a:ext cx="270000" cy="90000"/>
          </a:xfrm>
          <a:prstGeom prst="round1Rect">
            <a:avLst>
              <a:gd name="adj" fmla="val 448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DC969169-90CA-C642-D2A3-D4EF78CE2D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76794" y="621653"/>
            <a:ext cx="3079344" cy="396000"/>
          </a:xfrm>
          <a:prstGeom prst="rect">
            <a:avLst/>
          </a:prstGeom>
        </p:spPr>
      </p:pic>
    </p:spTree>
    <p:extLst>
      <p:ext uri="{BB962C8B-B14F-4D97-AF65-F5344CB8AC3E}">
        <p14:creationId xmlns:p14="http://schemas.microsoft.com/office/powerpoint/2010/main" val="67667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n titte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FA45C740-A630-4442-9977-AD2D7D793CB7}" type="datetime1">
              <a:rPr lang="nb-NO" smtClean="0"/>
              <a:t>06.02.2025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19988604-B493-3FD9-9195-963708D49754}"/>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128021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9969859-2B5A-915B-2E94-B776F4AECBC5}"/>
              </a:ext>
            </a:extLst>
          </p:cNvPr>
          <p:cNvSpPr>
            <a:spLocks noGrp="1"/>
          </p:cNvSpPr>
          <p:nvPr>
            <p:ph type="dt" sz="half" idx="10"/>
          </p:nvPr>
        </p:nvSpPr>
        <p:spPr/>
        <p:txBody>
          <a:bodyPr/>
          <a:lstStyle/>
          <a:p>
            <a:fld id="{46BFACAA-5F39-9249-80B2-917BDC718A2F}" type="datetime1">
              <a:rPr lang="nb-NO" smtClean="0"/>
              <a:t>06.02.2025</a:t>
            </a:fld>
            <a:endParaRPr lang="nb-NO"/>
          </a:p>
        </p:txBody>
      </p:sp>
      <p:sp>
        <p:nvSpPr>
          <p:cNvPr id="3" name="Plassholder for bunntekst 2">
            <a:extLst>
              <a:ext uri="{FF2B5EF4-FFF2-40B4-BE49-F238E27FC236}">
                <a16:creationId xmlns:a16="http://schemas.microsoft.com/office/drawing/2014/main" id="{AA734D31-9FD8-A723-F585-288B71A971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583BFF6-52FA-DCA5-B37A-98E69BBD9870}"/>
              </a:ext>
            </a:extLst>
          </p:cNvPr>
          <p:cNvSpPr>
            <a:spLocks noGrp="1"/>
          </p:cNvSpPr>
          <p:nvPr>
            <p:ph type="sldNum" sz="quarter" idx="12"/>
          </p:nvPr>
        </p:nvSpPr>
        <p:spPr/>
        <p:txBody>
          <a:bodyPr/>
          <a:lstStyle/>
          <a:p>
            <a:fld id="{B34EDD09-BF3E-D547-AB07-D5CB3C7C5447}" type="slidenum">
              <a:rPr lang="nb-NO" smtClean="0"/>
              <a:t>‹#›</a:t>
            </a:fld>
            <a:endParaRPr lang="nb-NO"/>
          </a:p>
        </p:txBody>
      </p:sp>
      <p:sp>
        <p:nvSpPr>
          <p:cNvPr id="5" name="Tittel 4">
            <a:extLst>
              <a:ext uri="{FF2B5EF4-FFF2-40B4-BE49-F238E27FC236}">
                <a16:creationId xmlns:a16="http://schemas.microsoft.com/office/drawing/2014/main" id="{0301DB44-273E-E161-2A2B-03149E3AE3C9}"/>
              </a:ext>
            </a:extLst>
          </p:cNvPr>
          <p:cNvSpPr>
            <a:spLocks noGrp="1"/>
          </p:cNvSpPr>
          <p:nvPr>
            <p:ph type="title" hasCustomPrompt="1"/>
          </p:nvPr>
        </p:nvSpPr>
        <p:spPr>
          <a:xfrm>
            <a:off x="0" y="-829160"/>
            <a:ext cx="6005593" cy="720000"/>
          </a:xfrm>
        </p:spPr>
        <p:txBody>
          <a:bodyPr anchor="b">
            <a:normAutofit/>
          </a:bodyPr>
          <a:lstStyle>
            <a:lvl1pPr>
              <a:defRPr sz="1400"/>
            </a:lvl1pPr>
          </a:lstStyle>
          <a:p>
            <a:r>
              <a:rPr lang="nb-NO"/>
              <a:t>Sett inn tittel for skjermopplesing</a:t>
            </a:r>
          </a:p>
        </p:txBody>
      </p:sp>
    </p:spTree>
    <p:extLst>
      <p:ext uri="{BB962C8B-B14F-4D97-AF65-F5344CB8AC3E}">
        <p14:creationId xmlns:p14="http://schemas.microsoft.com/office/powerpoint/2010/main" val="664575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 maks bredd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A11A416E-05A1-B14E-C8B2-BA4954892394}"/>
              </a:ext>
            </a:extLst>
          </p:cNvPr>
          <p:cNvSpPr>
            <a:spLocks noGrp="1"/>
          </p:cNvSpPr>
          <p:nvPr>
            <p:ph type="tbl" sz="quarter" idx="13"/>
          </p:nvPr>
        </p:nvSpPr>
        <p:spPr>
          <a:xfrm>
            <a:off x="695325" y="1665288"/>
            <a:ext cx="11161713" cy="4643435"/>
          </a:xfrm>
        </p:spPr>
        <p:txBody>
          <a:bodyPr/>
          <a:lstStyle>
            <a:lvl1pPr marL="0" indent="0" algn="ctr">
              <a:buNone/>
              <a:defRPr/>
            </a:lvl1pPr>
          </a:lstStyle>
          <a:p>
            <a:r>
              <a:rPr lang="en-GB"/>
              <a:t>Click icon to add table</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EC7330F-AE98-F741-8C9A-632A2F134DCC}" type="datetime1">
              <a:rPr lang="nb-NO" smtClean="0"/>
              <a:t>06.02.2025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
        <p:nvSpPr>
          <p:cNvPr id="6" name="Tittel 5">
            <a:extLst>
              <a:ext uri="{FF2B5EF4-FFF2-40B4-BE49-F238E27FC236}">
                <a16:creationId xmlns:a16="http://schemas.microsoft.com/office/drawing/2014/main" id="{06581D95-703C-10A9-C08A-8C056215A2A4}"/>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1622313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 figur eller bilde">
    <p:bg>
      <p:bgPr>
        <a:solidFill>
          <a:schemeClr val="bg1"/>
        </a:solidFill>
        <a:effectLst/>
      </p:bgPr>
    </p:bg>
    <p:spTree>
      <p:nvGrpSpPr>
        <p:cNvPr id="1" name=""/>
        <p:cNvGrpSpPr/>
        <p:nvPr/>
      </p:nvGrpSpPr>
      <p:grpSpPr>
        <a:xfrm>
          <a:off x="0" y="0"/>
          <a:ext cx="0" cy="0"/>
          <a:chOff x="0" y="0"/>
          <a:chExt cx="0" cy="0"/>
        </a:xfrm>
      </p:grpSpPr>
      <p:sp>
        <p:nvSpPr>
          <p:cNvPr id="2" name="Round Single Corner of Rectangle 10">
            <a:extLst>
              <a:ext uri="{FF2B5EF4-FFF2-40B4-BE49-F238E27FC236}">
                <a16:creationId xmlns:a16="http://schemas.microsoft.com/office/drawing/2014/main" id="{DCCE9751-D797-3F9B-CB73-AAB94791109E}"/>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6" name="Grafikk 5">
            <a:extLst>
              <a:ext uri="{FF2B5EF4-FFF2-40B4-BE49-F238E27FC236}">
                <a16:creationId xmlns:a16="http://schemas.microsoft.com/office/drawing/2014/main" id="{9A3756F7-8588-54F7-F8C5-16861441549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
        <p:nvSpPr>
          <p:cNvPr id="8" name="Tittel 7">
            <a:extLst>
              <a:ext uri="{FF2B5EF4-FFF2-40B4-BE49-F238E27FC236}">
                <a16:creationId xmlns:a16="http://schemas.microsoft.com/office/drawing/2014/main" id="{8A524A5A-3E5A-5BD3-F408-488358651034}"/>
              </a:ext>
            </a:extLst>
          </p:cNvPr>
          <p:cNvSpPr>
            <a:spLocks noGrp="1"/>
          </p:cNvSpPr>
          <p:nvPr>
            <p:ph type="title" hasCustomPrompt="1"/>
          </p:nvPr>
        </p:nvSpPr>
        <p:spPr>
          <a:xfrm>
            <a:off x="0" y="-897888"/>
            <a:ext cx="5689626" cy="720000"/>
          </a:xfrm>
        </p:spPr>
        <p:txBody>
          <a:bodyPr anchor="b">
            <a:normAutofit/>
          </a:bodyPr>
          <a:lstStyle>
            <a:lvl1pPr>
              <a:defRPr sz="1400"/>
            </a:lvl1pPr>
          </a:lstStyle>
          <a:p>
            <a:r>
              <a:rPr lang="nb-NO"/>
              <a:t>Sett inn tittel for skjermopplesing</a:t>
            </a:r>
          </a:p>
        </p:txBody>
      </p:sp>
      <p:sp>
        <p:nvSpPr>
          <p:cNvPr id="7" name="Plassholder for bilde 6">
            <a:extLst>
              <a:ext uri="{FF2B5EF4-FFF2-40B4-BE49-F238E27FC236}">
                <a16:creationId xmlns:a16="http://schemas.microsoft.com/office/drawing/2014/main" id="{6EEAD077-2144-0091-7319-C3583D2D3271}"/>
              </a:ext>
            </a:extLst>
          </p:cNvPr>
          <p:cNvSpPr>
            <a:spLocks noGrp="1"/>
          </p:cNvSpPr>
          <p:nvPr>
            <p:ph type="pic" sz="quarter" idx="14"/>
          </p:nvPr>
        </p:nvSpPr>
        <p:spPr>
          <a:xfrm>
            <a:off x="0" y="0"/>
            <a:ext cx="12192000" cy="6858000"/>
          </a:xfrm>
        </p:spPr>
        <p:txBody>
          <a:bodyPr tIns="360000"/>
          <a:lstStyle>
            <a:lvl1pPr marL="0" indent="0" algn="ctr">
              <a:buNone/>
              <a:defRPr/>
            </a:lvl1pPr>
          </a:lstStyle>
          <a:p>
            <a:r>
              <a:rPr lang="en-GB"/>
              <a:t>Click icon to add picture</a:t>
            </a:r>
            <a:endParaRPr lang="nb-NO"/>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816E2D02-6F39-5C40-A77B-F462C85A0336}" type="datetime1">
              <a:rPr lang="nb-NO" smtClean="0"/>
              <a:t>06.02.2025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78033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kstside, stor på farget bakgrun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FE19-D007-6E29-25A1-E705EB768C41}"/>
              </a:ext>
            </a:extLst>
          </p:cNvPr>
          <p:cNvSpPr>
            <a:spLocks noGrp="1"/>
          </p:cNvSpPr>
          <p:nvPr>
            <p:ph type="title"/>
          </p:nvPr>
        </p:nvSpPr>
        <p:spPr>
          <a:xfrm>
            <a:off x="695325" y="620713"/>
            <a:ext cx="10801350" cy="2808287"/>
          </a:xfrm>
        </p:spPr>
        <p:txBody>
          <a:bodyPr anchor="t" anchorCtr="0">
            <a:normAutofit/>
          </a:bodyPr>
          <a:lstStyle>
            <a:lvl1pPr>
              <a:defRPr sz="6000"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Click to edit Master title style</a:t>
            </a:r>
            <a:endParaRPr lang="nb-NO"/>
          </a:p>
        </p:txBody>
      </p:sp>
      <p:sp>
        <p:nvSpPr>
          <p:cNvPr id="6" name="Plassholder for dato 5">
            <a:extLst>
              <a:ext uri="{FF2B5EF4-FFF2-40B4-BE49-F238E27FC236}">
                <a16:creationId xmlns:a16="http://schemas.microsoft.com/office/drawing/2014/main" id="{B7662271-5CAF-7628-1029-0181C1E6702D}"/>
              </a:ext>
            </a:extLst>
          </p:cNvPr>
          <p:cNvSpPr>
            <a:spLocks noGrp="1"/>
          </p:cNvSpPr>
          <p:nvPr>
            <p:ph type="dt" sz="half" idx="10"/>
          </p:nvPr>
        </p:nvSpPr>
        <p:spPr/>
        <p:txBody>
          <a:bodyPr/>
          <a:lstStyle>
            <a:lvl1pPr>
              <a:defRPr>
                <a:solidFill>
                  <a:schemeClr val="tx1"/>
                </a:solidFill>
              </a:defRPr>
            </a:lvl1pPr>
          </a:lstStyle>
          <a:p>
            <a:fld id="{2A761CF9-4368-C64D-BD44-9DC368924D99}" type="datetime1">
              <a:rPr lang="nb-NO" smtClean="0"/>
              <a:pPr/>
              <a:t>06.02.2025</a:t>
            </a:fld>
            <a:endParaRPr lang="nb-NO"/>
          </a:p>
        </p:txBody>
      </p:sp>
      <p:sp>
        <p:nvSpPr>
          <p:cNvPr id="7" name="Plassholder for bunntekst 6">
            <a:extLst>
              <a:ext uri="{FF2B5EF4-FFF2-40B4-BE49-F238E27FC236}">
                <a16:creationId xmlns:a16="http://schemas.microsoft.com/office/drawing/2014/main" id="{1D095CF3-F1AC-57A7-B4C8-791903738165}"/>
              </a:ext>
            </a:extLst>
          </p:cNvPr>
          <p:cNvSpPr>
            <a:spLocks noGrp="1"/>
          </p:cNvSpPr>
          <p:nvPr>
            <p:ph type="ftr" sz="quarter" idx="11"/>
          </p:nvPr>
        </p:nvSpPr>
        <p:spPr/>
        <p:txBody>
          <a:bodyPr/>
          <a:lstStyle/>
          <a:p>
            <a:endParaRPr lang="nb-NO"/>
          </a:p>
        </p:txBody>
      </p:sp>
      <p:sp>
        <p:nvSpPr>
          <p:cNvPr id="8" name="Plassholder for lysbildenummer 7">
            <a:extLst>
              <a:ext uri="{FF2B5EF4-FFF2-40B4-BE49-F238E27FC236}">
                <a16:creationId xmlns:a16="http://schemas.microsoft.com/office/drawing/2014/main" id="{4C266CBB-7AE9-7BF3-D18F-6BBFB4DE7591}"/>
              </a:ext>
            </a:extLst>
          </p:cNvPr>
          <p:cNvSpPr>
            <a:spLocks noGrp="1"/>
          </p:cNvSpPr>
          <p:nvPr>
            <p:ph type="sldNum" sz="quarter" idx="12"/>
          </p:nvPr>
        </p:nvSpPr>
        <p:spPr/>
        <p:txBody>
          <a:bodyPr/>
          <a:lstStyle>
            <a:lvl1pPr>
              <a:defRPr>
                <a:solidFill>
                  <a:schemeClr val="tx1"/>
                </a:solidFill>
              </a:defRPr>
            </a:lvl1pPr>
          </a:lstStyle>
          <a:p>
            <a:fld id="{341FD356-1CC0-514B-B5D9-F98600AAE6F5}" type="slidenum">
              <a:rPr lang="nb-NO" smtClean="0"/>
              <a:pPr/>
              <a:t>‹#›</a:t>
            </a:fld>
            <a:endParaRPr lang="nb-NO"/>
          </a:p>
        </p:txBody>
      </p:sp>
      <p:pic>
        <p:nvPicPr>
          <p:cNvPr id="3" name="Grafikk 2">
            <a:extLst>
              <a:ext uri="{FF2B5EF4-FFF2-40B4-BE49-F238E27FC236}">
                <a16:creationId xmlns:a16="http://schemas.microsoft.com/office/drawing/2014/main" id="{5C07E61F-A35C-03E8-ADD5-373858DF24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101512925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delt v,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Plassholder for bilde 3">
            <a:extLst>
              <a:ext uri="{FF2B5EF4-FFF2-40B4-BE49-F238E27FC236}">
                <a16:creationId xmlns:a16="http://schemas.microsoft.com/office/drawing/2014/main" id="{0D62D2AC-F204-5052-A344-37748CC26544}"/>
              </a:ext>
              <a:ext uri="{C183D7F6-B498-43B3-948B-1728B52AA6E4}">
                <adec:decorative xmlns:adec="http://schemas.microsoft.com/office/drawing/2017/decorative" val="0"/>
              </a:ext>
            </a:extLst>
          </p:cNvPr>
          <p:cNvSpPr>
            <a:spLocks noGrp="1"/>
          </p:cNvSpPr>
          <p:nvPr>
            <p:ph type="pic" sz="quarter" idx="14"/>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en-GB"/>
              <a:t>Click icon to add picture</a:t>
            </a:r>
            <a:endParaRPr lang="nb-NO"/>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13D579B6-F561-5B40-8A35-E8542372936F}" type="datetime1">
              <a:rPr lang="nb-NO" smtClean="0"/>
              <a:t>06.02.2025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E6C509A6-A612-4A8B-066D-F3C084F72AE3}"/>
              </a:ext>
            </a:extLst>
          </p:cNvPr>
          <p:cNvSpPr>
            <a:spLocks noGrp="1"/>
          </p:cNvSpPr>
          <p:nvPr>
            <p:ph type="title"/>
          </p:nvPr>
        </p:nvSpPr>
        <p:spPr>
          <a:xfrm>
            <a:off x="695326" y="620713"/>
            <a:ext cx="5400674" cy="1044575"/>
          </a:xfrm>
        </p:spPr>
        <p:txBody>
          <a:bodyPr rIns="360000"/>
          <a:lstStyle/>
          <a:p>
            <a:r>
              <a:rPr lang="en-GB"/>
              <a:t>Click to edit Master title style</a:t>
            </a:r>
            <a:endParaRPr lang="nb-NO"/>
          </a:p>
        </p:txBody>
      </p:sp>
      <p:pic>
        <p:nvPicPr>
          <p:cNvPr id="12" name="Grafikk 11">
            <a:extLst>
              <a:ext uri="{FF2B5EF4-FFF2-40B4-BE49-F238E27FC236}">
                <a16:creationId xmlns:a16="http://schemas.microsoft.com/office/drawing/2014/main" id="{3C3D7062-D60D-2C06-81F5-884FB615C0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88902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delt v, mø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ABFB-A43B-39B6-5C39-C65603B53B81}"/>
              </a:ext>
            </a:extLst>
          </p:cNvPr>
          <p:cNvSpPr>
            <a:spLocks noGrp="1"/>
          </p:cNvSpPr>
          <p:nvPr>
            <p:ph type="title"/>
          </p:nvPr>
        </p:nvSpPr>
        <p:spPr>
          <a:xfrm>
            <a:off x="695325" y="620713"/>
            <a:ext cx="5400675" cy="1044575"/>
          </a:xfrm>
        </p:spPr>
        <p:txBody>
          <a:bodyPr rIns="360000" anchor="ctr" anchorCtr="0">
            <a:noAutofit/>
          </a:bodyPr>
          <a:lstStyle>
            <a:lvl1pPr>
              <a:defRPr sz="3600">
                <a:solidFill>
                  <a:schemeClr val="bg1"/>
                </a:solidFill>
              </a:defRPr>
            </a:lvl1pPr>
          </a:lstStyle>
          <a:p>
            <a:r>
              <a:rPr lang="en-GB"/>
              <a:t>Click to edit Master title style</a:t>
            </a:r>
            <a:endParaRPr lang="nb-NO"/>
          </a:p>
        </p:txBody>
      </p:sp>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5" name="Plassholder for bilde 14">
            <a:extLst>
              <a:ext uri="{FF2B5EF4-FFF2-40B4-BE49-F238E27FC236}">
                <a16:creationId xmlns:a16="http://schemas.microsoft.com/office/drawing/2014/main" id="{BD8F9827-3EF3-3D0A-255F-528EB364E4CE}"/>
              </a:ext>
            </a:extLst>
          </p:cNvPr>
          <p:cNvSpPr>
            <a:spLocks noGrp="1"/>
          </p:cNvSpPr>
          <p:nvPr>
            <p:ph type="pic" sz="quarter" idx="13"/>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5369435 h 6858000"/>
              <a:gd name="connsiteX3" fmla="*/ 6096000 w 6096000"/>
              <a:gd name="connsiteY3" fmla="*/ 5943600 h 6858000"/>
              <a:gd name="connsiteX4" fmla="*/ 6096000 w 6096000"/>
              <a:gd name="connsiteY4" fmla="*/ 6134993 h 6858000"/>
              <a:gd name="connsiteX5" fmla="*/ 5372993 w 6096000"/>
              <a:gd name="connsiteY5" fmla="*/ 6858000 h 6858000"/>
              <a:gd name="connsiteX6" fmla="*/ 5181600 w 6096000"/>
              <a:gd name="connsiteY6" fmla="*/ 6858000 h 6858000"/>
              <a:gd name="connsiteX7" fmla="*/ 3948216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5369435"/>
                </a:lnTo>
                <a:lnTo>
                  <a:pt x="6096000" y="5943600"/>
                </a:lnTo>
                <a:lnTo>
                  <a:pt x="6096000" y="6134993"/>
                </a:lnTo>
                <a:cubicBezTo>
                  <a:pt x="6096000" y="6534299"/>
                  <a:pt x="5772299" y="6858000"/>
                  <a:pt x="5372993" y="6858000"/>
                </a:cubicBezTo>
                <a:lnTo>
                  <a:pt x="5181600" y="6858000"/>
                </a:lnTo>
                <a:lnTo>
                  <a:pt x="3948216" y="6858000"/>
                </a:lnTo>
                <a:lnTo>
                  <a:pt x="0" y="6858000"/>
                </a:lnTo>
                <a:close/>
              </a:path>
            </a:pathLst>
          </a:custGeom>
          <a:solidFill>
            <a:schemeClr val="bg2"/>
          </a:solidFill>
        </p:spPr>
        <p:txBody>
          <a:bodyPr wrap="square" tIns="360000">
            <a:noAutofit/>
          </a:bodyPr>
          <a:lstStyle>
            <a:lvl1pPr marL="0" indent="0" algn="ctr">
              <a:buNone/>
              <a:defRPr/>
            </a:lvl1pPr>
          </a:lstStyle>
          <a:p>
            <a:r>
              <a:rPr lang="en-GB"/>
              <a:t>Click icon to add picture</a:t>
            </a:r>
            <a:endParaRPr lang="nb-NO"/>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2"/>
                </a:solidFill>
              </a:defRPr>
            </a:lvl1pPr>
          </a:lstStyle>
          <a:p>
            <a:fld id="{D6D16768-56C7-1340-B787-3ABF6BC6BB4B}" type="datetime1">
              <a:rPr lang="nb-NO" smtClean="0"/>
              <a:t>06.02.2025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2"/>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341FD356-1CC0-514B-B5D9-F98600AAE6F5}" type="slidenum">
              <a:rPr lang="nb-NO" smtClean="0"/>
              <a:pPr/>
              <a:t>‹#›</a:t>
            </a:fld>
            <a:endParaRPr lang="nb-NO"/>
          </a:p>
        </p:txBody>
      </p:sp>
      <p:pic>
        <p:nvPicPr>
          <p:cNvPr id="13" name="Grafikk 12">
            <a:extLst>
              <a:ext uri="{FF2B5EF4-FFF2-40B4-BE49-F238E27FC236}">
                <a16:creationId xmlns:a16="http://schemas.microsoft.com/office/drawing/2014/main" id="{98A08ECE-605C-49AF-4ABC-1011EFDEFD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231818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delt h, l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defRPr sz="2000">
                <a:latin typeface="+mn-lt"/>
                <a:ea typeface="Roboto" panose="02000000000000000000" pitchFamily="2" charset="0"/>
                <a:cs typeface="Roboto" panose="02000000000000000000" pitchFamily="2" charset="0"/>
              </a:defRPr>
            </a:lvl1pPr>
            <a:lvl2pPr>
              <a:lnSpc>
                <a:spcPct val="110000"/>
              </a:lnSpc>
              <a:defRPr sz="1600">
                <a:latin typeface="+mn-lt"/>
                <a:ea typeface="Roboto" panose="02000000000000000000" pitchFamily="2" charset="0"/>
                <a:cs typeface="Roboto" panose="02000000000000000000" pitchFamily="2" charset="0"/>
              </a:defRPr>
            </a:lvl2pPr>
            <a:lvl3pPr>
              <a:lnSpc>
                <a:spcPct val="110000"/>
              </a:lnSpc>
              <a:defRPr sz="1600">
                <a:latin typeface="+mn-lt"/>
                <a:ea typeface="Roboto" panose="02000000000000000000" pitchFamily="2" charset="0"/>
                <a:cs typeface="Roboto" panose="02000000000000000000" pitchFamily="2" charset="0"/>
              </a:defRPr>
            </a:lvl3pPr>
            <a:lvl4pPr>
              <a:lnSpc>
                <a:spcPct val="110000"/>
              </a:lnSpc>
              <a:defRPr sz="1600">
                <a:latin typeface="+mn-lt"/>
                <a:ea typeface="Roboto" panose="02000000000000000000" pitchFamily="2" charset="0"/>
                <a:cs typeface="Roboto" panose="02000000000000000000" pitchFamily="2" charset="0"/>
              </a:defRPr>
            </a:lvl4pPr>
            <a:lvl5pPr>
              <a:lnSpc>
                <a:spcPct val="110000"/>
              </a:lnSpc>
              <a:defRPr sz="1600">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en-GB"/>
              <a:t>Click icon to add picture</a:t>
            </a:r>
            <a:endParaRPr lang="nb-NO"/>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2D496601-90BC-5A4F-A072-34692FF42E51}" type="datetime1">
              <a:rPr lang="nb-NO" smtClean="0"/>
              <a:t>06.02.2025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p>
            <a:r>
              <a:rPr lang="en-GB"/>
              <a:t>Click to edit Master title style</a:t>
            </a:r>
            <a:endParaRPr lang="nb-NO"/>
          </a:p>
        </p:txBody>
      </p:sp>
    </p:spTree>
    <p:extLst>
      <p:ext uri="{BB962C8B-B14F-4D97-AF65-F5344CB8AC3E}">
        <p14:creationId xmlns:p14="http://schemas.microsoft.com/office/powerpoint/2010/main" val="132147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delt h, mørk">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096000" y="1952625"/>
            <a:ext cx="5400675" cy="4356100"/>
          </a:xfrm>
        </p:spPr>
        <p:txBody>
          <a:bodyPr lIns="360000" rIns="0"/>
          <a:lstStyle>
            <a:lvl1pPr>
              <a:buClrTx/>
              <a:defRPr sz="2000">
                <a:solidFill>
                  <a:schemeClr val="bg1"/>
                </a:solidFill>
                <a:latin typeface="+mn-lt"/>
                <a:ea typeface="Roboto" panose="02000000000000000000" pitchFamily="2" charset="0"/>
                <a:cs typeface="Roboto" panose="02000000000000000000" pitchFamily="2" charset="0"/>
              </a:defRPr>
            </a:lvl1pPr>
            <a:lvl2pPr>
              <a:lnSpc>
                <a:spcPct val="110000"/>
              </a:lnSpc>
              <a:defRPr sz="1600">
                <a:solidFill>
                  <a:schemeClr val="bg1"/>
                </a:solidFill>
                <a:latin typeface="+mn-lt"/>
                <a:ea typeface="Roboto" panose="02000000000000000000" pitchFamily="2" charset="0"/>
                <a:cs typeface="Roboto" panose="02000000000000000000" pitchFamily="2" charset="0"/>
              </a:defRPr>
            </a:lvl2pPr>
            <a:lvl3pPr>
              <a:lnSpc>
                <a:spcPct val="110000"/>
              </a:lnSpc>
              <a:defRPr sz="1600">
                <a:solidFill>
                  <a:schemeClr val="bg1"/>
                </a:solidFill>
                <a:latin typeface="+mn-lt"/>
                <a:ea typeface="Roboto" panose="02000000000000000000" pitchFamily="2" charset="0"/>
                <a:cs typeface="Roboto" panose="02000000000000000000" pitchFamily="2" charset="0"/>
              </a:defRPr>
            </a:lvl3pPr>
            <a:lvl4pPr>
              <a:lnSpc>
                <a:spcPct val="110000"/>
              </a:lnSpc>
              <a:defRPr sz="1600">
                <a:solidFill>
                  <a:schemeClr val="bg1"/>
                </a:solidFill>
                <a:latin typeface="+mn-lt"/>
                <a:ea typeface="Roboto" panose="02000000000000000000" pitchFamily="2" charset="0"/>
                <a:cs typeface="Roboto" panose="02000000000000000000" pitchFamily="2" charset="0"/>
              </a:defRPr>
            </a:lvl4pPr>
            <a:lvl5pPr>
              <a:lnSpc>
                <a:spcPct val="110000"/>
              </a:lnSpc>
              <a:defRPr sz="1600">
                <a:solidFill>
                  <a:schemeClr val="bg1"/>
                </a:solidFill>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5" name="Picture Placeholder 14">
            <a:extLst>
              <a:ext uri="{FF2B5EF4-FFF2-40B4-BE49-F238E27FC236}">
                <a16:creationId xmlns:a16="http://schemas.microsoft.com/office/drawing/2014/main" id="{9C7BF90D-8F29-40C1-CA2D-19D8878F4A6B}"/>
              </a:ext>
            </a:extLst>
          </p:cNvPr>
          <p:cNvSpPr>
            <a:spLocks noGrp="1"/>
          </p:cNvSpPr>
          <p:nvPr>
            <p:ph type="pic" sz="quarter" idx="13"/>
          </p:nvPr>
        </p:nvSpPr>
        <p:spPr>
          <a:xfrm>
            <a:off x="0" y="0"/>
            <a:ext cx="6096000" cy="6858000"/>
          </a:xfrm>
          <a:custGeom>
            <a:avLst/>
            <a:gdLst>
              <a:gd name="connsiteX0" fmla="*/ 0 w 6096000"/>
              <a:gd name="connsiteY0" fmla="*/ 0 h 6858000"/>
              <a:gd name="connsiteX1" fmla="*/ 1391920 w 6096000"/>
              <a:gd name="connsiteY1" fmla="*/ 0 h 6858000"/>
              <a:gd name="connsiteX2" fmla="*/ 1391920 w 6096000"/>
              <a:gd name="connsiteY2" fmla="*/ 0 h 6858000"/>
              <a:gd name="connsiteX3" fmla="*/ 4704080 w 6096000"/>
              <a:gd name="connsiteY3" fmla="*/ 0 h 6858000"/>
              <a:gd name="connsiteX4" fmla="*/ 5384780 w 6096000"/>
              <a:gd name="connsiteY4" fmla="*/ 0 h 6858000"/>
              <a:gd name="connsiteX5" fmla="*/ 6096000 w 6096000"/>
              <a:gd name="connsiteY5" fmla="*/ 0 h 6858000"/>
              <a:gd name="connsiteX6" fmla="*/ 6096000 w 6096000"/>
              <a:gd name="connsiteY6" fmla="*/ 711220 h 6858000"/>
              <a:gd name="connsiteX7" fmla="*/ 6096000 w 6096000"/>
              <a:gd name="connsiteY7" fmla="*/ 1391920 h 6858000"/>
              <a:gd name="connsiteX8" fmla="*/ 6096000 w 6096000"/>
              <a:gd name="connsiteY8" fmla="*/ 6146780 h 6858000"/>
              <a:gd name="connsiteX9" fmla="*/ 5384780 w 6096000"/>
              <a:gd name="connsiteY9" fmla="*/ 6858000 h 6858000"/>
              <a:gd name="connsiteX10" fmla="*/ 1391920 w 6096000"/>
              <a:gd name="connsiteY10" fmla="*/ 6858000 h 6858000"/>
              <a:gd name="connsiteX11" fmla="*/ 711220 w 6096000"/>
              <a:gd name="connsiteY11" fmla="*/ 6858000 h 6858000"/>
              <a:gd name="connsiteX12" fmla="*/ 0 w 6096000"/>
              <a:gd name="connsiteY12" fmla="*/ 6858000 h 6858000"/>
              <a:gd name="connsiteX13" fmla="*/ 0 w 6096000"/>
              <a:gd name="connsiteY13" fmla="*/ 5466080 h 6858000"/>
              <a:gd name="connsiteX14" fmla="*/ 0 w 6096000"/>
              <a:gd name="connsiteY14" fmla="*/ 5466080 h 6858000"/>
              <a:gd name="connsiteX15" fmla="*/ 0 w 6096000"/>
              <a:gd name="connsiteY15" fmla="*/ 1391920 h 6858000"/>
              <a:gd name="connsiteX16" fmla="*/ 0 w 6096000"/>
              <a:gd name="connsiteY16" fmla="*/ 1391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6000" h="6858000">
                <a:moveTo>
                  <a:pt x="0" y="0"/>
                </a:moveTo>
                <a:lnTo>
                  <a:pt x="1391920" y="0"/>
                </a:lnTo>
                <a:lnTo>
                  <a:pt x="1391920" y="0"/>
                </a:lnTo>
                <a:lnTo>
                  <a:pt x="4704080" y="0"/>
                </a:lnTo>
                <a:lnTo>
                  <a:pt x="5384780" y="0"/>
                </a:lnTo>
                <a:lnTo>
                  <a:pt x="6096000" y="0"/>
                </a:lnTo>
                <a:lnTo>
                  <a:pt x="6096000" y="711220"/>
                </a:lnTo>
                <a:lnTo>
                  <a:pt x="6096000" y="1391920"/>
                </a:lnTo>
                <a:lnTo>
                  <a:pt x="6096000" y="6146780"/>
                </a:lnTo>
                <a:cubicBezTo>
                  <a:pt x="6096000" y="6539576"/>
                  <a:pt x="5777576" y="6858000"/>
                  <a:pt x="5384780" y="6858000"/>
                </a:cubicBezTo>
                <a:lnTo>
                  <a:pt x="1391920" y="6858000"/>
                </a:lnTo>
                <a:lnTo>
                  <a:pt x="711220" y="6858000"/>
                </a:lnTo>
                <a:lnTo>
                  <a:pt x="0" y="6858000"/>
                </a:lnTo>
                <a:lnTo>
                  <a:pt x="0" y="5466080"/>
                </a:lnTo>
                <a:lnTo>
                  <a:pt x="0" y="5466080"/>
                </a:lnTo>
                <a:lnTo>
                  <a:pt x="0" y="1391920"/>
                </a:lnTo>
                <a:lnTo>
                  <a:pt x="0" y="1391920"/>
                </a:lnTo>
                <a:close/>
              </a:path>
            </a:pathLst>
          </a:custGeom>
          <a:solidFill>
            <a:schemeClr val="bg2"/>
          </a:solidFill>
        </p:spPr>
        <p:txBody>
          <a:bodyPr wrap="square" tIns="360000">
            <a:noAutofit/>
          </a:bodyPr>
          <a:lstStyle>
            <a:lvl1pPr marL="0" indent="0" algn="ctr">
              <a:buNone/>
              <a:defRPr/>
            </a:lvl1pPr>
          </a:lstStyle>
          <a:p>
            <a:r>
              <a:rPr lang="en-GB"/>
              <a:t>Click icon to add picture</a:t>
            </a:r>
            <a:endParaRPr lang="nb-NO"/>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6568E919-AB03-974F-884F-D75D3847DBE4}" type="datetime1">
              <a:rPr lang="nb-NO" smtClean="0"/>
              <a:t>06.02.2025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2"/>
                </a:solidFill>
              </a:defRPr>
            </a:lvl1pPr>
          </a:lstStyle>
          <a:p>
            <a:fld id="{341FD356-1CC0-514B-B5D9-F98600AAE6F5}" type="slidenum">
              <a:rPr lang="nb-NO" smtClean="0"/>
              <a:pPr/>
              <a:t>‹#›</a:t>
            </a:fld>
            <a:endParaRPr lang="nb-NO"/>
          </a:p>
        </p:txBody>
      </p:sp>
      <p:sp>
        <p:nvSpPr>
          <p:cNvPr id="10" name="Tittel 9">
            <a:extLst>
              <a:ext uri="{FF2B5EF4-FFF2-40B4-BE49-F238E27FC236}">
                <a16:creationId xmlns:a16="http://schemas.microsoft.com/office/drawing/2014/main" id="{FC882582-0281-E799-94B4-4E5283207309}"/>
              </a:ext>
            </a:extLst>
          </p:cNvPr>
          <p:cNvSpPr>
            <a:spLocks noGrp="1"/>
          </p:cNvSpPr>
          <p:nvPr>
            <p:ph type="title"/>
          </p:nvPr>
        </p:nvSpPr>
        <p:spPr>
          <a:xfrm>
            <a:off x="6095999" y="620713"/>
            <a:ext cx="5400675" cy="1044575"/>
          </a:xfrm>
        </p:spPr>
        <p:txBody>
          <a:bodyPr lIns="360000"/>
          <a:lstStyle>
            <a:lvl1pPr>
              <a:defRPr>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720687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ldekk bilde, liten tekstblokk">
    <p:spTree>
      <p:nvGrpSpPr>
        <p:cNvPr id="1" name=""/>
        <p:cNvGrpSpPr/>
        <p:nvPr/>
      </p:nvGrpSpPr>
      <p:grpSpPr>
        <a:xfrm>
          <a:off x="0" y="0"/>
          <a:ext cx="0" cy="0"/>
          <a:chOff x="0" y="0"/>
          <a:chExt cx="0" cy="0"/>
        </a:xfrm>
      </p:grpSpPr>
      <p:sp>
        <p:nvSpPr>
          <p:cNvPr id="10" name="Guide">
            <a:extLst>
              <a:ext uri="{FF2B5EF4-FFF2-40B4-BE49-F238E27FC236}">
                <a16:creationId xmlns:a16="http://schemas.microsoft.com/office/drawing/2014/main" id="{699A2402-4AD5-7C27-A860-2798A9BEEE11}"/>
              </a:ext>
              <a:ext uri="{C183D7F6-B498-43B3-948B-1728B52AA6E4}">
                <adec:decorative xmlns:adec="http://schemas.microsoft.com/office/drawing/2017/decorative" val="1"/>
              </a:ext>
            </a:extLst>
          </p:cNvPr>
          <p:cNvSpPr txBox="1"/>
          <p:nvPr userDrawn="1"/>
        </p:nvSpPr>
        <p:spPr>
          <a:xfrm>
            <a:off x="12313919" y="549275"/>
            <a:ext cx="1293593"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17" name="Bilde">
            <a:extLst>
              <a:ext uri="{FF2B5EF4-FFF2-40B4-BE49-F238E27FC236}">
                <a16:creationId xmlns:a16="http://schemas.microsoft.com/office/drawing/2014/main" id="{564D2DC8-0601-F2BC-389F-6617CEB91D95}"/>
              </a:ext>
            </a:extLst>
          </p:cNvPr>
          <p:cNvSpPr>
            <a:spLocks noGrp="1"/>
          </p:cNvSpPr>
          <p:nvPr>
            <p:ph type="pic" sz="quarter" idx="13"/>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solidFill>
            <a:schemeClr val="bg2"/>
          </a:solidFill>
        </p:spPr>
        <p:txBody>
          <a:bodyPr wrap="square" tIns="360000">
            <a:noAutofit/>
          </a:bodyPr>
          <a:lstStyle>
            <a:lvl1pPr marL="0" indent="0" algn="ctr">
              <a:buNone/>
              <a:defRPr/>
            </a:lvl1pPr>
          </a:lstStyle>
          <a:p>
            <a:r>
              <a:rPr lang="en-GB"/>
              <a:t>Click icon to add picture</a:t>
            </a:r>
            <a:endParaRPr lang="nb-NO"/>
          </a:p>
        </p:txBody>
      </p:sp>
      <p:sp>
        <p:nvSpPr>
          <p:cNvPr id="15" name="Tekst">
            <a:extLst>
              <a:ext uri="{FF2B5EF4-FFF2-40B4-BE49-F238E27FC236}">
                <a16:creationId xmlns:a16="http://schemas.microsoft.com/office/drawing/2014/main" id="{80619626-4239-8766-8457-9BD604F81987}"/>
              </a:ext>
            </a:extLst>
          </p:cNvPr>
          <p:cNvSpPr>
            <a:spLocks noGrp="1"/>
          </p:cNvSpPr>
          <p:nvPr>
            <p:ph type="body" sz="quarter" idx="14"/>
          </p:nvPr>
        </p:nvSpPr>
        <p:spPr>
          <a:xfrm>
            <a:off x="8256588" y="620713"/>
            <a:ext cx="3240000" cy="3095625"/>
          </a:xfrm>
          <a:prstGeom prst="round1Rect">
            <a:avLst>
              <a:gd name="adj" fmla="val 13232"/>
            </a:avLst>
          </a:prstGeom>
          <a:solidFill>
            <a:schemeClr val="bg1"/>
          </a:solidFill>
        </p:spPr>
        <p:txBody>
          <a:bodyPr wrap="square" lIns="288000" tIns="720000" rIns="288000" bIns="288000">
            <a:noAutofit/>
          </a:bodyPr>
          <a:lstStyle>
            <a:lvl1pPr marL="0" indent="-270000">
              <a:lnSpc>
                <a:spcPct val="120000"/>
              </a:lnSpc>
              <a:spcBef>
                <a:spcPts val="500"/>
              </a:spcBef>
              <a:buNone/>
              <a:defRPr sz="1800"/>
            </a:lvl1pPr>
            <a:lvl2pPr marL="0" indent="-270000">
              <a:lnSpc>
                <a:spcPct val="100000"/>
              </a:lnSpc>
              <a:spcBef>
                <a:spcPts val="500"/>
              </a:spcBef>
              <a:buFont typeface="Arial" panose="020B0604020202020204" pitchFamily="34" charset="0"/>
              <a:buChar char="•"/>
              <a:defRPr sz="1600"/>
            </a:lvl2pPr>
            <a:lvl3pPr marL="491400" indent="0">
              <a:buNone/>
              <a:defRPr sz="2400"/>
            </a:lvl3pPr>
            <a:lvl4pPr marL="707400" indent="0">
              <a:buNone/>
              <a:defRPr sz="2400"/>
            </a:lvl4pPr>
            <a:lvl5pPr marL="923400" indent="0">
              <a:buNone/>
              <a:defRPr sz="2400"/>
            </a:lvl5pPr>
          </a:lstStyle>
          <a:p>
            <a:pPr lvl="0"/>
            <a:r>
              <a:rPr lang="en-GB"/>
              <a:t>Click to edit Master text styles</a:t>
            </a:r>
          </a:p>
          <a:p>
            <a:pPr lvl="1"/>
            <a:r>
              <a:rPr lang="en-GB"/>
              <a:t>Second level</a:t>
            </a:r>
          </a:p>
        </p:txBody>
      </p:sp>
      <p:sp>
        <p:nvSpPr>
          <p:cNvPr id="19" name="Graphic">
            <a:extLst>
              <a:ext uri="{FF2B5EF4-FFF2-40B4-BE49-F238E27FC236}">
                <a16:creationId xmlns:a16="http://schemas.microsoft.com/office/drawing/2014/main" id="{52675333-694D-0924-A96E-4336D20837F4}"/>
              </a:ext>
              <a:ext uri="{C183D7F6-B498-43B3-948B-1728B52AA6E4}">
                <adec:decorative xmlns:adec="http://schemas.microsoft.com/office/drawing/2017/decorative" val="1"/>
              </a:ext>
            </a:extLst>
          </p:cNvPr>
          <p:cNvSpPr>
            <a:spLocks noGrp="1"/>
          </p:cNvSpPr>
          <p:nvPr>
            <p:ph type="body" sz="quarter" idx="15"/>
          </p:nvPr>
        </p:nvSpPr>
        <p:spPr>
          <a:xfrm>
            <a:off x="8569111" y="927407"/>
            <a:ext cx="273600" cy="900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r">
              <a:buNone/>
              <a:defRPr sz="100">
                <a:solidFill>
                  <a:schemeClr val="accent1"/>
                </a:solidFill>
              </a:defRPr>
            </a:lvl1pPr>
            <a:lvl2pPr marL="275400" indent="0">
              <a:buNone/>
              <a:defRPr/>
            </a:lvl2pPr>
            <a:lvl3pPr marL="491400" indent="0">
              <a:buNone/>
              <a:defRPr/>
            </a:lvl3pPr>
            <a:lvl4pPr marL="707400" indent="0">
              <a:buNone/>
              <a:defRPr/>
            </a:lvl4pPr>
            <a:lvl5pPr marL="923400" indent="0">
              <a:buNone/>
              <a:defRPr/>
            </a:lvl5pPr>
          </a:lstStyle>
          <a:p>
            <a:pPr lvl="0"/>
            <a:r>
              <a:rPr lang="en-GB"/>
              <a:t>Click to edit Master text styles</a:t>
            </a:r>
          </a:p>
        </p:txBody>
      </p:sp>
      <p:sp>
        <p:nvSpPr>
          <p:cNvPr id="3" name="Date Placeholder 2">
            <a:extLst>
              <a:ext uri="{FF2B5EF4-FFF2-40B4-BE49-F238E27FC236}">
                <a16:creationId xmlns:a16="http://schemas.microsoft.com/office/drawing/2014/main" id="{08886E30-E647-A7B1-20FD-2D7AE67DA371}"/>
              </a:ext>
              <a:ext uri="{C183D7F6-B498-43B3-948B-1728B52AA6E4}">
                <adec:decorative xmlns:adec="http://schemas.microsoft.com/office/drawing/2017/decorative" val="1"/>
              </a:ext>
            </a:extLst>
          </p:cNvPr>
          <p:cNvSpPr>
            <a:spLocks noGrp="1"/>
          </p:cNvSpPr>
          <p:nvPr>
            <p:ph type="dt" sz="half" idx="10"/>
          </p:nvPr>
        </p:nvSpPr>
        <p:spPr/>
        <p:txBody>
          <a:bodyPr/>
          <a:lstStyle/>
          <a:p>
            <a:fld id="{195E79B3-FEAD-1D43-94FA-C03DF327079F}" type="datetime1">
              <a:rPr lang="nb-NO" smtClean="0"/>
              <a:t>06.02.2025</a:t>
            </a:fld>
            <a:endParaRPr lang="nb-NO"/>
          </a:p>
        </p:txBody>
      </p:sp>
      <p:sp>
        <p:nvSpPr>
          <p:cNvPr id="4" name="Footer Placeholder 3">
            <a:extLst>
              <a:ext uri="{FF2B5EF4-FFF2-40B4-BE49-F238E27FC236}">
                <a16:creationId xmlns:a16="http://schemas.microsoft.com/office/drawing/2014/main" id="{C1C4546F-4602-94E2-3EE7-C9A968699A4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EB6D611-E0DF-AAEA-6369-E3B0EE39B47C}"/>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408242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ttelside, logoblå 1">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Click to edit Master title style</a:t>
            </a:r>
            <a:endParaRPr lang="nb-NO"/>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en-GB"/>
              <a:t>Click to edit Master text styles</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4186221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dekk bilde, stor tekstblok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F352013-EA5A-9DF7-ECA6-48E28A9F3FB9}"/>
              </a:ext>
            </a:extLst>
          </p:cNvPr>
          <p:cNvSpPr>
            <a:spLocks noGrp="1"/>
          </p:cNvSpPr>
          <p:nvPr>
            <p:ph type="pic" sz="quarter" idx="13"/>
          </p:nvPr>
        </p:nvSpPr>
        <p:spPr>
          <a:xfrm>
            <a:off x="0" y="0"/>
            <a:ext cx="12192001" cy="6858000"/>
          </a:xfrm>
          <a:solidFill>
            <a:schemeClr val="bg2"/>
          </a:solidFill>
        </p:spPr>
        <p:txBody>
          <a:bodyPr/>
          <a:lstStyle/>
          <a:p>
            <a:r>
              <a:rPr lang="en-GB"/>
              <a:t>Click icon to add picture</a:t>
            </a:r>
            <a:endParaRPr lang="nb-NO"/>
          </a:p>
        </p:txBody>
      </p:sp>
      <p:sp>
        <p:nvSpPr>
          <p:cNvPr id="8" name="Text Placeholder 7">
            <a:extLst>
              <a:ext uri="{FF2B5EF4-FFF2-40B4-BE49-F238E27FC236}">
                <a16:creationId xmlns:a16="http://schemas.microsoft.com/office/drawing/2014/main" id="{48191E82-2792-D04C-A995-820EA7D9137C}"/>
              </a:ext>
            </a:extLst>
          </p:cNvPr>
          <p:cNvSpPr>
            <a:spLocks noGrp="1"/>
          </p:cNvSpPr>
          <p:nvPr>
            <p:ph type="body" sz="quarter" idx="14"/>
          </p:nvPr>
        </p:nvSpPr>
        <p:spPr>
          <a:xfrm>
            <a:off x="6831836" y="620712"/>
            <a:ext cx="4664751" cy="4059661"/>
          </a:xfrm>
          <a:prstGeom prst="round1Rect">
            <a:avLst>
              <a:gd name="adj" fmla="val 17649"/>
            </a:avLst>
          </a:prstGeom>
          <a:solidFill>
            <a:schemeClr val="bg1"/>
          </a:solidFill>
        </p:spPr>
        <p:txBody>
          <a:bodyPr lIns="360000" tIns="1080000" rIns="288000" bIns="288000">
            <a:normAutofit/>
          </a:bodyPr>
          <a:lstStyle>
            <a:lvl1pPr marL="0" indent="0">
              <a:lnSpc>
                <a:spcPct val="100000"/>
              </a:lnSpc>
              <a:buNone/>
              <a:defRPr sz="3600" b="1">
                <a:solidFill>
                  <a:schemeClr val="accent1"/>
                </a:solidFill>
              </a:defRPr>
            </a:lvl1pPr>
            <a:lvl2pPr marL="618300" indent="-342900">
              <a:buFont typeface="Arial" panose="020B0604020202020204" pitchFamily="34" charset="0"/>
              <a:buChar char="•"/>
              <a:defRPr sz="1800"/>
            </a:lvl2pPr>
            <a:lvl3pPr marL="491400" indent="0">
              <a:buNone/>
              <a:defRPr sz="2400"/>
            </a:lvl3pPr>
            <a:lvl4pPr marL="707400" indent="0">
              <a:buNone/>
              <a:defRPr sz="2400"/>
            </a:lvl4pPr>
            <a:lvl5pPr marL="923400" indent="0">
              <a:buNone/>
              <a:defRPr sz="2400"/>
            </a:lvl5pPr>
          </a:lstStyle>
          <a:p>
            <a:pPr lvl="0"/>
            <a:r>
              <a:rPr lang="en-GB"/>
              <a:t>Click to edit Master text styles</a:t>
            </a:r>
          </a:p>
        </p:txBody>
      </p:sp>
      <p:sp>
        <p:nvSpPr>
          <p:cNvPr id="7" name="TextBox 6">
            <a:extLst>
              <a:ext uri="{FF2B5EF4-FFF2-40B4-BE49-F238E27FC236}">
                <a16:creationId xmlns:a16="http://schemas.microsoft.com/office/drawing/2014/main" id="{1A49859A-F13F-644E-5B05-EDEDB1F1CAC1}"/>
              </a:ext>
              <a:ext uri="{C183D7F6-B498-43B3-948B-1728B52AA6E4}">
                <adec:decorative xmlns:adec="http://schemas.microsoft.com/office/drawing/2017/decorative" val="1"/>
              </a:ext>
            </a:extLst>
          </p:cNvPr>
          <p:cNvSpPr txBox="1"/>
          <p:nvPr userDrawn="1"/>
        </p:nvSpPr>
        <p:spPr>
          <a:xfrm>
            <a:off x="12282388" y="858777"/>
            <a:ext cx="1278629" cy="1107996"/>
          </a:xfrm>
          <a:prstGeom prst="rect">
            <a:avLst/>
          </a:prstGeom>
          <a:noFill/>
        </p:spPr>
        <p:txBody>
          <a:bodyPr wrap="square" lIns="0" tIns="0" rIns="0" bIns="0" rtlCol="0">
            <a:spAutoFit/>
          </a:bodyPr>
          <a:lstStyle/>
          <a:p>
            <a:pPr algn="l"/>
            <a:r>
              <a:rPr lang="nb-NO" sz="1200">
                <a:latin typeface="Roboto" panose="02000000000000000000" pitchFamily="2" charset="0"/>
                <a:ea typeface="Roboto" panose="02000000000000000000" pitchFamily="2" charset="0"/>
                <a:cs typeface="Roboto" panose="02000000000000000000" pitchFamily="2" charset="0"/>
              </a:rPr>
              <a:t>Blokken plasseres i det hjørnet som passer bildet best.</a:t>
            </a:r>
          </a:p>
          <a:p>
            <a:pPr algn="l"/>
            <a:endParaRPr lang="nb-NO" sz="1200">
              <a:latin typeface="Roboto" panose="02000000000000000000" pitchFamily="2" charset="0"/>
              <a:ea typeface="Roboto" panose="02000000000000000000" pitchFamily="2" charset="0"/>
              <a:cs typeface="Roboto" panose="02000000000000000000" pitchFamily="2" charset="0"/>
            </a:endParaRPr>
          </a:p>
          <a:p>
            <a:pPr algn="l"/>
            <a:r>
              <a:rPr lang="nb-NO" sz="1200" b="1">
                <a:latin typeface="Roboto" panose="02000000000000000000" pitchFamily="2" charset="0"/>
                <a:ea typeface="Roboto" panose="02000000000000000000" pitchFamily="2" charset="0"/>
                <a:cs typeface="Roboto" panose="02000000000000000000" pitchFamily="2" charset="0"/>
              </a:rPr>
              <a:t>NB. Bruk hjelpelinjer!</a:t>
            </a:r>
          </a:p>
        </p:txBody>
      </p:sp>
      <p:sp>
        <p:nvSpPr>
          <p:cNvPr id="4" name="Plassholder for tekst 3">
            <a:extLst>
              <a:ext uri="{FF2B5EF4-FFF2-40B4-BE49-F238E27FC236}">
                <a16:creationId xmlns:a16="http://schemas.microsoft.com/office/drawing/2014/main" id="{F06F01F7-3339-FA99-42DD-C2DF02D3F138}"/>
              </a:ext>
              <a:ext uri="{C183D7F6-B498-43B3-948B-1728B52AA6E4}">
                <adec:decorative xmlns:adec="http://schemas.microsoft.com/office/drawing/2017/decorative" val="1"/>
              </a:ext>
            </a:extLst>
          </p:cNvPr>
          <p:cNvSpPr>
            <a:spLocks noGrp="1"/>
          </p:cNvSpPr>
          <p:nvPr>
            <p:ph type="body" sz="quarter" idx="15"/>
          </p:nvPr>
        </p:nvSpPr>
        <p:spPr>
          <a:xfrm>
            <a:off x="7213346" y="1064315"/>
            <a:ext cx="1782000" cy="2376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570500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listing">
    <p:spTree>
      <p:nvGrpSpPr>
        <p:cNvPr id="1" name=""/>
        <p:cNvGrpSpPr/>
        <p:nvPr/>
      </p:nvGrpSpPr>
      <p:grpSpPr>
        <a:xfrm>
          <a:off x="0" y="0"/>
          <a:ext cx="0" cy="0"/>
          <a:chOff x="0" y="0"/>
          <a:chExt cx="0" cy="0"/>
        </a:xfrm>
      </p:grpSpPr>
      <p:sp>
        <p:nvSpPr>
          <p:cNvPr id="27" name="Rektangel med ett avrundet hjørne 26">
            <a:extLst>
              <a:ext uri="{FF2B5EF4-FFF2-40B4-BE49-F238E27FC236}">
                <a16:creationId xmlns:a16="http://schemas.microsoft.com/office/drawing/2014/main" id="{57F1973D-87A7-31BA-5017-C2C9E3CAAD19}"/>
              </a:ext>
              <a:ext uri="{C183D7F6-B498-43B3-948B-1728B52AA6E4}">
                <adec:decorative xmlns:adec="http://schemas.microsoft.com/office/drawing/2017/decorative" val="1"/>
              </a:ext>
            </a:extLst>
          </p:cNvPr>
          <p:cNvSpPr/>
          <p:nvPr userDrawn="1"/>
        </p:nvSpPr>
        <p:spPr>
          <a:xfrm rot="5400000">
            <a:off x="2738298"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med ett avrundet hjørne 29">
            <a:extLst>
              <a:ext uri="{FF2B5EF4-FFF2-40B4-BE49-F238E27FC236}">
                <a16:creationId xmlns:a16="http://schemas.microsoft.com/office/drawing/2014/main" id="{0C3E80C0-C4B1-95B1-AA3D-B059C4A9633D}"/>
              </a:ext>
              <a:ext uri="{C183D7F6-B498-43B3-948B-1728B52AA6E4}">
                <adec:decorative xmlns:adec="http://schemas.microsoft.com/office/drawing/2017/decorative" val="1"/>
              </a:ext>
            </a:extLst>
          </p:cNvPr>
          <p:cNvSpPr/>
          <p:nvPr userDrawn="1"/>
        </p:nvSpPr>
        <p:spPr>
          <a:xfrm rot="5400000">
            <a:off x="8621647" y="1688482"/>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ktangel med ett avrundet hjørne 32">
            <a:extLst>
              <a:ext uri="{FF2B5EF4-FFF2-40B4-BE49-F238E27FC236}">
                <a16:creationId xmlns:a16="http://schemas.microsoft.com/office/drawing/2014/main" id="{110BC27A-6FBD-D397-7A5E-0841EB5C948B}"/>
              </a:ext>
              <a:ext uri="{C183D7F6-B498-43B3-948B-1728B52AA6E4}">
                <adec:decorative xmlns:adec="http://schemas.microsoft.com/office/drawing/2017/decorative" val="1"/>
              </a:ext>
            </a:extLst>
          </p:cNvPr>
          <p:cNvSpPr/>
          <p:nvPr userDrawn="1"/>
        </p:nvSpPr>
        <p:spPr>
          <a:xfrm rot="5400000">
            <a:off x="2738298"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ktangel med ett avrundet hjørne 35">
            <a:extLst>
              <a:ext uri="{FF2B5EF4-FFF2-40B4-BE49-F238E27FC236}">
                <a16:creationId xmlns:a16="http://schemas.microsoft.com/office/drawing/2014/main" id="{A6E8226A-22D1-57C5-927C-D2689E38F22B}"/>
              </a:ext>
              <a:ext uri="{C183D7F6-B498-43B3-948B-1728B52AA6E4}">
                <adec:decorative xmlns:adec="http://schemas.microsoft.com/office/drawing/2017/decorative" val="1"/>
              </a:ext>
            </a:extLst>
          </p:cNvPr>
          <p:cNvSpPr/>
          <p:nvPr userDrawn="1"/>
        </p:nvSpPr>
        <p:spPr>
          <a:xfrm rot="5400000">
            <a:off x="8621647" y="3217280"/>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ktangel med ett avrundet hjørne 23">
            <a:extLst>
              <a:ext uri="{FF2B5EF4-FFF2-40B4-BE49-F238E27FC236}">
                <a16:creationId xmlns:a16="http://schemas.microsoft.com/office/drawing/2014/main" id="{A46BDC32-E732-2035-0CC8-37F80F2173FC}"/>
              </a:ext>
              <a:ext uri="{C183D7F6-B498-43B3-948B-1728B52AA6E4}">
                <adec:decorative xmlns:adec="http://schemas.microsoft.com/office/drawing/2017/decorative" val="1"/>
              </a:ext>
            </a:extLst>
          </p:cNvPr>
          <p:cNvSpPr/>
          <p:nvPr userDrawn="1"/>
        </p:nvSpPr>
        <p:spPr>
          <a:xfrm rot="5400000">
            <a:off x="861455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med ett avrundet hjørne 1">
            <a:extLst>
              <a:ext uri="{FF2B5EF4-FFF2-40B4-BE49-F238E27FC236}">
                <a16:creationId xmlns:a16="http://schemas.microsoft.com/office/drawing/2014/main" id="{7B97D543-633A-6552-C816-8F0F13409A17}"/>
              </a:ext>
              <a:ext uri="{C183D7F6-B498-43B3-948B-1728B52AA6E4}">
                <adec:decorative xmlns:adec="http://schemas.microsoft.com/office/drawing/2017/decorative" val="1"/>
              </a:ext>
            </a:extLst>
          </p:cNvPr>
          <p:cNvSpPr/>
          <p:nvPr userDrawn="1"/>
        </p:nvSpPr>
        <p:spPr>
          <a:xfrm rot="5400000">
            <a:off x="2738299" y="158238"/>
            <a:ext cx="1080000" cy="4679951"/>
          </a:xfrm>
          <a:prstGeom prst="round1Rect">
            <a:avLst>
              <a:gd name="adj" fmla="val 284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tel 5">
            <a:extLst>
              <a:ext uri="{FF2B5EF4-FFF2-40B4-BE49-F238E27FC236}">
                <a16:creationId xmlns:a16="http://schemas.microsoft.com/office/drawing/2014/main" id="{F0FAF3CA-699C-8696-9D6C-E2384ED0F37D}"/>
              </a:ext>
            </a:extLst>
          </p:cNvPr>
          <p:cNvSpPr>
            <a:spLocks noGrp="1"/>
          </p:cNvSpPr>
          <p:nvPr>
            <p:ph type="title"/>
          </p:nvPr>
        </p:nvSpPr>
        <p:spPr/>
        <p:txBody>
          <a:bodyPr/>
          <a:lstStyle/>
          <a:p>
            <a:r>
              <a:rPr lang="en-GB"/>
              <a:t>Click to edit Master title style</a:t>
            </a:r>
            <a:endParaRPr lang="nb-NO"/>
          </a:p>
        </p:txBody>
      </p:sp>
      <p:sp>
        <p:nvSpPr>
          <p:cNvPr id="16" name="Plassholder for tekst 15">
            <a:extLst>
              <a:ext uri="{FF2B5EF4-FFF2-40B4-BE49-F238E27FC236}">
                <a16:creationId xmlns:a16="http://schemas.microsoft.com/office/drawing/2014/main" id="{F29D663A-5C67-AD4F-41B3-AC2A4A9995CE}"/>
              </a:ext>
            </a:extLst>
          </p:cNvPr>
          <p:cNvSpPr>
            <a:spLocks noGrp="1" noChangeAspect="1"/>
          </p:cNvSpPr>
          <p:nvPr>
            <p:ph type="body" sz="quarter" idx="14" hasCustomPrompt="1"/>
          </p:nvPr>
        </p:nvSpPr>
        <p:spPr>
          <a:xfrm>
            <a:off x="69532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93832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9" name="Plassholder for tekst 15">
            <a:extLst>
              <a:ext uri="{FF2B5EF4-FFF2-40B4-BE49-F238E27FC236}">
                <a16:creationId xmlns:a16="http://schemas.microsoft.com/office/drawing/2014/main" id="{997E195F-8DE9-F78D-8F18-A6E182FDC6B5}"/>
              </a:ext>
            </a:extLst>
          </p:cNvPr>
          <p:cNvSpPr>
            <a:spLocks noGrp="1" noChangeAspect="1"/>
          </p:cNvSpPr>
          <p:nvPr>
            <p:ph type="body" sz="quarter" idx="18" hasCustomPrompt="1"/>
          </p:nvPr>
        </p:nvSpPr>
        <p:spPr>
          <a:xfrm>
            <a:off x="695324"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938324"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5" name="Plassholder for tekst 15">
            <a:extLst>
              <a:ext uri="{FF2B5EF4-FFF2-40B4-BE49-F238E27FC236}">
                <a16:creationId xmlns:a16="http://schemas.microsoft.com/office/drawing/2014/main" id="{DBA1CFA1-FA6C-8F96-D8D8-2D9DC7FF6FC5}"/>
              </a:ext>
            </a:extLst>
          </p:cNvPr>
          <p:cNvSpPr>
            <a:spLocks noGrp="1" noChangeAspect="1"/>
          </p:cNvSpPr>
          <p:nvPr>
            <p:ph type="body" sz="quarter" idx="22" hasCustomPrompt="1"/>
          </p:nvPr>
        </p:nvSpPr>
        <p:spPr>
          <a:xfrm>
            <a:off x="695324"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938324"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6" name="Plassholder for tekst 15">
            <a:extLst>
              <a:ext uri="{FF2B5EF4-FFF2-40B4-BE49-F238E27FC236}">
                <a16:creationId xmlns:a16="http://schemas.microsoft.com/office/drawing/2014/main" id="{EE1DA772-A280-4F5A-BD2C-39DD6DF4E942}"/>
              </a:ext>
            </a:extLst>
          </p:cNvPr>
          <p:cNvSpPr>
            <a:spLocks noGrp="1" noChangeAspect="1"/>
          </p:cNvSpPr>
          <p:nvPr>
            <p:ph type="body" sz="quarter" idx="16" hasCustomPrompt="1"/>
          </p:nvPr>
        </p:nvSpPr>
        <p:spPr>
          <a:xfrm>
            <a:off x="6571585" y="1760815"/>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6814585" y="1958213"/>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2" name="Plassholder for tekst 15">
            <a:extLst>
              <a:ext uri="{FF2B5EF4-FFF2-40B4-BE49-F238E27FC236}">
                <a16:creationId xmlns:a16="http://schemas.microsoft.com/office/drawing/2014/main" id="{8A437FEB-21C6-134C-5E1C-7E929033D20D}"/>
              </a:ext>
            </a:extLst>
          </p:cNvPr>
          <p:cNvSpPr>
            <a:spLocks noGrp="1" noChangeAspect="1"/>
          </p:cNvSpPr>
          <p:nvPr>
            <p:ph type="body" sz="quarter" idx="20" hasCustomPrompt="1"/>
          </p:nvPr>
        </p:nvSpPr>
        <p:spPr>
          <a:xfrm>
            <a:off x="6578673" y="3291059"/>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6821673" y="3488457"/>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8" name="Plassholder for tekst 15">
            <a:extLst>
              <a:ext uri="{FF2B5EF4-FFF2-40B4-BE49-F238E27FC236}">
                <a16:creationId xmlns:a16="http://schemas.microsoft.com/office/drawing/2014/main" id="{0D7A17EC-6223-04C9-0860-2C38C438F067}"/>
              </a:ext>
            </a:extLst>
          </p:cNvPr>
          <p:cNvSpPr>
            <a:spLocks noGrp="1" noChangeAspect="1"/>
          </p:cNvSpPr>
          <p:nvPr>
            <p:ph type="body" sz="quarter" idx="24" hasCustomPrompt="1"/>
          </p:nvPr>
        </p:nvSpPr>
        <p:spPr>
          <a:xfrm>
            <a:off x="6578673" y="4819857"/>
            <a:ext cx="486000" cy="486000"/>
          </a:xfrm>
          <a:prstGeom prst="ellipse">
            <a:avLst/>
          </a:prstGeom>
          <a:solidFill>
            <a:schemeClr val="accent3"/>
          </a:solidFill>
        </p:spPr>
        <p:txBody>
          <a:bodyPr wrap="none" anchor="ctr">
            <a:normAutofit/>
          </a:bodyPr>
          <a:lstStyle>
            <a:lvl1pPr marL="0" indent="0" algn="ctr">
              <a:buNone/>
              <a:defRPr sz="1800" b="1">
                <a:solidFill>
                  <a:schemeClr val="bg1"/>
                </a:solidFill>
              </a:defRPr>
            </a:lvl1pPr>
          </a:lstStyle>
          <a:p>
            <a:pPr lvl="0"/>
            <a:r>
              <a:rPr lang="nb-NO"/>
              <a:t>#</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6821673" y="5017255"/>
            <a:ext cx="4679950" cy="1080001"/>
          </a:xfrm>
          <a:prstGeom prst="rect">
            <a:avLst/>
          </a:prstGeom>
          <a:noFill/>
        </p:spPr>
        <p:txBody>
          <a:bodyPr lIns="251999" tIns="144000" rIns="144000" bIns="0"/>
          <a:lstStyle>
            <a:lvl1pPr marL="0" indent="0">
              <a:buNone/>
              <a:defRPr sz="15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487C7A3C-63FD-524A-8E9D-1DF035FE335C}" type="datetime1">
              <a:rPr lang="nb-NO" smtClean="0"/>
              <a:t>06.02.2025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183187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koner">
    <p:spTree>
      <p:nvGrpSpPr>
        <p:cNvPr id="1" name=""/>
        <p:cNvGrpSpPr/>
        <p:nvPr/>
      </p:nvGrpSpPr>
      <p:grpSpPr>
        <a:xfrm>
          <a:off x="0" y="0"/>
          <a:ext cx="0" cy="0"/>
          <a:chOff x="0" y="0"/>
          <a:chExt cx="0" cy="0"/>
        </a:xfrm>
      </p:grpSpPr>
      <p:grpSp>
        <p:nvGrpSpPr>
          <p:cNvPr id="8" name="Gruppe 7">
            <a:extLst>
              <a:ext uri="{FF2B5EF4-FFF2-40B4-BE49-F238E27FC236}">
                <a16:creationId xmlns:a16="http://schemas.microsoft.com/office/drawing/2014/main" id="{E08352A1-88C0-5E8C-2138-B508E1591AF5}"/>
              </a:ext>
              <a:ext uri="{C183D7F6-B498-43B3-948B-1728B52AA6E4}">
                <adec:decorative xmlns:adec="http://schemas.microsoft.com/office/drawing/2017/decorative" val="1"/>
              </a:ext>
            </a:extLst>
          </p:cNvPr>
          <p:cNvGrpSpPr>
            <a:grpSpLocks noGrp="1" noUngrp="1" noRot="1" noMove="1" noResize="1"/>
          </p:cNvGrpSpPr>
          <p:nvPr userDrawn="1"/>
        </p:nvGrpSpPr>
        <p:grpSpPr>
          <a:xfrm>
            <a:off x="692149" y="1857478"/>
            <a:ext cx="10807001" cy="4463270"/>
            <a:chOff x="692149" y="1857478"/>
            <a:chExt cx="10807001" cy="4463270"/>
          </a:xfrm>
        </p:grpSpPr>
        <p:cxnSp>
          <p:nvCxnSpPr>
            <p:cNvPr id="6" name="Rett linje 63">
              <a:extLst>
                <a:ext uri="{FF2B5EF4-FFF2-40B4-BE49-F238E27FC236}">
                  <a16:creationId xmlns:a16="http://schemas.microsoft.com/office/drawing/2014/main" id="{7C5DB0C2-D68A-F349-7331-C973E67287D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096000" y="1867548"/>
              <a:ext cx="0" cy="44532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Rett linje 63">
              <a:extLst>
                <a:ext uri="{FF2B5EF4-FFF2-40B4-BE49-F238E27FC236}">
                  <a16:creationId xmlns:a16="http://schemas.microsoft.com/office/drawing/2014/main" id="{22EFB831-8E31-F061-973A-1649A97CD4D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149" y="1857478"/>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Rett linje 63">
              <a:extLst>
                <a:ext uri="{FF2B5EF4-FFF2-40B4-BE49-F238E27FC236}">
                  <a16:creationId xmlns:a16="http://schemas.microsoft.com/office/drawing/2014/main" id="{03A730AD-F9D3-5EAC-C952-815ACC2584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3341311"/>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Rett linje 63">
              <a:extLst>
                <a:ext uri="{FF2B5EF4-FFF2-40B4-BE49-F238E27FC236}">
                  <a16:creationId xmlns:a16="http://schemas.microsoft.com/office/drawing/2014/main" id="{97D6C36A-4CD6-DEEE-921E-F5E16C14D7F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692850" y="4825144"/>
              <a:ext cx="1080630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2" name="Tittel 1">
            <a:extLst>
              <a:ext uri="{FF2B5EF4-FFF2-40B4-BE49-F238E27FC236}">
                <a16:creationId xmlns:a16="http://schemas.microsoft.com/office/drawing/2014/main" id="{060ED2AE-977F-6449-9141-8BD81063AF49}"/>
              </a:ext>
            </a:extLst>
          </p:cNvPr>
          <p:cNvSpPr>
            <a:spLocks noGrp="1"/>
          </p:cNvSpPr>
          <p:nvPr>
            <p:ph type="title"/>
          </p:nvPr>
        </p:nvSpPr>
        <p:spPr/>
        <p:txBody>
          <a:bodyPr/>
          <a:lstStyle/>
          <a:p>
            <a:r>
              <a:rPr lang="en-GB"/>
              <a:t>Click to edit Master title style</a:t>
            </a:r>
            <a:endParaRPr lang="nb-NO"/>
          </a:p>
        </p:txBody>
      </p:sp>
      <p:sp>
        <p:nvSpPr>
          <p:cNvPr id="21" name="Plassholder for bilde 20">
            <a:extLst>
              <a:ext uri="{FF2B5EF4-FFF2-40B4-BE49-F238E27FC236}">
                <a16:creationId xmlns:a16="http://schemas.microsoft.com/office/drawing/2014/main" id="{A82E6AC2-6F25-A2A3-6CB4-36C7C2FB5003}"/>
              </a:ext>
              <a:ext uri="{C183D7F6-B498-43B3-948B-1728B52AA6E4}">
                <adec:decorative xmlns:adec="http://schemas.microsoft.com/office/drawing/2017/decorative" val="1"/>
              </a:ext>
            </a:extLst>
          </p:cNvPr>
          <p:cNvSpPr>
            <a:spLocks noGrp="1" noChangeAspect="1"/>
          </p:cNvSpPr>
          <p:nvPr>
            <p:ph type="pic" sz="quarter" idx="24" hasCustomPrompt="1"/>
          </p:nvPr>
        </p:nvSpPr>
        <p:spPr>
          <a:xfrm>
            <a:off x="692149" y="1994638"/>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9" name="Content Placeholder 8">
            <a:extLst>
              <a:ext uri="{FF2B5EF4-FFF2-40B4-BE49-F238E27FC236}">
                <a16:creationId xmlns:a16="http://schemas.microsoft.com/office/drawing/2014/main" id="{6EC989AF-3EEE-FBB8-45EE-BE1F3FDB7113}"/>
              </a:ext>
            </a:extLst>
          </p:cNvPr>
          <p:cNvSpPr>
            <a:spLocks noGrp="1"/>
          </p:cNvSpPr>
          <p:nvPr>
            <p:ph sz="quarter" idx="13" hasCustomPrompt="1"/>
          </p:nvPr>
        </p:nvSpPr>
        <p:spPr>
          <a:xfrm>
            <a:off x="2058288"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2" name="Plassholder for bilde 20">
            <a:extLst>
              <a:ext uri="{FF2B5EF4-FFF2-40B4-BE49-F238E27FC236}">
                <a16:creationId xmlns:a16="http://schemas.microsoft.com/office/drawing/2014/main" id="{E880C591-49FA-A4B7-1314-2F8ED4F3C7D2}"/>
              </a:ext>
              <a:ext uri="{C183D7F6-B498-43B3-948B-1728B52AA6E4}">
                <adec:decorative xmlns:adec="http://schemas.microsoft.com/office/drawing/2017/decorative" val="1"/>
              </a:ext>
            </a:extLst>
          </p:cNvPr>
          <p:cNvSpPr>
            <a:spLocks noGrp="1" noChangeAspect="1"/>
          </p:cNvSpPr>
          <p:nvPr>
            <p:ph type="pic" sz="quarter" idx="25" hasCustomPrompt="1"/>
          </p:nvPr>
        </p:nvSpPr>
        <p:spPr>
          <a:xfrm>
            <a:off x="692149" y="3478471"/>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8" name="Content Placeholder 8">
            <a:extLst>
              <a:ext uri="{FF2B5EF4-FFF2-40B4-BE49-F238E27FC236}">
                <a16:creationId xmlns:a16="http://schemas.microsoft.com/office/drawing/2014/main" id="{7D94495B-5B41-AB85-EFB5-F7BCDD3B9A56}"/>
              </a:ext>
            </a:extLst>
          </p:cNvPr>
          <p:cNvSpPr>
            <a:spLocks noGrp="1"/>
          </p:cNvSpPr>
          <p:nvPr>
            <p:ph sz="quarter" idx="17" hasCustomPrompt="1"/>
          </p:nvPr>
        </p:nvSpPr>
        <p:spPr>
          <a:xfrm>
            <a:off x="205828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23" name="Plassholder for bilde 20">
            <a:extLst>
              <a:ext uri="{FF2B5EF4-FFF2-40B4-BE49-F238E27FC236}">
                <a16:creationId xmlns:a16="http://schemas.microsoft.com/office/drawing/2014/main" id="{42793EC4-7310-EB6F-1920-C87E7CFE77EB}"/>
              </a:ext>
              <a:ext uri="{C183D7F6-B498-43B3-948B-1728B52AA6E4}">
                <adec:decorative xmlns:adec="http://schemas.microsoft.com/office/drawing/2017/decorative" val="1"/>
              </a:ext>
            </a:extLst>
          </p:cNvPr>
          <p:cNvSpPr>
            <a:spLocks noGrp="1" noChangeAspect="1"/>
          </p:cNvSpPr>
          <p:nvPr>
            <p:ph type="pic" sz="quarter" idx="26" hasCustomPrompt="1"/>
          </p:nvPr>
        </p:nvSpPr>
        <p:spPr>
          <a:xfrm>
            <a:off x="692149" y="4962304"/>
            <a:ext cx="1116000" cy="1114360"/>
          </a:xfrm>
          <a:prstGeom prst="ellipse">
            <a:avLst/>
          </a:prstGeom>
          <a:solidFill>
            <a:schemeClr val="accent1"/>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4" name="Content Placeholder 8">
            <a:extLst>
              <a:ext uri="{FF2B5EF4-FFF2-40B4-BE49-F238E27FC236}">
                <a16:creationId xmlns:a16="http://schemas.microsoft.com/office/drawing/2014/main" id="{DD6A0E02-7C35-CB51-E4AF-15050A867F51}"/>
              </a:ext>
            </a:extLst>
          </p:cNvPr>
          <p:cNvSpPr>
            <a:spLocks noGrp="1"/>
          </p:cNvSpPr>
          <p:nvPr>
            <p:ph sz="quarter" idx="21" hasCustomPrompt="1"/>
          </p:nvPr>
        </p:nvSpPr>
        <p:spPr>
          <a:xfrm>
            <a:off x="205828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9" name="Plassholder for bilde 20">
            <a:extLst>
              <a:ext uri="{FF2B5EF4-FFF2-40B4-BE49-F238E27FC236}">
                <a16:creationId xmlns:a16="http://schemas.microsoft.com/office/drawing/2014/main" id="{7F97DC73-3E9C-05A1-343B-19AF324DF023}"/>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6348670" y="1994638"/>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25" name="Content Placeholder 8">
            <a:extLst>
              <a:ext uri="{FF2B5EF4-FFF2-40B4-BE49-F238E27FC236}">
                <a16:creationId xmlns:a16="http://schemas.microsoft.com/office/drawing/2014/main" id="{2D9B7D40-8517-2455-FD70-F54269A1E141}"/>
              </a:ext>
            </a:extLst>
          </p:cNvPr>
          <p:cNvSpPr>
            <a:spLocks noGrp="1"/>
          </p:cNvSpPr>
          <p:nvPr>
            <p:ph sz="quarter" idx="15" hasCustomPrompt="1"/>
          </p:nvPr>
        </p:nvSpPr>
        <p:spPr>
          <a:xfrm>
            <a:off x="7717339" y="2070838"/>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0" name="Plassholder for bilde 20">
            <a:extLst>
              <a:ext uri="{FF2B5EF4-FFF2-40B4-BE49-F238E27FC236}">
                <a16:creationId xmlns:a16="http://schemas.microsoft.com/office/drawing/2014/main" id="{E967C2DD-340A-97E2-5EA9-A2BE5BCBB0B1}"/>
              </a:ext>
              <a:ext uri="{C183D7F6-B498-43B3-948B-1728B52AA6E4}">
                <adec:decorative xmlns:adec="http://schemas.microsoft.com/office/drawing/2017/decorative" val="1"/>
              </a:ext>
            </a:extLst>
          </p:cNvPr>
          <p:cNvSpPr>
            <a:spLocks noGrp="1" noChangeAspect="1"/>
          </p:cNvSpPr>
          <p:nvPr>
            <p:ph type="pic" sz="quarter" idx="28" hasCustomPrompt="1"/>
          </p:nvPr>
        </p:nvSpPr>
        <p:spPr>
          <a:xfrm>
            <a:off x="6348670" y="3478471"/>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1" name="Content Placeholder 8">
            <a:extLst>
              <a:ext uri="{FF2B5EF4-FFF2-40B4-BE49-F238E27FC236}">
                <a16:creationId xmlns:a16="http://schemas.microsoft.com/office/drawing/2014/main" id="{5AA9D345-D396-F630-94B7-C83495E161AB}"/>
              </a:ext>
            </a:extLst>
          </p:cNvPr>
          <p:cNvSpPr>
            <a:spLocks noGrp="1"/>
          </p:cNvSpPr>
          <p:nvPr>
            <p:ph sz="quarter" idx="19" hasCustomPrompt="1"/>
          </p:nvPr>
        </p:nvSpPr>
        <p:spPr>
          <a:xfrm>
            <a:off x="7724427" y="3554671"/>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41" name="Plassholder for bilde 20">
            <a:extLst>
              <a:ext uri="{FF2B5EF4-FFF2-40B4-BE49-F238E27FC236}">
                <a16:creationId xmlns:a16="http://schemas.microsoft.com/office/drawing/2014/main" id="{2BE01866-2F5C-245D-5511-23E6F2F6AE09}"/>
              </a:ext>
              <a:ext uri="{C183D7F6-B498-43B3-948B-1728B52AA6E4}">
                <adec:decorative xmlns:adec="http://schemas.microsoft.com/office/drawing/2017/decorative" val="1"/>
              </a:ext>
            </a:extLst>
          </p:cNvPr>
          <p:cNvSpPr>
            <a:spLocks noGrp="1" noChangeAspect="1"/>
          </p:cNvSpPr>
          <p:nvPr>
            <p:ph type="pic" sz="quarter" idx="29" hasCustomPrompt="1"/>
          </p:nvPr>
        </p:nvSpPr>
        <p:spPr>
          <a:xfrm>
            <a:off x="6348670" y="4962304"/>
            <a:ext cx="1116000" cy="1114360"/>
          </a:xfrm>
          <a:prstGeom prst="ellipse">
            <a:avLst/>
          </a:prstGeom>
          <a:solidFill>
            <a:schemeClr val="accent3"/>
          </a:solidFill>
        </p:spPr>
        <p:txBody>
          <a:bodyPr>
            <a:normAutofit/>
          </a:bodyPr>
          <a:lstStyle>
            <a:lvl1pPr marL="0" indent="0" algn="ctr">
              <a:lnSpc>
                <a:spcPct val="100000"/>
              </a:lnSpc>
              <a:spcBef>
                <a:spcPts val="0"/>
              </a:spcBef>
              <a:buNone/>
              <a:defRPr sz="1050">
                <a:solidFill>
                  <a:schemeClr val="bg1"/>
                </a:solidFill>
              </a:defRPr>
            </a:lvl1pPr>
          </a:lstStyle>
          <a:p>
            <a:r>
              <a:rPr lang="nb-NO"/>
              <a:t>Sett inn ikon</a:t>
            </a:r>
          </a:p>
        </p:txBody>
      </p:sp>
      <p:sp>
        <p:nvSpPr>
          <p:cNvPr id="37" name="Content Placeholder 8">
            <a:extLst>
              <a:ext uri="{FF2B5EF4-FFF2-40B4-BE49-F238E27FC236}">
                <a16:creationId xmlns:a16="http://schemas.microsoft.com/office/drawing/2014/main" id="{97161D73-9AD7-6882-9A95-6281C16703A3}"/>
              </a:ext>
            </a:extLst>
          </p:cNvPr>
          <p:cNvSpPr>
            <a:spLocks noGrp="1"/>
          </p:cNvSpPr>
          <p:nvPr>
            <p:ph sz="quarter" idx="23" hasCustomPrompt="1"/>
          </p:nvPr>
        </p:nvSpPr>
        <p:spPr>
          <a:xfrm>
            <a:off x="7724427" y="5038504"/>
            <a:ext cx="3600000" cy="1080001"/>
          </a:xfrm>
          <a:prstGeom prst="rect">
            <a:avLst/>
          </a:prstGeom>
          <a:noFill/>
        </p:spPr>
        <p:txBody>
          <a:bodyPr lIns="0" tIns="0" rIns="0" bIns="0"/>
          <a:lstStyle>
            <a:lvl1pPr marL="0" indent="0">
              <a:lnSpc>
                <a:spcPct val="100000"/>
              </a:lnSpc>
              <a:spcBef>
                <a:spcPts val="0"/>
              </a:spcBef>
              <a:buNone/>
              <a:defRPr sz="2800" b="0"/>
            </a:lvl1pPr>
            <a:lvl2pPr marL="133350" indent="-127000">
              <a:tabLst/>
              <a:defRPr sz="1500"/>
            </a:lvl2pPr>
            <a:lvl3pPr>
              <a:defRPr sz="1500"/>
            </a:lvl3pPr>
            <a:lvl4pPr>
              <a:defRPr sz="1500"/>
            </a:lvl4pPr>
            <a:lvl5pPr>
              <a:defRPr sz="1500"/>
            </a:lvl5pPr>
          </a:lstStyle>
          <a:p>
            <a:pPr lvl="0"/>
            <a:r>
              <a:rPr lang="en-GB"/>
              <a:t>Click to edit Master text styles</a:t>
            </a:r>
          </a:p>
          <a:p>
            <a:pPr lvl="1"/>
            <a:r>
              <a:rPr lang="en-GB"/>
              <a:t>Second level</a:t>
            </a:r>
            <a:endParaRPr lang="nb-NO"/>
          </a:p>
        </p:txBody>
      </p:sp>
      <p:sp>
        <p:nvSpPr>
          <p:cNvPr id="3" name="Date Placeholder 2">
            <a:extLst>
              <a:ext uri="{FF2B5EF4-FFF2-40B4-BE49-F238E27FC236}">
                <a16:creationId xmlns:a16="http://schemas.microsoft.com/office/drawing/2014/main" id="{EFD6B9E7-B6FB-087E-FC82-BD56A087DB1D}"/>
              </a:ext>
              <a:ext uri="{C183D7F6-B498-43B3-948B-1728B52AA6E4}">
                <adec:decorative xmlns:adec="http://schemas.microsoft.com/office/drawing/2017/decorative" val="1"/>
              </a:ext>
            </a:extLst>
          </p:cNvPr>
          <p:cNvSpPr>
            <a:spLocks noGrp="1"/>
          </p:cNvSpPr>
          <p:nvPr>
            <p:ph type="dt" sz="half" idx="10"/>
          </p:nvPr>
        </p:nvSpPr>
        <p:spPr/>
        <p:txBody>
          <a:bodyPr/>
          <a:lstStyle/>
          <a:p>
            <a:fld id="{8F02F09D-BC36-3D41-810D-4218B27E140A}" type="datetime1">
              <a:rPr lang="nb-NO" smtClean="0"/>
              <a:t>06.02.2025</a:t>
            </a:fld>
            <a:endParaRPr lang="nb-NO"/>
          </a:p>
        </p:txBody>
      </p:sp>
      <p:sp>
        <p:nvSpPr>
          <p:cNvPr id="4" name="Footer Placeholder 3">
            <a:extLst>
              <a:ext uri="{FF2B5EF4-FFF2-40B4-BE49-F238E27FC236}">
                <a16:creationId xmlns:a16="http://schemas.microsoft.com/office/drawing/2014/main" id="{48582882-1AFD-8368-DC25-8BE3A36837D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A5A7056-BE92-285B-A069-416591C481B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pPr/>
              <a:t>‹#›</a:t>
            </a:fld>
            <a:endParaRPr lang="nb-NO"/>
          </a:p>
        </p:txBody>
      </p:sp>
    </p:spTree>
    <p:extLst>
      <p:ext uri="{BB962C8B-B14F-4D97-AF65-F5344CB8AC3E}">
        <p14:creationId xmlns:p14="http://schemas.microsoft.com/office/powerpoint/2010/main" val="165169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8" name="Graphic 7" descr="Logo Helsedirektoratet">
            <a:extLst>
              <a:ext uri="{FF2B5EF4-FFF2-40B4-BE49-F238E27FC236}">
                <a16:creationId xmlns:a16="http://schemas.microsoft.com/office/drawing/2014/main" id="{8E204606-017A-D877-E2B6-991EDDD9F8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9343" cy="396000"/>
          </a:xfrm>
          <a:prstGeom prst="rect">
            <a:avLst/>
          </a:prstGeom>
        </p:spPr>
      </p:pic>
    </p:spTree>
    <p:extLst>
      <p:ext uri="{BB962C8B-B14F-4D97-AF65-F5344CB8AC3E}">
        <p14:creationId xmlns:p14="http://schemas.microsoft.com/office/powerpoint/2010/main" val="285752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ENG">
    <p:bg>
      <p:bgPr>
        <a:solidFill>
          <a:schemeClr val="accent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4EDEB077-60A6-8E65-2A18-5B3E1471876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4556329" y="3231000"/>
            <a:ext cx="3078000" cy="515931"/>
          </a:xfrm>
          <a:prstGeom prst="rect">
            <a:avLst/>
          </a:prstGeom>
        </p:spPr>
      </p:pic>
    </p:spTree>
    <p:extLst>
      <p:ext uri="{BB962C8B-B14F-4D97-AF65-F5344CB8AC3E}">
        <p14:creationId xmlns:p14="http://schemas.microsoft.com/office/powerpoint/2010/main" val="124204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ttelside, blå">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FCCDD70-7E5A-0B9D-FE7C-3F33ECA3A87C}"/>
              </a:ext>
            </a:extLst>
          </p:cNvPr>
          <p:cNvSpPr>
            <a:spLocks noGrp="1"/>
          </p:cNvSpPr>
          <p:nvPr>
            <p:ph type="title"/>
          </p:nvPr>
        </p:nvSpPr>
        <p:spPr>
          <a:xfrm>
            <a:off x="1774825" y="1230223"/>
            <a:ext cx="8642350" cy="2381430"/>
          </a:xfrm>
        </p:spPr>
        <p:txBody>
          <a:bodyPr anchor="b" anchorCtr="0">
            <a:norm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Click to edit Master title style</a:t>
            </a:r>
            <a:endParaRPr lang="nb-NO"/>
          </a:p>
        </p:txBody>
      </p:sp>
      <p:sp>
        <p:nvSpPr>
          <p:cNvPr id="7" name="Text Placeholder 13">
            <a:extLst>
              <a:ext uri="{FF2B5EF4-FFF2-40B4-BE49-F238E27FC236}">
                <a16:creationId xmlns:a16="http://schemas.microsoft.com/office/drawing/2014/main" id="{8EB8F890-2A4D-C84B-FB75-3DC03422A892}"/>
              </a:ext>
            </a:extLst>
          </p:cNvPr>
          <p:cNvSpPr>
            <a:spLocks noGrp="1"/>
          </p:cNvSpPr>
          <p:nvPr>
            <p:ph type="body" sz="quarter" idx="14"/>
          </p:nvPr>
        </p:nvSpPr>
        <p:spPr>
          <a:xfrm>
            <a:off x="1774827" y="3867771"/>
            <a:ext cx="8642348" cy="360000"/>
          </a:xfrm>
        </p:spPr>
        <p:txBody>
          <a:bodyPr>
            <a:normAutofit/>
          </a:bodyPr>
          <a:lstStyle>
            <a:lvl1pPr marL="0" indent="0">
              <a:buNone/>
              <a:defRPr sz="2000" b="1" i="0">
                <a:solidFill>
                  <a:schemeClr val="bg1"/>
                </a:solidFill>
                <a:latin typeface="+mn-lt"/>
                <a:ea typeface="Roboto" panose="02000000000000000000" pitchFamily="2" charset="0"/>
                <a:cs typeface="Roboto" panose="02000000000000000000" pitchFamily="2" charset="0"/>
              </a:defRPr>
            </a:lvl1pPr>
          </a:lstStyle>
          <a:p>
            <a:pPr lvl="0"/>
            <a:r>
              <a:rPr lang="en-GB"/>
              <a:t>Click to edit Master text styles</a:t>
            </a:r>
          </a:p>
        </p:txBody>
      </p:sp>
      <p:sp>
        <p:nvSpPr>
          <p:cNvPr id="8" name="Round Single Corner of Rectangle 7">
            <a:extLst>
              <a:ext uri="{FF2B5EF4-FFF2-40B4-BE49-F238E27FC236}">
                <a16:creationId xmlns:a16="http://schemas.microsoft.com/office/drawing/2014/main" id="{F6556EB0-E7D0-AF6A-6603-880F6632D19A}"/>
              </a:ext>
              <a:ext uri="{C183D7F6-B498-43B3-948B-1728B52AA6E4}">
                <adec:decorative xmlns:adec="http://schemas.microsoft.com/office/drawing/2017/decorative" val="1"/>
              </a:ext>
            </a:extLst>
          </p:cNvPr>
          <p:cNvSpPr/>
          <p:nvPr userDrawn="1"/>
        </p:nvSpPr>
        <p:spPr>
          <a:xfrm rot="10800000" flipH="1" flipV="1">
            <a:off x="1774825" y="4466843"/>
            <a:ext cx="270000" cy="90000"/>
          </a:xfrm>
          <a:prstGeom prst="round1Rect">
            <a:avLst>
              <a:gd name="adj" fmla="val 44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Logo" descr="Logo Helsedirektoratet">
            <a:extLst>
              <a:ext uri="{FF2B5EF4-FFF2-40B4-BE49-F238E27FC236}">
                <a16:creationId xmlns:a16="http://schemas.microsoft.com/office/drawing/2014/main" id="{6E79DADF-D176-FE1C-E671-498BA3A2D3E2}"/>
              </a:ext>
              <a:ext uri="{C183D7F6-B498-43B3-948B-1728B52AA6E4}">
                <adec:decorative xmlns:adec="http://schemas.microsoft.com/office/drawing/2017/decorative" val="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35601" y="625697"/>
            <a:ext cx="2015571" cy="259200"/>
          </a:xfrm>
          <a:prstGeom prst="rect">
            <a:avLst/>
          </a:prstGeom>
        </p:spPr>
      </p:pic>
    </p:spTree>
    <p:extLst>
      <p:ext uri="{BB962C8B-B14F-4D97-AF65-F5344CB8AC3E}">
        <p14:creationId xmlns:p14="http://schemas.microsoft.com/office/powerpoint/2010/main" val="64317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69C6D-9AA3-ECC5-BE51-257DC63A2083}"/>
              </a:ext>
            </a:extLst>
          </p:cNvPr>
          <p:cNvSpPr>
            <a:spLocks noGrp="1"/>
          </p:cNvSpPr>
          <p:nvPr>
            <p:ph type="title"/>
          </p:nvPr>
        </p:nvSpPr>
        <p:spPr>
          <a:xfrm>
            <a:off x="1774825" y="800175"/>
            <a:ext cx="8642350" cy="1331912"/>
          </a:xfrm>
        </p:spPr>
        <p:txBody>
          <a:bodyPr>
            <a:noAutofit/>
          </a:bodyPr>
          <a:lstStyle>
            <a:lvl1pPr>
              <a:lnSpc>
                <a:spcPct val="90000"/>
              </a:lnSpc>
              <a:defRPr sz="6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Click to edit Master title style</a:t>
            </a:r>
            <a:endParaRPr lang="nb-NO"/>
          </a:p>
        </p:txBody>
      </p:sp>
      <p:sp>
        <p:nvSpPr>
          <p:cNvPr id="11" name="Text Placeholder 10">
            <a:extLst>
              <a:ext uri="{FF2B5EF4-FFF2-40B4-BE49-F238E27FC236}">
                <a16:creationId xmlns:a16="http://schemas.microsoft.com/office/drawing/2014/main" id="{DBC91581-FE29-F032-CCCD-7C6348DBFE65}"/>
              </a:ext>
            </a:extLst>
          </p:cNvPr>
          <p:cNvSpPr>
            <a:spLocks noGrp="1"/>
          </p:cNvSpPr>
          <p:nvPr>
            <p:ph type="body" sz="quarter" idx="13"/>
          </p:nvPr>
        </p:nvSpPr>
        <p:spPr>
          <a:xfrm>
            <a:off x="1774825" y="2411307"/>
            <a:ext cx="8640763" cy="3897418"/>
          </a:xfrm>
        </p:spPr>
        <p:txBody>
          <a:bodyPr/>
          <a:lstStyle>
            <a:lvl1pPr marL="358775" indent="-358775">
              <a:buClr>
                <a:schemeClr val="bg2"/>
              </a:buClr>
              <a:buFont typeface="+mj-lt"/>
              <a:buAutoNum type="arabicPeriod"/>
              <a:tabLst/>
              <a:defRPr>
                <a:solidFill>
                  <a:schemeClr val="bg1"/>
                </a:solidFill>
              </a:defRPr>
            </a:lvl1pPr>
            <a:lvl2pPr marL="630000" indent="-268288">
              <a:buClr>
                <a:schemeClr val="bg2"/>
              </a:buClr>
              <a:tabLst/>
              <a:defRPr>
                <a:solidFill>
                  <a:schemeClr val="bg1"/>
                </a:solidFill>
              </a:defRPr>
            </a:lvl2pPr>
            <a:lvl3pPr marL="809625" indent="-180000">
              <a:buClr>
                <a:schemeClr val="bg2"/>
              </a:buClr>
              <a:tabLst/>
              <a:defRPr>
                <a:solidFill>
                  <a:schemeClr val="bg1"/>
                </a:solidFill>
              </a:defRPr>
            </a:lvl3pPr>
            <a:lvl4pPr marL="990000" indent="-219075">
              <a:buClr>
                <a:schemeClr val="bg2"/>
              </a:buClr>
              <a:tabLst/>
              <a:defRPr>
                <a:solidFill>
                  <a:schemeClr val="bg1"/>
                </a:solidFill>
              </a:defRPr>
            </a:lvl4pPr>
            <a:lvl5pPr marL="1150938" indent="-171450">
              <a:buClr>
                <a:schemeClr val="bg2"/>
              </a:buClr>
              <a:tabLst/>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7" name="Plassholder for dato 6">
            <a:extLst>
              <a:ext uri="{FF2B5EF4-FFF2-40B4-BE49-F238E27FC236}">
                <a16:creationId xmlns:a16="http://schemas.microsoft.com/office/drawing/2014/main" id="{AD46BA44-B440-B0C0-1AC8-DC4C8D44DFBA}"/>
              </a:ext>
            </a:extLst>
          </p:cNvPr>
          <p:cNvSpPr>
            <a:spLocks noGrp="1"/>
          </p:cNvSpPr>
          <p:nvPr>
            <p:ph type="dt" sz="half" idx="14"/>
          </p:nvPr>
        </p:nvSpPr>
        <p:spPr/>
        <p:txBody>
          <a:bodyPr/>
          <a:lstStyle>
            <a:lvl1pPr>
              <a:defRPr>
                <a:solidFill>
                  <a:schemeClr val="bg2"/>
                </a:solidFill>
              </a:defRPr>
            </a:lvl1pPr>
          </a:lstStyle>
          <a:p>
            <a:fld id="{9F55B06F-5D80-114F-9B38-484F4E16F0D6}" type="datetime1">
              <a:rPr lang="nb-NO" smtClean="0"/>
              <a:pPr/>
              <a:t>06.02.2025</a:t>
            </a:fld>
            <a:endParaRPr lang="nb-NO"/>
          </a:p>
        </p:txBody>
      </p:sp>
      <p:sp>
        <p:nvSpPr>
          <p:cNvPr id="8" name="Plassholder for bunntekst 7">
            <a:extLst>
              <a:ext uri="{FF2B5EF4-FFF2-40B4-BE49-F238E27FC236}">
                <a16:creationId xmlns:a16="http://schemas.microsoft.com/office/drawing/2014/main" id="{2CFF1E00-5554-050E-B64A-2E3595FEBEE7}"/>
              </a:ext>
            </a:extLst>
          </p:cNvPr>
          <p:cNvSpPr>
            <a:spLocks noGrp="1"/>
          </p:cNvSpPr>
          <p:nvPr>
            <p:ph type="ftr" sz="quarter" idx="15"/>
          </p:nvPr>
        </p:nvSpPr>
        <p:spPr>
          <a:xfrm>
            <a:off x="1055688" y="10733159"/>
            <a:ext cx="7200900" cy="244800"/>
          </a:xfrm>
        </p:spPr>
        <p:txBody>
          <a:bodyPr/>
          <a:lstStyle>
            <a:lvl1pPr>
              <a:defRPr>
                <a:solidFill>
                  <a:schemeClr val="bg2"/>
                </a:solidFill>
              </a:defRPr>
            </a:lvl1pPr>
          </a:lstStyle>
          <a:p>
            <a:endParaRPr lang="nb-NO"/>
          </a:p>
        </p:txBody>
      </p:sp>
      <p:sp>
        <p:nvSpPr>
          <p:cNvPr id="9" name="Plassholder for lysbildenummer 8">
            <a:extLst>
              <a:ext uri="{FF2B5EF4-FFF2-40B4-BE49-F238E27FC236}">
                <a16:creationId xmlns:a16="http://schemas.microsoft.com/office/drawing/2014/main" id="{7530460A-A795-D6BC-3981-1863D774BCA1}"/>
              </a:ext>
            </a:extLst>
          </p:cNvPr>
          <p:cNvSpPr>
            <a:spLocks noGrp="1"/>
          </p:cNvSpPr>
          <p:nvPr>
            <p:ph type="sldNum" sz="quarter" idx="16"/>
          </p:nvPr>
        </p:nvSpPr>
        <p:spPr/>
        <p:txBody>
          <a:bodyPr/>
          <a:lstStyle>
            <a:lvl1pPr>
              <a:defRPr>
                <a:solidFill>
                  <a:schemeClr val="bg2"/>
                </a:solidFill>
              </a:defRPr>
            </a:lvl1pPr>
          </a:lstStyle>
          <a:p>
            <a:fld id="{341FD356-1CC0-514B-B5D9-F98600AAE6F5}" type="slidenum">
              <a:rPr lang="nb-NO" smtClean="0"/>
              <a:pPr/>
              <a:t>‹#›</a:t>
            </a:fld>
            <a:endParaRPr lang="nb-NO"/>
          </a:p>
        </p:txBody>
      </p:sp>
      <p:pic>
        <p:nvPicPr>
          <p:cNvPr id="3" name="Grafikk 2">
            <a:extLst>
              <a:ext uri="{FF2B5EF4-FFF2-40B4-BE49-F238E27FC236}">
                <a16:creationId xmlns:a16="http://schemas.microsoft.com/office/drawing/2014/main" id="{D1988DD9-348C-F6B2-D474-DE0B281D42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8938" y="6486612"/>
            <a:ext cx="288000" cy="193500"/>
          </a:xfrm>
          <a:prstGeom prst="rect">
            <a:avLst/>
          </a:prstGeom>
        </p:spPr>
      </p:pic>
    </p:spTree>
    <p:extLst>
      <p:ext uri="{BB962C8B-B14F-4D97-AF65-F5344CB8AC3E}">
        <p14:creationId xmlns:p14="http://schemas.microsoft.com/office/powerpoint/2010/main" val="324435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41C96E-2BF6-AF6C-0EF5-CAF5C8D5F976}"/>
              </a:ext>
            </a:extLst>
          </p:cNvPr>
          <p:cNvSpPr>
            <a:spLocks noGrp="1"/>
          </p:cNvSpPr>
          <p:nvPr>
            <p:ph type="title"/>
          </p:nvPr>
        </p:nvSpPr>
        <p:spPr/>
        <p:txBody>
          <a:bodyPr/>
          <a:lstStyle/>
          <a:p>
            <a:r>
              <a:rPr lang="en-GB"/>
              <a:t>Click to edit Master title style</a:t>
            </a:r>
            <a:endParaRPr lang="nb-NO"/>
          </a:p>
        </p:txBody>
      </p:sp>
      <p:sp>
        <p:nvSpPr>
          <p:cNvPr id="3" name="Plassholder for innhold 2">
            <a:extLst>
              <a:ext uri="{FF2B5EF4-FFF2-40B4-BE49-F238E27FC236}">
                <a16:creationId xmlns:a16="http://schemas.microsoft.com/office/drawing/2014/main" id="{8037C34B-6364-16E2-9BAA-2E5306EE43D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Plassholder for dato 3">
            <a:extLst>
              <a:ext uri="{FF2B5EF4-FFF2-40B4-BE49-F238E27FC236}">
                <a16:creationId xmlns:a16="http://schemas.microsoft.com/office/drawing/2014/main" id="{16E22738-BBB1-88C1-8BB8-57837106EF9E}"/>
              </a:ext>
            </a:extLst>
          </p:cNvPr>
          <p:cNvSpPr>
            <a:spLocks noGrp="1"/>
          </p:cNvSpPr>
          <p:nvPr>
            <p:ph type="dt" sz="half" idx="10"/>
          </p:nvPr>
        </p:nvSpPr>
        <p:spPr/>
        <p:txBody>
          <a:bodyPr/>
          <a:lstStyle/>
          <a:p>
            <a:fld id="{D1C71668-A7BC-5A45-89C3-825413BD1F56}" type="datetime1">
              <a:rPr lang="nb-NO" smtClean="0"/>
              <a:t>06.02.2025</a:t>
            </a:fld>
            <a:endParaRPr lang="nb-NO"/>
          </a:p>
        </p:txBody>
      </p:sp>
      <p:sp>
        <p:nvSpPr>
          <p:cNvPr id="5" name="Plassholder for bunntekst 4">
            <a:extLst>
              <a:ext uri="{FF2B5EF4-FFF2-40B4-BE49-F238E27FC236}">
                <a16:creationId xmlns:a16="http://schemas.microsoft.com/office/drawing/2014/main" id="{CC9E62E1-B28E-C63B-E538-B35DE2292C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B1AE72-5249-ACBA-C070-ABBF2FAB2733}"/>
              </a:ext>
            </a:extLst>
          </p:cNvPr>
          <p:cNvSpPr>
            <a:spLocks noGrp="1"/>
          </p:cNvSpPr>
          <p:nvPr>
            <p:ph type="sldNum" sz="quarter" idx="12"/>
          </p:nvPr>
        </p:nvSpPr>
        <p:spPr/>
        <p:txBody>
          <a:bodyPr/>
          <a:lstStyle/>
          <a:p>
            <a:fld id="{B34EDD09-BF3E-D547-AB07-D5CB3C7C5447}" type="slidenum">
              <a:rPr lang="nb-NO" smtClean="0"/>
              <a:t>‹#›</a:t>
            </a:fld>
            <a:endParaRPr lang="nb-NO"/>
          </a:p>
        </p:txBody>
      </p:sp>
    </p:spTree>
    <p:extLst>
      <p:ext uri="{BB962C8B-B14F-4D97-AF65-F5344CB8AC3E}">
        <p14:creationId xmlns:p14="http://schemas.microsoft.com/office/powerpoint/2010/main" val="138059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5" y="1952625"/>
            <a:ext cx="5400675"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6108086" y="1952625"/>
            <a:ext cx="5388588" cy="4356100"/>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F48367A3-CA73-F14C-AA34-FC4FBAC4E753}" type="datetime1">
              <a:rPr lang="nb-NO" smtClean="0"/>
              <a:t>06.02.2025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3BE26CA4-BA98-4DD0-885C-3F64413BF36E}"/>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209471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spalter m titler">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88EBD3AE-2C7F-0498-08B2-B1BA038B5BFA}"/>
              </a:ext>
            </a:extLst>
          </p:cNvPr>
          <p:cNvSpPr>
            <a:spLocks noGrp="1"/>
          </p:cNvSpPr>
          <p:nvPr>
            <p:ph type="body" sz="quarter" idx="13"/>
          </p:nvPr>
        </p:nvSpPr>
        <p:spPr>
          <a:xfrm>
            <a:off x="700063"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5" y="2725785"/>
            <a:ext cx="5400675" cy="3582939"/>
          </a:xfrm>
        </p:spPr>
        <p:txBody>
          <a:bodyPr rIns="360000"/>
          <a:lstStyle>
            <a:lvl1pPr>
              <a:defRPr>
                <a:latin typeface="+mn-lt"/>
                <a:ea typeface="Roboto" panose="02000000000000000000" pitchFamily="2" charset="0"/>
                <a:cs typeface="Roboto" panose="02000000000000000000" pitchFamily="2" charset="0"/>
              </a:defRPr>
            </a:lvl1pPr>
            <a:lvl2pPr>
              <a:defRPr>
                <a:latin typeface="+mn-lt"/>
                <a:ea typeface="Roboto" panose="02000000000000000000" pitchFamily="2" charset="0"/>
                <a:cs typeface="Roboto" panose="02000000000000000000" pitchFamily="2" charset="0"/>
              </a:defRPr>
            </a:lvl2pPr>
            <a:lvl3pPr>
              <a:defRPr>
                <a:latin typeface="+mn-lt"/>
                <a:ea typeface="Roboto" panose="02000000000000000000" pitchFamily="2" charset="0"/>
                <a:cs typeface="Roboto" panose="02000000000000000000" pitchFamily="2" charset="0"/>
              </a:defRPr>
            </a:lvl3pPr>
            <a:lvl4pPr>
              <a:defRPr>
                <a:latin typeface="+mn-lt"/>
                <a:ea typeface="Roboto" panose="02000000000000000000" pitchFamily="2" charset="0"/>
                <a:cs typeface="Roboto" panose="02000000000000000000" pitchFamily="2" charset="0"/>
              </a:defRPr>
            </a:lvl4pPr>
            <a:lvl5pPr>
              <a:defRPr>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6108086" y="1952625"/>
            <a:ext cx="5388587" cy="642529"/>
          </a:xfrm>
        </p:spPr>
        <p:txBody>
          <a:bodyPr rIns="360000" bIns="0" anchor="t" anchorCtr="0"/>
          <a:lstStyle>
            <a:lvl1pPr marL="0" indent="0">
              <a:lnSpc>
                <a:spcPct val="80000"/>
              </a:lnSpc>
              <a:spcBef>
                <a:spcPts val="500"/>
              </a:spcBef>
              <a:buNone/>
              <a:defRPr sz="2400" b="1">
                <a:solidFill>
                  <a:schemeClr val="tx1">
                    <a:lumMod val="90000"/>
                    <a:lumOff val="1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6108086" y="2725783"/>
            <a:ext cx="5388587" cy="3582939"/>
          </a:xfrm>
        </p:spPr>
        <p:txBody>
          <a:bodyPr rIns="360000"/>
          <a:lstStyle>
            <a:lvl1pPr>
              <a:defRPr>
                <a:solidFill>
                  <a:schemeClr val="tx1">
                    <a:lumMod val="90000"/>
                    <a:lumOff val="10000"/>
                  </a:schemeClr>
                </a:solidFill>
                <a:latin typeface="+mn-lt"/>
                <a:ea typeface="Roboto" panose="02000000000000000000" pitchFamily="2" charset="0"/>
                <a:cs typeface="Roboto" panose="02000000000000000000" pitchFamily="2" charset="0"/>
              </a:defRPr>
            </a:lvl1pPr>
            <a:lvl2pPr>
              <a:defRPr>
                <a:solidFill>
                  <a:schemeClr val="tx1">
                    <a:lumMod val="90000"/>
                    <a:lumOff val="10000"/>
                  </a:schemeClr>
                </a:solidFill>
                <a:latin typeface="+mn-lt"/>
                <a:ea typeface="Roboto" panose="02000000000000000000" pitchFamily="2" charset="0"/>
                <a:cs typeface="Roboto" panose="02000000000000000000" pitchFamily="2" charset="0"/>
              </a:defRPr>
            </a:lvl2pPr>
            <a:lvl3pPr>
              <a:defRPr>
                <a:solidFill>
                  <a:schemeClr val="tx1">
                    <a:lumMod val="90000"/>
                    <a:lumOff val="10000"/>
                  </a:schemeClr>
                </a:solidFill>
                <a:latin typeface="+mn-lt"/>
                <a:ea typeface="Roboto" panose="02000000000000000000" pitchFamily="2" charset="0"/>
                <a:cs typeface="Roboto" panose="02000000000000000000" pitchFamily="2" charset="0"/>
              </a:defRPr>
            </a:lvl3pPr>
            <a:lvl4pPr>
              <a:defRPr>
                <a:solidFill>
                  <a:schemeClr val="tx1">
                    <a:lumMod val="90000"/>
                    <a:lumOff val="10000"/>
                  </a:schemeClr>
                </a:solidFill>
                <a:latin typeface="+mn-lt"/>
                <a:ea typeface="Roboto" panose="02000000000000000000" pitchFamily="2" charset="0"/>
                <a:cs typeface="Roboto" panose="02000000000000000000" pitchFamily="2" charset="0"/>
              </a:defRPr>
            </a:lvl4pPr>
            <a:lvl5pPr>
              <a:defRPr>
                <a:solidFill>
                  <a:schemeClr val="tx1">
                    <a:lumMod val="90000"/>
                    <a:lumOff val="10000"/>
                  </a:schemeClr>
                </a:solidFill>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3" name="Plassholder for dato 2">
            <a:extLst>
              <a:ext uri="{FF2B5EF4-FFF2-40B4-BE49-F238E27FC236}">
                <a16:creationId xmlns:a16="http://schemas.microsoft.com/office/drawing/2014/main" id="{1BD188C6-C475-EEBB-19DD-1E7E57D4EE6A}"/>
              </a:ext>
              <a:ext uri="{C183D7F6-B498-43B3-948B-1728B52AA6E4}">
                <adec:decorative xmlns:adec="http://schemas.microsoft.com/office/drawing/2017/decorative" val="1"/>
              </a:ext>
            </a:extLst>
          </p:cNvPr>
          <p:cNvSpPr>
            <a:spLocks noGrp="1"/>
          </p:cNvSpPr>
          <p:nvPr>
            <p:ph type="dt" sz="half" idx="14"/>
          </p:nvPr>
        </p:nvSpPr>
        <p:spPr/>
        <p:txBody>
          <a:bodyPr/>
          <a:lstStyle/>
          <a:p>
            <a:fld id="{85013F20-F216-974D-9AFC-AE3F62853751}" type="datetime1">
              <a:rPr lang="nb-NO" smtClean="0"/>
              <a:t>06.02.2025</a:t>
            </a:fld>
            <a:endParaRPr lang="nb-NO"/>
          </a:p>
        </p:txBody>
      </p:sp>
      <p:sp>
        <p:nvSpPr>
          <p:cNvPr id="12" name="Plassholder for bunntekst 11">
            <a:extLst>
              <a:ext uri="{FF2B5EF4-FFF2-40B4-BE49-F238E27FC236}">
                <a16:creationId xmlns:a16="http://schemas.microsoft.com/office/drawing/2014/main" id="{8B686F46-7932-9981-47F3-786BC2BA5155}"/>
              </a:ext>
              <a:ext uri="{C183D7F6-B498-43B3-948B-1728B52AA6E4}">
                <adec:decorative xmlns:adec="http://schemas.microsoft.com/office/drawing/2017/decorative" val="1"/>
              </a:ext>
            </a:extLst>
          </p:cNvPr>
          <p:cNvSpPr>
            <a:spLocks noGrp="1"/>
          </p:cNvSpPr>
          <p:nvPr>
            <p:ph type="ftr" sz="quarter" idx="15"/>
          </p:nvPr>
        </p:nvSpPr>
        <p:spPr/>
        <p:txBody>
          <a:bodyPr/>
          <a:lstStyle/>
          <a:p>
            <a:endParaRPr lang="nb-NO"/>
          </a:p>
        </p:txBody>
      </p:sp>
      <p:sp>
        <p:nvSpPr>
          <p:cNvPr id="14" name="Plassholder for lysbildenummer 13">
            <a:extLst>
              <a:ext uri="{FF2B5EF4-FFF2-40B4-BE49-F238E27FC236}">
                <a16:creationId xmlns:a16="http://schemas.microsoft.com/office/drawing/2014/main" id="{DC554CA7-09B4-83A3-E57E-5EA3B1CAD215}"/>
              </a:ext>
              <a:ext uri="{C183D7F6-B498-43B3-948B-1728B52AA6E4}">
                <adec:decorative xmlns:adec="http://schemas.microsoft.com/office/drawing/2017/decorative" val="1"/>
              </a:ext>
            </a:extLst>
          </p:cNvPr>
          <p:cNvSpPr>
            <a:spLocks noGrp="1"/>
          </p:cNvSpPr>
          <p:nvPr>
            <p:ph type="sldNum" sz="quarter" idx="16"/>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0C27FCCD-9AA0-D4E6-92AB-AA7FC23102A6}"/>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170924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spalt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F4C90-63C2-709C-872A-EC3FE3414A4B}"/>
              </a:ext>
            </a:extLst>
          </p:cNvPr>
          <p:cNvSpPr>
            <a:spLocks noGrp="1"/>
          </p:cNvSpPr>
          <p:nvPr>
            <p:ph sz="half" idx="1"/>
          </p:nvPr>
        </p:nvSpPr>
        <p:spPr>
          <a:xfrm>
            <a:off x="695326" y="1952626"/>
            <a:ext cx="360203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8" name="Content Placeholder 2">
            <a:extLst>
              <a:ext uri="{FF2B5EF4-FFF2-40B4-BE49-F238E27FC236}">
                <a16:creationId xmlns:a16="http://schemas.microsoft.com/office/drawing/2014/main" id="{54C2F6EA-3AD4-B992-0E79-28A87C864450}"/>
              </a:ext>
            </a:extLst>
          </p:cNvPr>
          <p:cNvSpPr>
            <a:spLocks noGrp="1"/>
          </p:cNvSpPr>
          <p:nvPr>
            <p:ph sz="half" idx="13"/>
          </p:nvPr>
        </p:nvSpPr>
        <p:spPr>
          <a:xfrm>
            <a:off x="4309446" y="1952626"/>
            <a:ext cx="3585195"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4" name="Content Placeholder 3">
            <a:extLst>
              <a:ext uri="{FF2B5EF4-FFF2-40B4-BE49-F238E27FC236}">
                <a16:creationId xmlns:a16="http://schemas.microsoft.com/office/drawing/2014/main" id="{A8F33548-D658-F4A3-A123-C7A88D09281E}"/>
              </a:ext>
            </a:extLst>
          </p:cNvPr>
          <p:cNvSpPr>
            <a:spLocks noGrp="1"/>
          </p:cNvSpPr>
          <p:nvPr>
            <p:ph sz="half" idx="2"/>
          </p:nvPr>
        </p:nvSpPr>
        <p:spPr>
          <a:xfrm>
            <a:off x="7898860" y="1952626"/>
            <a:ext cx="3597814" cy="4356100"/>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Date Placeholder 4">
            <a:extLst>
              <a:ext uri="{FF2B5EF4-FFF2-40B4-BE49-F238E27FC236}">
                <a16:creationId xmlns:a16="http://schemas.microsoft.com/office/drawing/2014/main" id="{1E07F0A7-4F91-0952-D11B-33CAE156358F}"/>
              </a:ext>
              <a:ext uri="{C183D7F6-B498-43B3-948B-1728B52AA6E4}">
                <adec:decorative xmlns:adec="http://schemas.microsoft.com/office/drawing/2017/decorative" val="1"/>
              </a:ext>
            </a:extLst>
          </p:cNvPr>
          <p:cNvSpPr>
            <a:spLocks noGrp="1"/>
          </p:cNvSpPr>
          <p:nvPr>
            <p:ph type="dt" sz="half" idx="10"/>
          </p:nvPr>
        </p:nvSpPr>
        <p:spPr/>
        <p:txBody>
          <a:bodyPr/>
          <a:lstStyle/>
          <a:p>
            <a:fld id="{BC8BD462-C7BE-3C4A-A1C5-82F71756E724}" type="datetime1">
              <a:rPr lang="nb-NO" smtClean="0"/>
              <a:t>06.02.2025</a:t>
            </a:fld>
            <a:endParaRPr lang="nb-NO"/>
          </a:p>
        </p:txBody>
      </p:sp>
      <p:sp>
        <p:nvSpPr>
          <p:cNvPr id="6" name="Footer Placeholder 5">
            <a:extLst>
              <a:ext uri="{FF2B5EF4-FFF2-40B4-BE49-F238E27FC236}">
                <a16:creationId xmlns:a16="http://schemas.microsoft.com/office/drawing/2014/main" id="{A69ADB7D-4B47-2A51-5ED7-8458F24EE48B}"/>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6F29663-9401-CCED-CB5B-26BB9CC1A17B}"/>
              </a:ext>
              <a:ext uri="{C183D7F6-B498-43B3-948B-1728B52AA6E4}">
                <adec:decorative xmlns:adec="http://schemas.microsoft.com/office/drawing/2017/decorative" val="1"/>
              </a:ext>
            </a:extLst>
          </p:cNvPr>
          <p:cNvSpPr>
            <a:spLocks noGrp="1"/>
          </p:cNvSpPr>
          <p:nvPr>
            <p:ph type="sldNum" sz="quarter" idx="12"/>
          </p:nvPr>
        </p:nvSpPr>
        <p:spPr/>
        <p:txBody>
          <a:bodyPr/>
          <a:lstStyle/>
          <a:p>
            <a:fld id="{341FD356-1CC0-514B-B5D9-F98600AAE6F5}" type="slidenum">
              <a:rPr lang="nb-NO" smtClean="0"/>
              <a:t>‹#›</a:t>
            </a:fld>
            <a:endParaRPr lang="nb-NO"/>
          </a:p>
        </p:txBody>
      </p:sp>
      <p:sp>
        <p:nvSpPr>
          <p:cNvPr id="9" name="Tittel 8">
            <a:extLst>
              <a:ext uri="{FF2B5EF4-FFF2-40B4-BE49-F238E27FC236}">
                <a16:creationId xmlns:a16="http://schemas.microsoft.com/office/drawing/2014/main" id="{C23E695F-0ABB-E096-637C-2ECCB48B6C23}"/>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421928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spalter m titl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589007-EE6A-CEE5-F2FA-FE9335F60F8E}"/>
              </a:ext>
            </a:extLst>
          </p:cNvPr>
          <p:cNvSpPr>
            <a:spLocks noGrp="1"/>
          </p:cNvSpPr>
          <p:nvPr>
            <p:ph type="body" idx="1"/>
          </p:nvPr>
        </p:nvSpPr>
        <p:spPr>
          <a:xfrm>
            <a:off x="695326" y="1952624"/>
            <a:ext cx="3607541"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6AD26A-0116-97EC-222C-2E0124CA95C9}"/>
              </a:ext>
            </a:extLst>
          </p:cNvPr>
          <p:cNvSpPr>
            <a:spLocks noGrp="1"/>
          </p:cNvSpPr>
          <p:nvPr>
            <p:ph sz="half" idx="2"/>
          </p:nvPr>
        </p:nvSpPr>
        <p:spPr>
          <a:xfrm>
            <a:off x="695326" y="2682240"/>
            <a:ext cx="3607541" cy="3626485"/>
          </a:xfrm>
        </p:spPr>
        <p:txBody>
          <a:bodyPr rIns="360000"/>
          <a:lstStyle>
            <a:lvl1pPr>
              <a:defRPr sz="20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0" name="Text Placeholder 2">
            <a:extLst>
              <a:ext uri="{FF2B5EF4-FFF2-40B4-BE49-F238E27FC236}">
                <a16:creationId xmlns:a16="http://schemas.microsoft.com/office/drawing/2014/main" id="{885EAB28-73FB-15AD-8FFA-850775457B5F}"/>
              </a:ext>
            </a:extLst>
          </p:cNvPr>
          <p:cNvSpPr>
            <a:spLocks noGrp="1"/>
          </p:cNvSpPr>
          <p:nvPr>
            <p:ph type="body" idx="13"/>
          </p:nvPr>
        </p:nvSpPr>
        <p:spPr>
          <a:xfrm>
            <a:off x="4314016" y="1952624"/>
            <a:ext cx="3593358"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Content Placeholder 3">
            <a:extLst>
              <a:ext uri="{FF2B5EF4-FFF2-40B4-BE49-F238E27FC236}">
                <a16:creationId xmlns:a16="http://schemas.microsoft.com/office/drawing/2014/main" id="{6714B490-DEDA-F33A-F9B2-0AE24945E319}"/>
              </a:ext>
            </a:extLst>
          </p:cNvPr>
          <p:cNvSpPr>
            <a:spLocks noGrp="1"/>
          </p:cNvSpPr>
          <p:nvPr>
            <p:ph sz="half" idx="14"/>
          </p:nvPr>
        </p:nvSpPr>
        <p:spPr>
          <a:xfrm>
            <a:off x="4314016" y="2682240"/>
            <a:ext cx="3582210" cy="3626485"/>
          </a:xfrm>
        </p:spPr>
        <p:txBody>
          <a:bodyPr rIns="360000"/>
          <a:lstStyle>
            <a:lvl1pPr>
              <a:defRPr sz="2000"/>
            </a:lvl1pPr>
            <a:lvl2pPr>
              <a:defRPr sz="1600"/>
            </a:lvl2pPr>
            <a:lvl3pPr>
              <a:defRPr sz="16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5" name="Text Placeholder 4">
            <a:extLst>
              <a:ext uri="{FF2B5EF4-FFF2-40B4-BE49-F238E27FC236}">
                <a16:creationId xmlns:a16="http://schemas.microsoft.com/office/drawing/2014/main" id="{5E9E8A8E-D4FD-4060-A885-5E54552CA149}"/>
              </a:ext>
            </a:extLst>
          </p:cNvPr>
          <p:cNvSpPr>
            <a:spLocks noGrp="1"/>
          </p:cNvSpPr>
          <p:nvPr>
            <p:ph type="body" sz="quarter" idx="3"/>
          </p:nvPr>
        </p:nvSpPr>
        <p:spPr>
          <a:xfrm>
            <a:off x="7921554" y="1952624"/>
            <a:ext cx="3575120" cy="640800"/>
          </a:xfrm>
        </p:spPr>
        <p:txBody>
          <a:bodyPr rIns="360000" bIns="0" anchor="ctr" anchorCtr="0">
            <a:normAutofit/>
          </a:bodyPr>
          <a:lstStyle>
            <a:lvl1pPr marL="0" indent="0">
              <a:lnSpc>
                <a:spcPct val="90000"/>
              </a:lnSpc>
              <a:spcBef>
                <a:spcPts val="5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9D0006-ABEB-2E7C-4B72-BF63DC731E71}"/>
              </a:ext>
            </a:extLst>
          </p:cNvPr>
          <p:cNvSpPr>
            <a:spLocks noGrp="1"/>
          </p:cNvSpPr>
          <p:nvPr>
            <p:ph sz="quarter" idx="4"/>
          </p:nvPr>
        </p:nvSpPr>
        <p:spPr>
          <a:xfrm>
            <a:off x="7921553" y="2682240"/>
            <a:ext cx="3575120" cy="3626483"/>
          </a:xfrm>
        </p:spPr>
        <p:txBody>
          <a:bodyPr rIns="360000"/>
          <a:lstStyle>
            <a:lvl1pPr>
              <a:defRPr sz="2000">
                <a:latin typeface="+mn-lt"/>
                <a:ea typeface="Roboto" panose="02000000000000000000" pitchFamily="2" charset="0"/>
                <a:cs typeface="Roboto" panose="02000000000000000000" pitchFamily="2" charset="0"/>
              </a:defRPr>
            </a:lvl1pPr>
            <a:lvl2pPr>
              <a:defRPr sz="1600">
                <a:latin typeface="+mn-lt"/>
                <a:ea typeface="Roboto" panose="02000000000000000000" pitchFamily="2" charset="0"/>
                <a:cs typeface="Roboto" panose="02000000000000000000" pitchFamily="2" charset="0"/>
              </a:defRPr>
            </a:lvl2pPr>
            <a:lvl3pPr>
              <a:defRPr sz="1600">
                <a:latin typeface="+mn-lt"/>
                <a:ea typeface="Roboto" panose="02000000000000000000" pitchFamily="2" charset="0"/>
                <a:cs typeface="Roboto" panose="02000000000000000000" pitchFamily="2" charset="0"/>
              </a:defRPr>
            </a:lvl3pPr>
            <a:lvl4pPr>
              <a:defRPr sz="1600">
                <a:latin typeface="+mn-lt"/>
                <a:ea typeface="Roboto" panose="02000000000000000000" pitchFamily="2" charset="0"/>
                <a:cs typeface="Roboto" panose="02000000000000000000" pitchFamily="2" charset="0"/>
              </a:defRPr>
            </a:lvl4pPr>
            <a:lvl5pPr>
              <a:defRPr sz="1600">
                <a:latin typeface="+mn-lt"/>
                <a:ea typeface="Roboto" panose="02000000000000000000" pitchFamily="2" charset="0"/>
                <a:cs typeface="Roboto"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
        <p:nvSpPr>
          <p:cNvPr id="13" name="Plassholder for dato 12">
            <a:extLst>
              <a:ext uri="{FF2B5EF4-FFF2-40B4-BE49-F238E27FC236}">
                <a16:creationId xmlns:a16="http://schemas.microsoft.com/office/drawing/2014/main" id="{ADE11266-A348-59EE-BC97-CD0F4FEA4675}"/>
              </a:ext>
              <a:ext uri="{C183D7F6-B498-43B3-948B-1728B52AA6E4}">
                <adec:decorative xmlns:adec="http://schemas.microsoft.com/office/drawing/2017/decorative" val="1"/>
              </a:ext>
            </a:extLst>
          </p:cNvPr>
          <p:cNvSpPr>
            <a:spLocks noGrp="1"/>
          </p:cNvSpPr>
          <p:nvPr>
            <p:ph type="dt" sz="half" idx="15"/>
          </p:nvPr>
        </p:nvSpPr>
        <p:spPr/>
        <p:txBody>
          <a:bodyPr/>
          <a:lstStyle/>
          <a:p>
            <a:fld id="{7221F62F-3B54-0E42-8AFB-EBC08EA5D715}" type="datetime1">
              <a:rPr lang="nb-NO" smtClean="0"/>
              <a:t>06.02.2025</a:t>
            </a:fld>
            <a:endParaRPr lang="nb-NO"/>
          </a:p>
        </p:txBody>
      </p:sp>
      <p:sp>
        <p:nvSpPr>
          <p:cNvPr id="14" name="Plassholder for bunntekst 13">
            <a:extLst>
              <a:ext uri="{FF2B5EF4-FFF2-40B4-BE49-F238E27FC236}">
                <a16:creationId xmlns:a16="http://schemas.microsoft.com/office/drawing/2014/main" id="{6C8C9645-CF8F-B4DC-A308-EC68F383E291}"/>
              </a:ext>
              <a:ext uri="{C183D7F6-B498-43B3-948B-1728B52AA6E4}">
                <adec:decorative xmlns:adec="http://schemas.microsoft.com/office/drawing/2017/decorative" val="1"/>
              </a:ext>
            </a:extLst>
          </p:cNvPr>
          <p:cNvSpPr>
            <a:spLocks noGrp="1"/>
          </p:cNvSpPr>
          <p:nvPr>
            <p:ph type="ftr" sz="quarter" idx="16"/>
          </p:nvPr>
        </p:nvSpPr>
        <p:spPr/>
        <p:txBody>
          <a:bodyPr/>
          <a:lstStyle/>
          <a:p>
            <a:endParaRPr lang="nb-NO"/>
          </a:p>
        </p:txBody>
      </p:sp>
      <p:sp>
        <p:nvSpPr>
          <p:cNvPr id="16" name="Plassholder for lysbildenummer 15">
            <a:extLst>
              <a:ext uri="{FF2B5EF4-FFF2-40B4-BE49-F238E27FC236}">
                <a16:creationId xmlns:a16="http://schemas.microsoft.com/office/drawing/2014/main" id="{200AE5F9-1C2E-04BF-1A0A-2C503246A3F3}"/>
              </a:ext>
              <a:ext uri="{C183D7F6-B498-43B3-948B-1728B52AA6E4}">
                <adec:decorative xmlns:adec="http://schemas.microsoft.com/office/drawing/2017/decorative" val="1"/>
              </a:ext>
            </a:extLst>
          </p:cNvPr>
          <p:cNvSpPr>
            <a:spLocks noGrp="1"/>
          </p:cNvSpPr>
          <p:nvPr>
            <p:ph type="sldNum" sz="quarter" idx="17"/>
          </p:nvPr>
        </p:nvSpPr>
        <p:spPr/>
        <p:txBody>
          <a:bodyPr/>
          <a:lstStyle/>
          <a:p>
            <a:fld id="{341FD356-1CC0-514B-B5D9-F98600AAE6F5}" type="slidenum">
              <a:rPr lang="nb-NO" smtClean="0"/>
              <a:pPr/>
              <a:t>‹#›</a:t>
            </a:fld>
            <a:endParaRPr lang="nb-NO"/>
          </a:p>
        </p:txBody>
      </p:sp>
      <p:sp>
        <p:nvSpPr>
          <p:cNvPr id="7" name="Tittel 6">
            <a:extLst>
              <a:ext uri="{FF2B5EF4-FFF2-40B4-BE49-F238E27FC236}">
                <a16:creationId xmlns:a16="http://schemas.microsoft.com/office/drawing/2014/main" id="{ED3C7BFD-1BF8-0A49-36D6-509010B02104}"/>
              </a:ext>
            </a:extLst>
          </p:cNvPr>
          <p:cNvSpPr>
            <a:spLocks noGrp="1"/>
          </p:cNvSpPr>
          <p:nvPr>
            <p:ph type="title"/>
          </p:nvPr>
        </p:nvSpPr>
        <p:spPr/>
        <p:txBody>
          <a:bodyPr/>
          <a:lstStyle/>
          <a:p>
            <a:r>
              <a:rPr lang="en-GB"/>
              <a:t>Click to edit Master title style</a:t>
            </a:r>
            <a:endParaRPr lang="nb-NO"/>
          </a:p>
        </p:txBody>
      </p:sp>
    </p:spTree>
    <p:extLst>
      <p:ext uri="{BB962C8B-B14F-4D97-AF65-F5344CB8AC3E}">
        <p14:creationId xmlns:p14="http://schemas.microsoft.com/office/powerpoint/2010/main" val="172159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ingle Corner of Rectangle 10">
            <a:extLst>
              <a:ext uri="{FF2B5EF4-FFF2-40B4-BE49-F238E27FC236}">
                <a16:creationId xmlns:a16="http://schemas.microsoft.com/office/drawing/2014/main" id="{077A94D6-BECE-8552-A3E8-6334DF9FE3D9}"/>
              </a:ext>
              <a:ext uri="{C183D7F6-B498-43B3-948B-1728B52AA6E4}">
                <adec:decorative xmlns:adec="http://schemas.microsoft.com/office/drawing/2017/decorative" val="1"/>
              </a:ext>
            </a:extLst>
          </p:cNvPr>
          <p:cNvSpPr/>
          <p:nvPr userDrawn="1"/>
        </p:nvSpPr>
        <p:spPr>
          <a:xfrm>
            <a:off x="0" y="6308725"/>
            <a:ext cx="12192000" cy="549275"/>
          </a:xfrm>
          <a:prstGeom prst="round1Rect">
            <a:avLst>
              <a:gd name="adj" fmla="val 4168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8" name="Grafikk 7">
            <a:extLst>
              <a:ext uri="{FF2B5EF4-FFF2-40B4-BE49-F238E27FC236}">
                <a16:creationId xmlns:a16="http://schemas.microsoft.com/office/drawing/2014/main" id="{F321F365-1F59-1477-7A2C-4F42DECC6D75}"/>
              </a:ext>
              <a:ext uri="{C183D7F6-B498-43B3-948B-1728B52AA6E4}">
                <adec:decorative xmlns:adec="http://schemas.microsoft.com/office/drawing/2017/decorative" val="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08938" y="6486612"/>
            <a:ext cx="288000" cy="193500"/>
          </a:xfrm>
          <a:prstGeom prst="rect">
            <a:avLst/>
          </a:prstGeom>
        </p:spPr>
      </p:pic>
      <p:sp>
        <p:nvSpPr>
          <p:cNvPr id="2" name="Title Placeholder 1">
            <a:extLst>
              <a:ext uri="{FF2B5EF4-FFF2-40B4-BE49-F238E27FC236}">
                <a16:creationId xmlns:a16="http://schemas.microsoft.com/office/drawing/2014/main" id="{3296377E-9BCD-9C71-7D7B-E651B21FE795}"/>
              </a:ext>
            </a:extLst>
          </p:cNvPr>
          <p:cNvSpPr>
            <a:spLocks noGrp="1"/>
          </p:cNvSpPr>
          <p:nvPr>
            <p:ph type="title"/>
          </p:nvPr>
        </p:nvSpPr>
        <p:spPr>
          <a:xfrm>
            <a:off x="695326" y="620713"/>
            <a:ext cx="9721850" cy="1044575"/>
          </a:xfrm>
          <a:prstGeom prst="rect">
            <a:avLst/>
          </a:prstGeom>
        </p:spPr>
        <p:txBody>
          <a:bodyPr vert="horz" lIns="0" tIns="0" rIns="0" bIns="0" rtlCol="0" anchor="t" anchorCtr="0">
            <a:normAutofit/>
          </a:bodyPr>
          <a:lstStyle/>
          <a:p>
            <a:r>
              <a:rPr lang="nb-NO"/>
              <a:t>Klikk for å redigere tittelstil</a:t>
            </a:r>
          </a:p>
        </p:txBody>
      </p:sp>
      <p:sp>
        <p:nvSpPr>
          <p:cNvPr id="3" name="Text Placeholder 2">
            <a:extLst>
              <a:ext uri="{FF2B5EF4-FFF2-40B4-BE49-F238E27FC236}">
                <a16:creationId xmlns:a16="http://schemas.microsoft.com/office/drawing/2014/main" id="{8E90BB8E-72F1-6DCB-E97A-20087088A3F0}"/>
              </a:ext>
            </a:extLst>
          </p:cNvPr>
          <p:cNvSpPr>
            <a:spLocks noGrp="1"/>
          </p:cNvSpPr>
          <p:nvPr>
            <p:ph type="body" idx="1"/>
          </p:nvPr>
        </p:nvSpPr>
        <p:spPr>
          <a:xfrm>
            <a:off x="695326" y="1952625"/>
            <a:ext cx="9721850" cy="4163254"/>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a:extLst>
              <a:ext uri="{FF2B5EF4-FFF2-40B4-BE49-F238E27FC236}">
                <a16:creationId xmlns:a16="http://schemas.microsoft.com/office/drawing/2014/main" id="{17ABEE82-67D0-8500-8B50-44E3E88AC591}"/>
              </a:ext>
              <a:ext uri="{C183D7F6-B498-43B3-948B-1728B52AA6E4}">
                <adec:decorative xmlns:adec="http://schemas.microsoft.com/office/drawing/2017/decorative" val="1"/>
              </a:ext>
            </a:extLst>
          </p:cNvPr>
          <p:cNvSpPr>
            <a:spLocks noGrp="1"/>
          </p:cNvSpPr>
          <p:nvPr>
            <p:ph type="dt" sz="half" idx="2"/>
          </p:nvPr>
        </p:nvSpPr>
        <p:spPr>
          <a:xfrm>
            <a:off x="8975725" y="6460962"/>
            <a:ext cx="1441450" cy="244800"/>
          </a:xfrm>
          <a:prstGeom prst="rect">
            <a:avLst/>
          </a:prstGeom>
        </p:spPr>
        <p:txBody>
          <a:bodyPr vert="horz" lIns="0" tIns="0" rIns="0" bIns="0" rtlCol="0" anchor="ctr" anchorCtr="0"/>
          <a:lstStyle>
            <a:lvl1pPr algn="r">
              <a:defRPr sz="900">
                <a:solidFill>
                  <a:schemeClr val="accent3"/>
                </a:solidFill>
                <a:latin typeface="+mn-lt"/>
                <a:ea typeface="Roboto" panose="02000000000000000000" pitchFamily="2" charset="0"/>
                <a:cs typeface="Roboto" panose="02000000000000000000" pitchFamily="2" charset="0"/>
              </a:defRPr>
            </a:lvl1pPr>
          </a:lstStyle>
          <a:p>
            <a:fld id="{615CD096-5B77-454C-A5B6-D006E652560D}" type="datetime1">
              <a:rPr lang="nb-NO" smtClean="0"/>
              <a:pPr/>
              <a:t>06.02.2025</a:t>
            </a:fld>
            <a:endParaRPr lang="nb-NO"/>
          </a:p>
        </p:txBody>
      </p:sp>
      <p:sp>
        <p:nvSpPr>
          <p:cNvPr id="5" name="Footer Placeholder 4">
            <a:extLst>
              <a:ext uri="{FF2B5EF4-FFF2-40B4-BE49-F238E27FC236}">
                <a16:creationId xmlns:a16="http://schemas.microsoft.com/office/drawing/2014/main" id="{E849AC1F-52BA-7486-B3F5-084EE7EC2FD7}"/>
              </a:ext>
              <a:ext uri="{C183D7F6-B498-43B3-948B-1728B52AA6E4}">
                <adec:decorative xmlns:adec="http://schemas.microsoft.com/office/drawing/2017/decorative" val="1"/>
              </a:ext>
            </a:extLst>
          </p:cNvPr>
          <p:cNvSpPr>
            <a:spLocks noGrp="1"/>
          </p:cNvSpPr>
          <p:nvPr>
            <p:ph type="ftr" sz="quarter" idx="3"/>
          </p:nvPr>
        </p:nvSpPr>
        <p:spPr>
          <a:xfrm>
            <a:off x="1055688" y="6460962"/>
            <a:ext cx="7200900" cy="244800"/>
          </a:xfrm>
          <a:prstGeom prst="rect">
            <a:avLst/>
          </a:prstGeom>
        </p:spPr>
        <p:txBody>
          <a:bodyPr vert="horz" lIns="0" tIns="0" rIns="0" bIns="0" rtlCol="0" anchor="ctr" anchorCtr="0"/>
          <a:lstStyle>
            <a:lvl1pPr algn="l">
              <a:defRPr sz="900">
                <a:solidFill>
                  <a:schemeClr val="tx1"/>
                </a:solidFill>
                <a:latin typeface="+mn-lt"/>
                <a:ea typeface="Roboto" panose="02000000000000000000" pitchFamily="2" charset="0"/>
                <a:cs typeface="Roboto" panose="02000000000000000000" pitchFamily="2" charset="0"/>
              </a:defRPr>
            </a:lvl1pPr>
          </a:lstStyle>
          <a:p>
            <a:endParaRPr lang="nb-NO"/>
          </a:p>
        </p:txBody>
      </p:sp>
      <p:sp>
        <p:nvSpPr>
          <p:cNvPr id="6" name="Slide Number Placeholder 5">
            <a:extLst>
              <a:ext uri="{FF2B5EF4-FFF2-40B4-BE49-F238E27FC236}">
                <a16:creationId xmlns:a16="http://schemas.microsoft.com/office/drawing/2014/main" id="{666D9266-D53E-DABB-1517-5C48E7C9A8AA}"/>
              </a:ext>
              <a:ext uri="{C183D7F6-B498-43B3-948B-1728B52AA6E4}">
                <adec:decorative xmlns:adec="http://schemas.microsoft.com/office/drawing/2017/decorative" val="1"/>
              </a:ext>
            </a:extLst>
          </p:cNvPr>
          <p:cNvSpPr>
            <a:spLocks noGrp="1"/>
          </p:cNvSpPr>
          <p:nvPr>
            <p:ph type="sldNum" sz="quarter" idx="4"/>
          </p:nvPr>
        </p:nvSpPr>
        <p:spPr>
          <a:xfrm>
            <a:off x="10417174" y="6460962"/>
            <a:ext cx="1441449" cy="244800"/>
          </a:xfrm>
          <a:prstGeom prst="rect">
            <a:avLst/>
          </a:prstGeom>
        </p:spPr>
        <p:txBody>
          <a:bodyPr vert="horz" lIns="0" tIns="0" rIns="0" bIns="0" rtlCol="0" anchor="ctr" anchorCtr="0"/>
          <a:lstStyle>
            <a:lvl1pPr algn="r">
              <a:defRPr sz="900" b="1">
                <a:solidFill>
                  <a:schemeClr val="accent3"/>
                </a:solidFill>
                <a:latin typeface="+mn-lt"/>
                <a:ea typeface="Roboto" panose="02000000000000000000" pitchFamily="2" charset="0"/>
                <a:cs typeface="Roboto" panose="02000000000000000000" pitchFamily="2" charset="0"/>
              </a:defRPr>
            </a:lvl1pPr>
          </a:lstStyle>
          <a:p>
            <a:fld id="{341FD356-1CC0-514B-B5D9-F98600AAE6F5}" type="slidenum">
              <a:rPr lang="nb-NO" smtClean="0"/>
              <a:pPr/>
              <a:t>‹#›</a:t>
            </a:fld>
            <a:endParaRPr lang="nb-NO"/>
          </a:p>
        </p:txBody>
      </p:sp>
    </p:spTree>
    <p:extLst>
      <p:ext uri="{BB962C8B-B14F-4D97-AF65-F5344CB8AC3E}">
        <p14:creationId xmlns:p14="http://schemas.microsoft.com/office/powerpoint/2010/main" val="2628544871"/>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723" r:id="rId3"/>
    <p:sldLayoutId id="2147483690" r:id="rId4"/>
    <p:sldLayoutId id="2147483722" r:id="rId5"/>
    <p:sldLayoutId id="2147483652" r:id="rId6"/>
    <p:sldLayoutId id="2147483653" r:id="rId7"/>
    <p:sldLayoutId id="2147483662" r:id="rId8"/>
    <p:sldLayoutId id="2147483663" r:id="rId9"/>
    <p:sldLayoutId id="2147483877" r:id="rId10"/>
    <p:sldLayoutId id="2147483726" r:id="rId11"/>
    <p:sldLayoutId id="2147483694" r:id="rId12"/>
    <p:sldLayoutId id="2147483696" r:id="rId13"/>
    <p:sldLayoutId id="2147483697" r:id="rId14"/>
    <p:sldLayoutId id="2147483664" r:id="rId15"/>
    <p:sldLayoutId id="2147483673" r:id="rId16"/>
    <p:sldLayoutId id="2147483668" r:id="rId17"/>
    <p:sldLayoutId id="2147483724" r:id="rId18"/>
    <p:sldLayoutId id="2147483675" r:id="rId19"/>
    <p:sldLayoutId id="2147483676" r:id="rId20"/>
    <p:sldLayoutId id="2147483698" r:id="rId21"/>
    <p:sldLayoutId id="2147483699" r:id="rId22"/>
    <p:sldLayoutId id="2147483876" r:id="rId23"/>
    <p:sldLayoutId id="2147483725" r:id="rId24"/>
  </p:sldLayoutIdLst>
  <p:hf hdr="0" ftr="0" dt="0"/>
  <p:txStyles>
    <p:titleStyle>
      <a:lvl1pPr algn="l" defTabSz="914400" rtl="0" eaLnBrk="1" latinLnBrk="0" hangingPunct="1">
        <a:lnSpc>
          <a:spcPct val="100000"/>
        </a:lnSpc>
        <a:spcBef>
          <a:spcPct val="0"/>
        </a:spcBef>
        <a:buNone/>
        <a:defRPr sz="3600" b="1" kern="120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3"/>
        </a:buClr>
        <a:buFont typeface="Arial" panose="020B0604020202020204" pitchFamily="34" charset="0"/>
        <a:buChar char="•"/>
        <a:defRPr sz="2400" kern="1200">
          <a:solidFill>
            <a:schemeClr val="tx1">
              <a:lumMod val="90000"/>
              <a:lumOff val="10000"/>
            </a:schemeClr>
          </a:solidFill>
          <a:latin typeface="+mn-lt"/>
          <a:ea typeface="Roboto" panose="02000000000000000000" pitchFamily="2" charset="0"/>
          <a:cs typeface="Roboto" panose="02000000000000000000" pitchFamily="2" charset="0"/>
        </a:defRPr>
      </a:lvl1pPr>
      <a:lvl2pPr marL="504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90000"/>
              <a:lumOff val="10000"/>
            </a:schemeClr>
          </a:solidFill>
          <a:latin typeface="+mn-lt"/>
          <a:ea typeface="Roboto" panose="02000000000000000000" pitchFamily="2" charset="0"/>
          <a:cs typeface="Roboto" panose="02000000000000000000" pitchFamily="2" charset="0"/>
        </a:defRPr>
      </a:lvl2pPr>
      <a:lvl3pPr marL="720000" indent="-228600" algn="l" defTabSz="914400" rtl="0" eaLnBrk="1" latinLnBrk="0" hangingPunct="1">
        <a:lnSpc>
          <a:spcPct val="130000"/>
        </a:lnSpc>
        <a:spcBef>
          <a:spcPts val="500"/>
        </a:spcBef>
        <a:buFont typeface="Arial" panose="020B0604020202020204" pitchFamily="34" charset="0"/>
        <a:buChar char="•"/>
        <a:defRPr sz="1800" kern="1200">
          <a:solidFill>
            <a:schemeClr val="tx1">
              <a:lumMod val="90000"/>
              <a:lumOff val="10000"/>
            </a:schemeClr>
          </a:solidFill>
          <a:latin typeface="+mn-lt"/>
          <a:ea typeface="Roboto" panose="02000000000000000000" pitchFamily="2" charset="0"/>
          <a:cs typeface="Roboto" panose="02000000000000000000" pitchFamily="2" charset="0"/>
        </a:defRPr>
      </a:lvl3pPr>
      <a:lvl4pPr marL="936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4pPr>
      <a:lvl5pPr marL="1152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lumMod val="90000"/>
              <a:lumOff val="10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orient="horz" pos="3974" userDrawn="1">
          <p15:clr>
            <a:srgbClr val="F26B43"/>
          </p15:clr>
        </p15:guide>
        <p15:guide id="5" orient="horz" pos="1049" userDrawn="1">
          <p15:clr>
            <a:srgbClr val="F26B43"/>
          </p15:clr>
        </p15:guide>
        <p15:guide id="6" pos="7469" userDrawn="1">
          <p15:clr>
            <a:srgbClr val="F26B43"/>
          </p15:clr>
        </p15:guide>
        <p15:guide id="7" pos="1572" userDrawn="1">
          <p15:clr>
            <a:srgbClr val="F26B43"/>
          </p15:clr>
        </p15:guide>
        <p15:guide id="8" pos="5654" userDrawn="1">
          <p15:clr>
            <a:srgbClr val="F26B43"/>
          </p15:clr>
        </p15:guide>
        <p15:guide id="9" pos="1118" userDrawn="1">
          <p15:clr>
            <a:srgbClr val="9FCC3B"/>
          </p15:clr>
        </p15:guide>
        <p15:guide id="10" pos="3386" userDrawn="1">
          <p15:clr>
            <a:srgbClr val="F26B43"/>
          </p15:clr>
        </p15:guide>
        <p15:guide id="11" pos="6562" userDrawn="1">
          <p15:clr>
            <a:srgbClr val="9FCC3B"/>
          </p15:clr>
        </p15:guide>
        <p15:guide id="12" pos="4747" userDrawn="1">
          <p15:clr>
            <a:srgbClr val="F26B43"/>
          </p15:clr>
        </p15:guide>
        <p15:guide id="13" pos="665" userDrawn="1">
          <p15:clr>
            <a:srgbClr val="F26B43"/>
          </p15:clr>
        </p15:guide>
        <p15:guide id="14" pos="6992" userDrawn="1">
          <p15:clr>
            <a:srgbClr val="F26B43"/>
          </p15:clr>
        </p15:guide>
        <p15:guide id="15" pos="6108" userDrawn="1">
          <p15:clr>
            <a:srgbClr val="F26B43"/>
          </p15:clr>
        </p15:guide>
        <p15:guide id="16" pos="5201" userDrawn="1">
          <p15:clr>
            <a:srgbClr val="F26B43"/>
          </p15:clr>
        </p15:guide>
        <p15:guide id="17" pos="4294" userDrawn="1">
          <p15:clr>
            <a:srgbClr val="F26B43"/>
          </p15:clr>
        </p15:guide>
        <p15:guide id="18" pos="2933" userDrawn="1">
          <p15:clr>
            <a:srgbClr val="F26B43"/>
          </p15:clr>
        </p15:guide>
        <p15:guide id="19" pos="2479" userDrawn="1">
          <p15:clr>
            <a:srgbClr val="F26B43"/>
          </p15:clr>
        </p15:guide>
        <p15:guide id="20" pos="2026" userDrawn="1">
          <p15:clr>
            <a:srgbClr val="F26B43"/>
          </p15:clr>
        </p15:guide>
        <p15:guide id="21" pos="438" userDrawn="1">
          <p15:clr>
            <a:srgbClr val="F26B43"/>
          </p15:clr>
        </p15:guide>
        <p15:guide id="22" pos="7242" userDrawn="1">
          <p15:clr>
            <a:srgbClr val="F26B43"/>
          </p15:clr>
        </p15:guide>
        <p15:guide id="23" orient="horz" pos="210" userDrawn="1">
          <p15:clr>
            <a:srgbClr val="F26B43"/>
          </p15:clr>
        </p15:guide>
        <p15:guide id="24" orient="horz" pos="4110" userDrawn="1">
          <p15:clr>
            <a:srgbClr val="F26B43"/>
          </p15:clr>
        </p15:guide>
        <p15:guide id="25" orient="horz" pos="1230" userDrawn="1">
          <p15:clr>
            <a:srgbClr val="F26B43"/>
          </p15:clr>
        </p15:guide>
        <p15:guide id="26" orient="horz" pos="3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person in blue scrubs making a heart with his hands&#10;&#10;Description automatically generated">
            <a:extLst>
              <a:ext uri="{FF2B5EF4-FFF2-40B4-BE49-F238E27FC236}">
                <a16:creationId xmlns:a16="http://schemas.microsoft.com/office/drawing/2014/main" id="{E61067BF-ABB6-6489-AB8D-F532F50F3171}"/>
              </a:ext>
            </a:extLst>
          </p:cNvPr>
          <p:cNvPicPr>
            <a:picLocks noGrp="1" noChangeAspect="1"/>
          </p:cNvPicPr>
          <p:nvPr>
            <p:ph type="pic" sz="quarter" idx="13"/>
          </p:nvPr>
        </p:nvPicPr>
        <p:blipFill rotWithShape="1">
          <a:blip r:embed="rId3"/>
          <a:srcRect l="5515" t="40154" r="32838" b="2772"/>
          <a:stretch/>
        </p:blipFill>
        <p:spPr>
          <a:xfrm>
            <a:off x="0" y="0"/>
            <a:ext cx="12192001" cy="6858000"/>
          </a:xfrm>
        </p:spPr>
      </p:pic>
      <p:sp>
        <p:nvSpPr>
          <p:cNvPr id="18" name="Content Placeholder 17">
            <a:extLst>
              <a:ext uri="{FF2B5EF4-FFF2-40B4-BE49-F238E27FC236}">
                <a16:creationId xmlns:a16="http://schemas.microsoft.com/office/drawing/2014/main" id="{37E83B2C-B87D-BE1C-FF09-DF3395D86A51}"/>
              </a:ext>
            </a:extLst>
          </p:cNvPr>
          <p:cNvSpPr>
            <a:spLocks noGrp="1"/>
          </p:cNvSpPr>
          <p:nvPr>
            <p:ph type="body" sz="quarter" idx="14"/>
          </p:nvPr>
        </p:nvSpPr>
        <p:spPr/>
        <p:txBody>
          <a:bodyPr>
            <a:normAutofit lnSpcReduction="10000"/>
          </a:bodyPr>
          <a:lstStyle/>
          <a:p>
            <a:r>
              <a:rPr lang="nb-NO" dirty="0"/>
              <a:t>Samtaler med pasienter, brukere og pårørende</a:t>
            </a:r>
            <a:br>
              <a:rPr lang="nb-NO" dirty="0"/>
            </a:br>
            <a:br>
              <a:rPr lang="nb-NO" dirty="0"/>
            </a:br>
            <a:r>
              <a:rPr lang="nb-NO" dirty="0">
                <a:latin typeface="Roboto Thin" panose="02000000000000000000" pitchFamily="2" charset="0"/>
                <a:ea typeface="Roboto Thin" panose="02000000000000000000" pitchFamily="2" charset="0"/>
                <a:cs typeface="Roboto Thin" panose="02000000000000000000" pitchFamily="2" charset="0"/>
              </a:rPr>
              <a:t>Seminaroppsett</a:t>
            </a:r>
          </a:p>
        </p:txBody>
      </p:sp>
      <p:sp>
        <p:nvSpPr>
          <p:cNvPr id="3" name="Text Placeholder 2">
            <a:extLst>
              <a:ext uri="{FF2B5EF4-FFF2-40B4-BE49-F238E27FC236}">
                <a16:creationId xmlns:a16="http://schemas.microsoft.com/office/drawing/2014/main" id="{CA6B0D1C-B81C-2CCB-2583-5A7DCD24B252}"/>
              </a:ext>
            </a:extLst>
          </p:cNvPr>
          <p:cNvSpPr>
            <a:spLocks noGrp="1"/>
          </p:cNvSpPr>
          <p:nvPr>
            <p:ph type="body" sz="quarter" idx="15"/>
          </p:nvPr>
        </p:nvSpPr>
        <p:spPr/>
        <p:txBody>
          <a:bodyPr/>
          <a:lstStyle/>
          <a:p>
            <a:endParaRPr lang="nb-NO"/>
          </a:p>
        </p:txBody>
      </p:sp>
      <p:sp>
        <p:nvSpPr>
          <p:cNvPr id="4" name="Slide Number Placeholder 3">
            <a:extLst>
              <a:ext uri="{FF2B5EF4-FFF2-40B4-BE49-F238E27FC236}">
                <a16:creationId xmlns:a16="http://schemas.microsoft.com/office/drawing/2014/main" id="{4012EEFE-E21E-70B2-94D5-F02C72D4DACB}"/>
              </a:ext>
            </a:extLst>
          </p:cNvPr>
          <p:cNvSpPr>
            <a:spLocks noGrp="1"/>
          </p:cNvSpPr>
          <p:nvPr>
            <p:ph type="sldNum" sz="quarter" idx="4294967295"/>
          </p:nvPr>
        </p:nvSpPr>
        <p:spPr>
          <a:xfrm>
            <a:off x="10417175" y="6461125"/>
            <a:ext cx="1441450" cy="244475"/>
          </a:xfrm>
        </p:spPr>
        <p:txBody>
          <a:bodyPr/>
          <a:lstStyle/>
          <a:p>
            <a:fld id="{341FD356-1CC0-514B-B5D9-F98600AAE6F5}" type="slidenum">
              <a:rPr lang="nb-NO" smtClean="0"/>
              <a:pPr/>
              <a:t>1</a:t>
            </a:fld>
            <a:endParaRPr lang="nb-NO"/>
          </a:p>
        </p:txBody>
      </p:sp>
      <p:sp>
        <p:nvSpPr>
          <p:cNvPr id="5" name="TekstSylinder 4">
            <a:extLst>
              <a:ext uri="{FF2B5EF4-FFF2-40B4-BE49-F238E27FC236}">
                <a16:creationId xmlns:a16="http://schemas.microsoft.com/office/drawing/2014/main" id="{EB674B5B-7887-1698-1CAC-270009EF002D}"/>
              </a:ext>
            </a:extLst>
          </p:cNvPr>
          <p:cNvSpPr txBox="1"/>
          <p:nvPr/>
        </p:nvSpPr>
        <p:spPr>
          <a:xfrm>
            <a:off x="9727690" y="6518702"/>
            <a:ext cx="2820420" cy="276999"/>
          </a:xfrm>
          <a:prstGeom prst="rect">
            <a:avLst/>
          </a:prstGeom>
          <a:noFill/>
        </p:spPr>
        <p:txBody>
          <a:bodyPr wrap="square" lIns="0" tIns="0" rIns="0" bIns="0" rtlCol="0">
            <a:spAutoFit/>
          </a:bodyPr>
          <a:lstStyle/>
          <a:p>
            <a:r>
              <a:rPr lang="en-GB" sz="900" i="1">
                <a:solidFill>
                  <a:srgbClr val="0C0D0D"/>
                </a:solidFill>
                <a:latin typeface="Roboto" panose="02000000000000000000" pitchFamily="2" charset="0"/>
                <a:ea typeface="Roboto" panose="02000000000000000000" pitchFamily="2" charset="0"/>
                <a:cs typeface="Roboto" panose="02000000000000000000" pitchFamily="2" charset="0"/>
              </a:rPr>
              <a:t>Foto: Aaron Amat/iStock/Getty Images</a:t>
            </a:r>
            <a:endParaRPr lang="nb-NO" sz="900" i="1">
              <a:latin typeface="Roboto" panose="02000000000000000000" pitchFamily="2" charset="0"/>
              <a:ea typeface="Roboto" panose="02000000000000000000" pitchFamily="2" charset="0"/>
              <a:cs typeface="Roboto" panose="02000000000000000000" pitchFamily="2" charset="0"/>
            </a:endParaRPr>
          </a:p>
          <a:p>
            <a:pPr algn="l"/>
            <a:endParaRPr lang="nb-NO" sz="900" i="1" err="1">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5005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8D9EBB-3FE6-A636-2DBF-2AD3AB36B319}"/>
              </a:ext>
            </a:extLst>
          </p:cNvPr>
          <p:cNvSpPr>
            <a:spLocks noGrp="1"/>
          </p:cNvSpPr>
          <p:nvPr>
            <p:ph type="title"/>
          </p:nvPr>
        </p:nvSpPr>
        <p:spPr/>
        <p:txBody>
          <a:bodyPr/>
          <a:lstStyle/>
          <a:p>
            <a:r>
              <a:rPr lang="nb-NO" dirty="0"/>
              <a:t>Introduksjon</a:t>
            </a:r>
          </a:p>
        </p:txBody>
      </p:sp>
      <p:sp>
        <p:nvSpPr>
          <p:cNvPr id="3" name="Plassholder for innhold 2">
            <a:extLst>
              <a:ext uri="{FF2B5EF4-FFF2-40B4-BE49-F238E27FC236}">
                <a16:creationId xmlns:a16="http://schemas.microsoft.com/office/drawing/2014/main" id="{9D866135-49C7-A679-0457-931D397CE997}"/>
              </a:ext>
            </a:extLst>
          </p:cNvPr>
          <p:cNvSpPr>
            <a:spLocks noGrp="1"/>
          </p:cNvSpPr>
          <p:nvPr>
            <p:ph idx="1"/>
          </p:nvPr>
        </p:nvSpPr>
        <p:spPr>
          <a:xfrm>
            <a:off x="695326" y="1952625"/>
            <a:ext cx="8361588" cy="4163254"/>
          </a:xfrm>
        </p:spPr>
        <p:txBody>
          <a:bodyPr>
            <a:normAutofit/>
          </a:bodyPr>
          <a:lstStyle/>
          <a:p>
            <a:r>
              <a:rPr lang="nb-NO" sz="2200" dirty="0"/>
              <a:t>Gå gjennom innholdet i Del 1 av guiden</a:t>
            </a:r>
            <a:br>
              <a:rPr lang="nb-NO" sz="2200" dirty="0"/>
            </a:br>
            <a:br>
              <a:rPr lang="nb-NO" sz="2200" dirty="0"/>
            </a:br>
            <a:r>
              <a:rPr lang="nb-NO" sz="1800" i="1" dirty="0"/>
              <a:t>Se presentasjon og opptak fra Pasientsikkerhetskonferansen for inspirasjon. </a:t>
            </a:r>
            <a:br>
              <a:rPr lang="nb-NO" sz="1800" i="1" dirty="0"/>
            </a:br>
            <a:r>
              <a:rPr lang="nb-NO" sz="1800" i="1" dirty="0"/>
              <a:t>Dette finnes på siden «Materiell til støtte for å ta i bruk guiden» </a:t>
            </a:r>
            <a:r>
              <a:rPr lang="nb-NO" sz="1800" i="1" dirty="0">
                <a:latin typeface="Arial" panose="020B0604020202020204" pitchFamily="34" charset="0"/>
                <a:cs typeface="Arial" panose="020B0604020202020204" pitchFamily="34" charset="0"/>
              </a:rPr>
              <a:t>→</a:t>
            </a:r>
            <a:br>
              <a:rPr lang="nb-NO" sz="2200" i="1" dirty="0"/>
            </a:br>
            <a:endParaRPr lang="nb-NO" sz="2200" i="1" dirty="0"/>
          </a:p>
          <a:p>
            <a:r>
              <a:rPr lang="nb-NO" sz="2200" dirty="0"/>
              <a:t>Del ut </a:t>
            </a:r>
            <a:br>
              <a:rPr lang="nb-NO" sz="2200" dirty="0"/>
            </a:br>
            <a:r>
              <a:rPr lang="nb-NO" sz="2200" dirty="0"/>
              <a:t>- huskekortet «Ivaretakelse av pasienter, brukere og pårørende ved uønskede hendelser. Raskt overblikk.»</a:t>
            </a:r>
            <a:br>
              <a:rPr lang="nb-NO" sz="2200" dirty="0"/>
            </a:br>
            <a:r>
              <a:rPr lang="nb-NO" sz="2200" dirty="0"/>
              <a:t>- Instruksjonen Øving to-og-to, og arket med case</a:t>
            </a:r>
            <a:r>
              <a:rPr lang="nb-NO" sz="2200"/>
              <a:t>. </a:t>
            </a:r>
            <a:br>
              <a:rPr lang="nb-NO" sz="2200"/>
            </a:br>
            <a:br>
              <a:rPr lang="nb-NO" sz="2200"/>
            </a:br>
            <a:r>
              <a:rPr lang="nb-NO" sz="1800" i="1"/>
              <a:t>Man </a:t>
            </a:r>
            <a:r>
              <a:rPr lang="nb-NO" sz="1800" i="1" dirty="0"/>
              <a:t>kan også bruke egne case.</a:t>
            </a:r>
          </a:p>
        </p:txBody>
      </p:sp>
      <p:sp>
        <p:nvSpPr>
          <p:cNvPr id="4" name="Plassholder for lysbildenummer 3">
            <a:extLst>
              <a:ext uri="{FF2B5EF4-FFF2-40B4-BE49-F238E27FC236}">
                <a16:creationId xmlns:a16="http://schemas.microsoft.com/office/drawing/2014/main" id="{2312FB57-D78B-AA91-7AA4-71A000F0DB32}"/>
              </a:ext>
            </a:extLst>
          </p:cNvPr>
          <p:cNvSpPr>
            <a:spLocks noGrp="1"/>
          </p:cNvSpPr>
          <p:nvPr>
            <p:ph type="sldNum" sz="quarter" idx="12"/>
          </p:nvPr>
        </p:nvSpPr>
        <p:spPr/>
        <p:txBody>
          <a:bodyPr/>
          <a:lstStyle/>
          <a:p>
            <a:fld id="{B34EDD09-BF3E-D547-AB07-D5CB3C7C5447}" type="slidenum">
              <a:rPr lang="nb-NO" smtClean="0"/>
              <a:t>2</a:t>
            </a:fld>
            <a:endParaRPr lang="nb-NO"/>
          </a:p>
        </p:txBody>
      </p:sp>
      <p:pic>
        <p:nvPicPr>
          <p:cNvPr id="5" name="Bilde 4">
            <a:extLst>
              <a:ext uri="{FF2B5EF4-FFF2-40B4-BE49-F238E27FC236}">
                <a16:creationId xmlns:a16="http://schemas.microsoft.com/office/drawing/2014/main" id="{354787B8-C6A9-9C2C-A913-E417DBCDA0EB}"/>
              </a:ext>
            </a:extLst>
          </p:cNvPr>
          <p:cNvPicPr>
            <a:picLocks noChangeAspect="1"/>
          </p:cNvPicPr>
          <p:nvPr/>
        </p:nvPicPr>
        <p:blipFill>
          <a:blip r:embed="rId2"/>
          <a:stretch>
            <a:fillRect/>
          </a:stretch>
        </p:blipFill>
        <p:spPr>
          <a:xfrm>
            <a:off x="9211415" y="1806802"/>
            <a:ext cx="2285259" cy="2285259"/>
          </a:xfrm>
          <a:prstGeom prst="rect">
            <a:avLst/>
          </a:prstGeom>
        </p:spPr>
      </p:pic>
      <p:sp>
        <p:nvSpPr>
          <p:cNvPr id="6" name="TekstSylinder 5">
            <a:extLst>
              <a:ext uri="{FF2B5EF4-FFF2-40B4-BE49-F238E27FC236}">
                <a16:creationId xmlns:a16="http://schemas.microsoft.com/office/drawing/2014/main" id="{C0F9F11B-A6BC-1F30-D93C-919BF448760B}"/>
              </a:ext>
            </a:extLst>
          </p:cNvPr>
          <p:cNvSpPr txBox="1"/>
          <p:nvPr/>
        </p:nvSpPr>
        <p:spPr>
          <a:xfrm>
            <a:off x="9406986" y="4365171"/>
            <a:ext cx="1894115" cy="738664"/>
          </a:xfrm>
          <a:prstGeom prst="rect">
            <a:avLst/>
          </a:prstGeom>
          <a:noFill/>
        </p:spPr>
        <p:txBody>
          <a:bodyPr wrap="square" lIns="0" tIns="0" rIns="0" bIns="0" rtlCol="0">
            <a:spAutoFit/>
          </a:bodyPr>
          <a:lstStyle/>
          <a:p>
            <a:pPr algn="l"/>
            <a:r>
              <a:rPr lang="nb-NO" sz="1200" dirty="0">
                <a:latin typeface="Roboto" panose="02000000000000000000" pitchFamily="2" charset="0"/>
                <a:ea typeface="Roboto" panose="02000000000000000000" pitchFamily="2" charset="0"/>
                <a:cs typeface="Roboto" panose="02000000000000000000" pitchFamily="2" charset="0"/>
              </a:rPr>
              <a:t>Her finner dere alt materiell – presentasjon, opptak, huskekort, instruksjonsark og case.</a:t>
            </a:r>
          </a:p>
        </p:txBody>
      </p:sp>
    </p:spTree>
    <p:extLst>
      <p:ext uri="{BB962C8B-B14F-4D97-AF65-F5344CB8AC3E}">
        <p14:creationId xmlns:p14="http://schemas.microsoft.com/office/powerpoint/2010/main" val="67179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12EEFE-E21E-70B2-94D5-F02C72D4DACB}"/>
              </a:ext>
            </a:extLst>
          </p:cNvPr>
          <p:cNvSpPr>
            <a:spLocks noGrp="1"/>
          </p:cNvSpPr>
          <p:nvPr>
            <p:ph type="sldNum" sz="quarter" idx="12"/>
          </p:nvPr>
        </p:nvSpPr>
        <p:spPr/>
        <p:txBody>
          <a:bodyPr/>
          <a:lstStyle/>
          <a:p>
            <a:fld id="{341FD356-1CC0-514B-B5D9-F98600AAE6F5}" type="slidenum">
              <a:rPr lang="nb-NO" smtClean="0"/>
              <a:pPr/>
              <a:t>3</a:t>
            </a:fld>
            <a:endParaRPr lang="nb-NO"/>
          </a:p>
        </p:txBody>
      </p:sp>
      <p:sp>
        <p:nvSpPr>
          <p:cNvPr id="7" name="TekstSylinder 6">
            <a:extLst>
              <a:ext uri="{FF2B5EF4-FFF2-40B4-BE49-F238E27FC236}">
                <a16:creationId xmlns:a16="http://schemas.microsoft.com/office/drawing/2014/main" id="{23565774-E4A1-5879-268D-FDD080AF597A}"/>
              </a:ext>
            </a:extLst>
          </p:cNvPr>
          <p:cNvSpPr txBox="1"/>
          <p:nvPr/>
        </p:nvSpPr>
        <p:spPr>
          <a:xfrm>
            <a:off x="3918762" y="6549656"/>
            <a:ext cx="3186888" cy="276999"/>
          </a:xfrm>
          <a:prstGeom prst="rect">
            <a:avLst/>
          </a:prstGeom>
          <a:noFill/>
        </p:spPr>
        <p:txBody>
          <a:bodyPr wrap="square" lIns="0" tIns="0" rIns="0" bIns="0" rtlCol="0">
            <a:spAutoFit/>
          </a:bodyPr>
          <a:lstStyle/>
          <a:p>
            <a:r>
              <a:rPr lang="en-GB" sz="900" i="1">
                <a:solidFill>
                  <a:srgbClr val="0C0D0D"/>
                </a:solidFill>
                <a:latin typeface="Roboto" panose="02000000000000000000" pitchFamily="2" charset="0"/>
                <a:ea typeface="Roboto" panose="02000000000000000000" pitchFamily="2" charset="0"/>
                <a:cs typeface="Roboto" panose="02000000000000000000" pitchFamily="2" charset="0"/>
              </a:rPr>
              <a:t>Foto: fstop123/iStock/Getty Images</a:t>
            </a:r>
            <a:endParaRPr lang="nb-NO" sz="900" i="1">
              <a:latin typeface="Roboto" panose="02000000000000000000" pitchFamily="2" charset="0"/>
              <a:ea typeface="Roboto" panose="02000000000000000000" pitchFamily="2" charset="0"/>
              <a:cs typeface="Roboto" panose="02000000000000000000" pitchFamily="2" charset="0"/>
            </a:endParaRPr>
          </a:p>
          <a:p>
            <a:pPr algn="l"/>
            <a:endParaRPr lang="nb-NO" sz="900" i="1" err="1">
              <a:latin typeface="Roboto" panose="02000000000000000000" pitchFamily="2" charset="0"/>
              <a:ea typeface="Roboto" panose="02000000000000000000" pitchFamily="2" charset="0"/>
              <a:cs typeface="Roboto" panose="02000000000000000000" pitchFamily="2" charset="0"/>
            </a:endParaRPr>
          </a:p>
        </p:txBody>
      </p:sp>
      <p:sp>
        <p:nvSpPr>
          <p:cNvPr id="6" name="TekstSylinder 5">
            <a:extLst>
              <a:ext uri="{FF2B5EF4-FFF2-40B4-BE49-F238E27FC236}">
                <a16:creationId xmlns:a16="http://schemas.microsoft.com/office/drawing/2014/main" id="{7B59A585-126C-A8DE-517B-AADC6C823C1C}"/>
              </a:ext>
            </a:extLst>
          </p:cNvPr>
          <p:cNvSpPr txBox="1"/>
          <p:nvPr/>
        </p:nvSpPr>
        <p:spPr>
          <a:xfrm>
            <a:off x="6422623" y="377546"/>
            <a:ext cx="5120641" cy="7383560"/>
          </a:xfrm>
          <a:prstGeom prst="rect">
            <a:avLst/>
          </a:prstGeom>
          <a:noFill/>
        </p:spPr>
        <p:txBody>
          <a:bodyPr wrap="square" lIns="0" tIns="0" rIns="0" bIns="0" rtlCol="0">
            <a:spAutoFit/>
          </a:bodyPr>
          <a:lstStyle/>
          <a:p>
            <a:pPr algn="l">
              <a:lnSpc>
                <a:spcPct val="110000"/>
              </a:lnSpc>
            </a:pPr>
            <a:r>
              <a:rPr lang="nb-NO" sz="2800" b="1" dirty="0">
                <a:solidFill>
                  <a:srgbClr val="025069"/>
                </a:solidFill>
                <a:latin typeface="+mj-lt"/>
                <a:ea typeface="Roboto Light" panose="02000000000000000000" pitchFamily="2" charset="0"/>
                <a:cs typeface="Roboto Light" panose="02000000000000000000" pitchFamily="2" charset="0"/>
              </a:rPr>
              <a:t>Læringsmål – trene på samtaler</a:t>
            </a:r>
            <a:br>
              <a:rPr lang="nb-NO" sz="2800" b="1" dirty="0">
                <a:solidFill>
                  <a:srgbClr val="025069"/>
                </a:solidFill>
                <a:latin typeface="+mj-lt"/>
                <a:ea typeface="Roboto Light" panose="02000000000000000000" pitchFamily="2" charset="0"/>
                <a:cs typeface="Roboto Light" panose="02000000000000000000" pitchFamily="2" charset="0"/>
              </a:rPr>
            </a:br>
            <a:endParaRPr lang="nb-NO" sz="2400" b="1" dirty="0">
              <a:solidFill>
                <a:srgbClr val="025069"/>
              </a:solidFill>
              <a:latin typeface="+mj-lt"/>
              <a:ea typeface="Roboto Light" panose="02000000000000000000" pitchFamily="2" charset="0"/>
              <a:cs typeface="Roboto Light" panose="02000000000000000000" pitchFamily="2" charset="0"/>
            </a:endParaRPr>
          </a:p>
          <a:p>
            <a:pPr marL="457200" indent="-457200" algn="l">
              <a:lnSpc>
                <a:spcPct val="110000"/>
              </a:lnSpc>
              <a:buClr>
                <a:srgbClr val="92D050"/>
              </a:buClr>
              <a:buFont typeface="Arial" panose="020B0604020202020204" pitchFamily="34" charset="0"/>
              <a:buChar char="•"/>
            </a:pPr>
            <a:r>
              <a:rPr lang="nb-NO" sz="2200" dirty="0">
                <a:ea typeface="Roboto Light" panose="02000000000000000000" pitchFamily="2" charset="0"/>
                <a:cs typeface="Roboto Light" panose="02000000000000000000" pitchFamily="2" charset="0"/>
              </a:rPr>
              <a:t>erkjennelse av uønsket hendelse</a:t>
            </a:r>
          </a:p>
          <a:p>
            <a:pPr marL="457200" indent="-457200" algn="l">
              <a:lnSpc>
                <a:spcPct val="110000"/>
              </a:lnSpc>
              <a:buClr>
                <a:srgbClr val="92D050"/>
              </a:buClr>
              <a:buFont typeface="Arial" panose="020B0604020202020204" pitchFamily="34" charset="0"/>
              <a:buChar char="•"/>
            </a:pPr>
            <a:endParaRPr lang="nb-NO" sz="2200" dirty="0">
              <a:ea typeface="Roboto Light" panose="02000000000000000000" pitchFamily="2" charset="0"/>
              <a:cs typeface="Roboto Light" panose="02000000000000000000" pitchFamily="2" charset="0"/>
            </a:endParaRPr>
          </a:p>
          <a:p>
            <a:pPr marL="457200" indent="-457200" algn="l">
              <a:lnSpc>
                <a:spcPct val="110000"/>
              </a:lnSpc>
              <a:buClr>
                <a:srgbClr val="92D050"/>
              </a:buClr>
              <a:buFont typeface="Arial" panose="020B0604020202020204" pitchFamily="34" charset="0"/>
              <a:buChar char="•"/>
            </a:pPr>
            <a:r>
              <a:rPr lang="nb-NO" sz="2200" dirty="0">
                <a:ea typeface="Roboto Light" panose="02000000000000000000" pitchFamily="2" charset="0"/>
                <a:cs typeface="Roboto Light" panose="02000000000000000000" pitchFamily="2" charset="0"/>
              </a:rPr>
              <a:t>vurdere når man skal beklage kontra  be om unnskyldning </a:t>
            </a:r>
            <a:br>
              <a:rPr lang="nb-NO" sz="2200" dirty="0">
                <a:ea typeface="Roboto Light" panose="02000000000000000000" pitchFamily="2" charset="0"/>
                <a:cs typeface="Roboto Light" panose="02000000000000000000" pitchFamily="2" charset="0"/>
              </a:rPr>
            </a:br>
            <a:endParaRPr lang="nb-NO" sz="2200" dirty="0">
              <a:ea typeface="Roboto Light" panose="02000000000000000000" pitchFamily="2" charset="0"/>
              <a:cs typeface="Roboto Light" panose="02000000000000000000" pitchFamily="2" charset="0"/>
            </a:endParaRPr>
          </a:p>
          <a:p>
            <a:pPr marL="457200" indent="-457200" algn="l">
              <a:lnSpc>
                <a:spcPct val="110000"/>
              </a:lnSpc>
              <a:buClr>
                <a:srgbClr val="92D050"/>
              </a:buClr>
              <a:buFont typeface="Arial" panose="020B0604020202020204" pitchFamily="34" charset="0"/>
              <a:buChar char="•"/>
            </a:pPr>
            <a:r>
              <a:rPr lang="nb-NO" sz="2200" dirty="0">
                <a:ea typeface="Roboto Light" panose="02000000000000000000" pitchFamily="2" charset="0"/>
                <a:cs typeface="Roboto Light" panose="02000000000000000000" pitchFamily="2" charset="0"/>
              </a:rPr>
              <a:t>vise empati - anerkjenne (validere) pasientens/pårørendes reaksjoner</a:t>
            </a:r>
            <a:br>
              <a:rPr lang="nb-NO" sz="2200" dirty="0">
                <a:ea typeface="Roboto Light" panose="02000000000000000000" pitchFamily="2" charset="0"/>
                <a:cs typeface="Roboto Light" panose="02000000000000000000" pitchFamily="2" charset="0"/>
              </a:rPr>
            </a:br>
            <a:endParaRPr lang="nb-NO" sz="2200" dirty="0">
              <a:ea typeface="Roboto Light" panose="02000000000000000000" pitchFamily="2" charset="0"/>
              <a:cs typeface="Roboto Light" panose="02000000000000000000" pitchFamily="2" charset="0"/>
            </a:endParaRPr>
          </a:p>
          <a:p>
            <a:pPr marL="457200" indent="-457200" algn="l">
              <a:lnSpc>
                <a:spcPct val="110000"/>
              </a:lnSpc>
              <a:buClr>
                <a:srgbClr val="92D050"/>
              </a:buClr>
              <a:buFont typeface="Arial" panose="020B0604020202020204" pitchFamily="34" charset="0"/>
              <a:buChar char="•"/>
            </a:pPr>
            <a:r>
              <a:rPr lang="nb-NO" sz="2200" dirty="0">
                <a:ea typeface="Roboto Light" panose="02000000000000000000" pitchFamily="2" charset="0"/>
                <a:cs typeface="Roboto Light" panose="02000000000000000000" pitchFamily="2" charset="0"/>
              </a:rPr>
              <a:t>beklage og/eller si unnskyld på en måte som oppleves ekte og oppriktig</a:t>
            </a:r>
            <a:br>
              <a:rPr lang="nb-NO" sz="2200" dirty="0">
                <a:ea typeface="Roboto Light" panose="02000000000000000000" pitchFamily="2" charset="0"/>
                <a:cs typeface="Roboto Light" panose="02000000000000000000" pitchFamily="2" charset="0"/>
              </a:rPr>
            </a:br>
            <a:endParaRPr lang="nb-NO" sz="2200" dirty="0">
              <a:ea typeface="Roboto Light" panose="02000000000000000000" pitchFamily="2" charset="0"/>
              <a:cs typeface="Roboto Light" panose="02000000000000000000" pitchFamily="2" charset="0"/>
            </a:endParaRPr>
          </a:p>
          <a:p>
            <a:pPr marL="457200" indent="-457200" algn="l">
              <a:lnSpc>
                <a:spcPct val="110000"/>
              </a:lnSpc>
              <a:buClr>
                <a:srgbClr val="92D050"/>
              </a:buClr>
              <a:buFont typeface="Arial" panose="020B0604020202020204" pitchFamily="34" charset="0"/>
              <a:buChar char="•"/>
            </a:pPr>
            <a:r>
              <a:rPr lang="nb-NO" sz="2200" dirty="0">
                <a:ea typeface="Roboto Light" panose="02000000000000000000" pitchFamily="2" charset="0"/>
                <a:cs typeface="Roboto Light" panose="02000000000000000000" pitchFamily="2" charset="0"/>
              </a:rPr>
              <a:t>invitere til å gi innspill for å forbedre tjenesten (der og da, eller senere)</a:t>
            </a: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a:latin typeface="Roboto" panose="02000000000000000000" pitchFamily="2" charset="0"/>
              <a:ea typeface="Roboto" panose="02000000000000000000" pitchFamily="2" charset="0"/>
              <a:cs typeface="Roboto" panose="02000000000000000000" pitchFamily="2" charset="0"/>
            </a:endParaRPr>
          </a:p>
          <a:p>
            <a:pPr algn="l"/>
            <a:endParaRPr lang="nb-NO" sz="1200" dirty="0" err="1">
              <a:latin typeface="Roboto" panose="02000000000000000000" pitchFamily="2" charset="0"/>
              <a:ea typeface="Roboto" panose="02000000000000000000" pitchFamily="2" charset="0"/>
              <a:cs typeface="Roboto" panose="02000000000000000000" pitchFamily="2" charset="0"/>
            </a:endParaRPr>
          </a:p>
        </p:txBody>
      </p:sp>
      <p:pic>
        <p:nvPicPr>
          <p:cNvPr id="14" name="Plassholder for bilde 13">
            <a:extLst>
              <a:ext uri="{FF2B5EF4-FFF2-40B4-BE49-F238E27FC236}">
                <a16:creationId xmlns:a16="http://schemas.microsoft.com/office/drawing/2014/main" id="{22488CC3-ECA6-E7FC-D4A8-2F50593F3925}"/>
              </a:ext>
            </a:extLst>
          </p:cNvPr>
          <p:cNvPicPr>
            <a:picLocks noGrp="1" noChangeAspect="1"/>
          </p:cNvPicPr>
          <p:nvPr>
            <p:ph type="pic" sz="quarter" idx="13"/>
          </p:nvPr>
        </p:nvPicPr>
        <p:blipFill>
          <a:blip r:embed="rId3"/>
          <a:srcRect t="4017" b="4017"/>
          <a:stretch>
            <a:fillRect/>
          </a:stretch>
        </p:blipFill>
        <p:spPr/>
      </p:pic>
      <p:sp>
        <p:nvSpPr>
          <p:cNvPr id="15" name="TekstSylinder 14">
            <a:extLst>
              <a:ext uri="{FF2B5EF4-FFF2-40B4-BE49-F238E27FC236}">
                <a16:creationId xmlns:a16="http://schemas.microsoft.com/office/drawing/2014/main" id="{4CA7E380-07B0-5C7F-5777-BE637F9542D1}"/>
              </a:ext>
            </a:extLst>
          </p:cNvPr>
          <p:cNvSpPr txBox="1"/>
          <p:nvPr/>
        </p:nvSpPr>
        <p:spPr>
          <a:xfrm>
            <a:off x="3658516" y="6503489"/>
            <a:ext cx="2237590" cy="184666"/>
          </a:xfrm>
          <a:prstGeom prst="rect">
            <a:avLst/>
          </a:prstGeom>
          <a:noFill/>
        </p:spPr>
        <p:txBody>
          <a:bodyPr wrap="square" lIns="0" tIns="0" rIns="0" bIns="0" rtlCol="0">
            <a:spAutoFit/>
          </a:bodyPr>
          <a:lstStyle/>
          <a:p>
            <a:pPr algn="l"/>
            <a:r>
              <a:rPr lang="nb-NO" sz="1200" i="1" dirty="0">
                <a:solidFill>
                  <a:schemeClr val="bg1"/>
                </a:solidFill>
                <a:latin typeface="Roboto" panose="02000000000000000000" pitchFamily="2" charset="0"/>
                <a:ea typeface="Roboto" panose="02000000000000000000" pitchFamily="2" charset="0"/>
                <a:cs typeface="Roboto" panose="02000000000000000000" pitchFamily="2" charset="0"/>
              </a:rPr>
              <a:t>Foto: Angel </a:t>
            </a:r>
            <a:r>
              <a:rPr lang="nb-NO" sz="1200" i="1" dirty="0" err="1">
                <a:solidFill>
                  <a:schemeClr val="bg1"/>
                </a:solidFill>
                <a:latin typeface="Roboto" panose="02000000000000000000" pitchFamily="2" charset="0"/>
                <a:ea typeface="Roboto" panose="02000000000000000000" pitchFamily="2" charset="0"/>
                <a:cs typeface="Roboto" panose="02000000000000000000" pitchFamily="2" charset="0"/>
              </a:rPr>
              <a:t>Nieto</a:t>
            </a:r>
            <a:r>
              <a:rPr lang="nb-NO" sz="1200" i="1"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nb-NO" sz="1200" i="1" dirty="0" err="1">
                <a:solidFill>
                  <a:schemeClr val="bg1"/>
                </a:solidFill>
                <a:latin typeface="Roboto" panose="02000000000000000000" pitchFamily="2" charset="0"/>
                <a:ea typeface="Roboto" panose="02000000000000000000" pitchFamily="2" charset="0"/>
                <a:cs typeface="Roboto" panose="02000000000000000000" pitchFamily="2" charset="0"/>
              </a:rPr>
              <a:t>Mostphotos</a:t>
            </a:r>
            <a:endParaRPr lang="nb-NO" sz="1200" i="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6363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01C34B53-50DB-5936-1CAA-480D22258D60}"/>
              </a:ext>
            </a:extLst>
          </p:cNvPr>
          <p:cNvSpPr>
            <a:spLocks noGrp="1"/>
          </p:cNvSpPr>
          <p:nvPr>
            <p:ph type="sldNum" sz="quarter" idx="12"/>
          </p:nvPr>
        </p:nvSpPr>
        <p:spPr/>
        <p:txBody>
          <a:bodyPr/>
          <a:lstStyle/>
          <a:p>
            <a:fld id="{341FD356-1CC0-514B-B5D9-F98600AAE6F5}" type="slidenum">
              <a:rPr lang="nb-NO" smtClean="0"/>
              <a:t>4</a:t>
            </a:fld>
            <a:endParaRPr lang="nb-NO"/>
          </a:p>
        </p:txBody>
      </p:sp>
      <p:sp>
        <p:nvSpPr>
          <p:cNvPr id="6" name="Tittel 5">
            <a:extLst>
              <a:ext uri="{FF2B5EF4-FFF2-40B4-BE49-F238E27FC236}">
                <a16:creationId xmlns:a16="http://schemas.microsoft.com/office/drawing/2014/main" id="{52DF3771-C0FC-2C45-7377-5D449A3F7549}"/>
              </a:ext>
            </a:extLst>
          </p:cNvPr>
          <p:cNvSpPr>
            <a:spLocks noGrp="1"/>
          </p:cNvSpPr>
          <p:nvPr>
            <p:ph type="title"/>
          </p:nvPr>
        </p:nvSpPr>
        <p:spPr/>
        <p:txBody>
          <a:bodyPr/>
          <a:lstStyle/>
          <a:p>
            <a:r>
              <a:rPr lang="nb-NO" dirty="0"/>
              <a:t>Hva skal vi gjøre? Øve to-og-to</a:t>
            </a:r>
          </a:p>
        </p:txBody>
      </p:sp>
      <p:sp>
        <p:nvSpPr>
          <p:cNvPr id="7" name="Rektangel: avrundede hjørner 6">
            <a:extLst>
              <a:ext uri="{FF2B5EF4-FFF2-40B4-BE49-F238E27FC236}">
                <a16:creationId xmlns:a16="http://schemas.microsoft.com/office/drawing/2014/main" id="{C38027B3-2ED2-39BA-B822-F91CB5CD50CB}"/>
              </a:ext>
            </a:extLst>
          </p:cNvPr>
          <p:cNvSpPr/>
          <p:nvPr/>
        </p:nvSpPr>
        <p:spPr>
          <a:xfrm>
            <a:off x="800100" y="2105025"/>
            <a:ext cx="2552700" cy="3990975"/>
          </a:xfrm>
          <a:prstGeom prst="roundRect">
            <a:avLst/>
          </a:prstGeom>
          <a:solidFill>
            <a:schemeClr val="accent3">
              <a:lumMod val="20000"/>
              <a:lumOff val="8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avrundede hjørner 7">
            <a:extLst>
              <a:ext uri="{FF2B5EF4-FFF2-40B4-BE49-F238E27FC236}">
                <a16:creationId xmlns:a16="http://schemas.microsoft.com/office/drawing/2014/main" id="{9F8BC8AD-78D9-4ABF-C748-0967BD333B92}"/>
              </a:ext>
            </a:extLst>
          </p:cNvPr>
          <p:cNvSpPr/>
          <p:nvPr/>
        </p:nvSpPr>
        <p:spPr>
          <a:xfrm>
            <a:off x="3476625" y="2105025"/>
            <a:ext cx="2552700" cy="3990975"/>
          </a:xfrm>
          <a:prstGeom prst="roundRect">
            <a:avLst/>
          </a:prstGeom>
          <a:solidFill>
            <a:schemeClr val="accent3">
              <a:lumMod val="20000"/>
              <a:lumOff val="8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avrundede hjørner 8">
            <a:extLst>
              <a:ext uri="{FF2B5EF4-FFF2-40B4-BE49-F238E27FC236}">
                <a16:creationId xmlns:a16="http://schemas.microsoft.com/office/drawing/2014/main" id="{67C7AFDE-71D0-D67B-541C-14C99EEC2466}"/>
              </a:ext>
            </a:extLst>
          </p:cNvPr>
          <p:cNvSpPr/>
          <p:nvPr/>
        </p:nvSpPr>
        <p:spPr>
          <a:xfrm>
            <a:off x="6193630" y="2105025"/>
            <a:ext cx="2552700" cy="3990975"/>
          </a:xfrm>
          <a:prstGeom prst="roundRect">
            <a:avLst/>
          </a:prstGeom>
          <a:solidFill>
            <a:schemeClr val="accent3">
              <a:lumMod val="20000"/>
              <a:lumOff val="8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48F05CA6-0091-744A-F94A-860835653336}"/>
              </a:ext>
            </a:extLst>
          </p:cNvPr>
          <p:cNvSpPr/>
          <p:nvPr/>
        </p:nvSpPr>
        <p:spPr>
          <a:xfrm>
            <a:off x="8839200" y="2105025"/>
            <a:ext cx="2552700" cy="3990975"/>
          </a:xfrm>
          <a:prstGeom prst="roundRect">
            <a:avLst/>
          </a:prstGeom>
          <a:solidFill>
            <a:schemeClr val="accent3">
              <a:lumMod val="20000"/>
              <a:lumOff val="80000"/>
              <a:alpha val="3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172F0800-A902-FA16-D3D9-0DBA9783482C}"/>
              </a:ext>
            </a:extLst>
          </p:cNvPr>
          <p:cNvSpPr txBox="1"/>
          <p:nvPr/>
        </p:nvSpPr>
        <p:spPr>
          <a:xfrm>
            <a:off x="1014413" y="3166168"/>
            <a:ext cx="2124075" cy="1354217"/>
          </a:xfrm>
          <a:prstGeom prst="rect">
            <a:avLst/>
          </a:prstGeom>
          <a:noFill/>
        </p:spPr>
        <p:txBody>
          <a:bodyPr wrap="square" lIns="0" tIns="0" rIns="0" bIns="0" rtlCol="0">
            <a:spAutoFit/>
          </a:bodyPr>
          <a:lstStyle/>
          <a:p>
            <a:r>
              <a:rPr lang="nb-NO" sz="2200" dirty="0">
                <a:effectLst/>
                <a:ea typeface="Calibri" panose="020F0502020204030204" pitchFamily="34" charset="0"/>
              </a:rPr>
              <a:t>Finn en </a:t>
            </a:r>
            <a:r>
              <a:rPr lang="nb-NO" sz="2200" b="1" dirty="0">
                <a:effectLst/>
                <a:ea typeface="Calibri" panose="020F0502020204030204" pitchFamily="34" charset="0"/>
              </a:rPr>
              <a:t>partner</a:t>
            </a:r>
            <a:r>
              <a:rPr lang="nb-NO" sz="2200" dirty="0">
                <a:effectLst/>
                <a:ea typeface="Calibri" panose="020F0502020204030204" pitchFamily="34" charset="0"/>
              </a:rPr>
              <a:t> </a:t>
            </a:r>
            <a:br>
              <a:rPr lang="nb-NO" sz="2200" dirty="0">
                <a:effectLst/>
                <a:ea typeface="Calibri" panose="020F0502020204030204" pitchFamily="34" charset="0"/>
              </a:rPr>
            </a:br>
            <a:r>
              <a:rPr lang="nb-NO" sz="2200" dirty="0">
                <a:effectLst/>
                <a:ea typeface="Calibri" panose="020F0502020204030204" pitchFamily="34" charset="0"/>
              </a:rPr>
              <a:t>(ved siden av deg) å jobbe </a:t>
            </a:r>
            <a:br>
              <a:rPr lang="nb-NO" sz="2200" dirty="0">
                <a:effectLst/>
                <a:ea typeface="Calibri" panose="020F0502020204030204" pitchFamily="34" charset="0"/>
              </a:rPr>
            </a:br>
            <a:r>
              <a:rPr lang="nb-NO" sz="2200" dirty="0">
                <a:effectLst/>
                <a:ea typeface="Calibri" panose="020F0502020204030204" pitchFamily="34" charset="0"/>
              </a:rPr>
              <a:t>sammen med</a:t>
            </a:r>
          </a:p>
        </p:txBody>
      </p:sp>
      <p:sp>
        <p:nvSpPr>
          <p:cNvPr id="12" name="TekstSylinder 11">
            <a:extLst>
              <a:ext uri="{FF2B5EF4-FFF2-40B4-BE49-F238E27FC236}">
                <a16:creationId xmlns:a16="http://schemas.microsoft.com/office/drawing/2014/main" id="{2FDB0398-AA11-3376-67D9-ADFCB3666194}"/>
              </a:ext>
            </a:extLst>
          </p:cNvPr>
          <p:cNvSpPr txBox="1"/>
          <p:nvPr/>
        </p:nvSpPr>
        <p:spPr>
          <a:xfrm>
            <a:off x="3640930" y="3166168"/>
            <a:ext cx="2124075" cy="3323987"/>
          </a:xfrm>
          <a:prstGeom prst="rect">
            <a:avLst/>
          </a:prstGeom>
          <a:noFill/>
        </p:spPr>
        <p:txBody>
          <a:bodyPr wrap="square" lIns="0" tIns="0" rIns="0" bIns="0" rtlCol="0">
            <a:spAutoFit/>
          </a:bodyPr>
          <a:lstStyle/>
          <a:p>
            <a:r>
              <a:rPr lang="nb-NO" sz="2200" dirty="0">
                <a:ea typeface="Calibri" panose="020F0502020204030204" pitchFamily="34" charset="0"/>
              </a:rPr>
              <a:t>Velg </a:t>
            </a:r>
            <a:r>
              <a:rPr lang="nb-NO" sz="2200" b="1" dirty="0">
                <a:ea typeface="Calibri" panose="020F0502020204030204" pitchFamily="34" charset="0"/>
              </a:rPr>
              <a:t>case</a:t>
            </a:r>
            <a:r>
              <a:rPr lang="nb-NO" sz="2200" dirty="0">
                <a:ea typeface="Calibri" panose="020F0502020204030204" pitchFamily="34" charset="0"/>
              </a:rPr>
              <a:t>, </a:t>
            </a:r>
            <a:br>
              <a:rPr lang="nb-NO" sz="2200" dirty="0">
                <a:ea typeface="Calibri" panose="020F0502020204030204" pitchFamily="34" charset="0"/>
              </a:rPr>
            </a:br>
            <a:r>
              <a:rPr lang="nb-NO" sz="2200" dirty="0">
                <a:ea typeface="Calibri" panose="020F0502020204030204" pitchFamily="34" charset="0"/>
              </a:rPr>
              <a:t>ett hver</a:t>
            </a:r>
            <a:br>
              <a:rPr lang="nb-NO" sz="2200" dirty="0">
                <a:ea typeface="Calibri" panose="020F0502020204030204" pitchFamily="34" charset="0"/>
              </a:rPr>
            </a:br>
            <a:br>
              <a:rPr lang="nb-NO" sz="2200" dirty="0">
                <a:ea typeface="Calibri" panose="020F0502020204030204" pitchFamily="34" charset="0"/>
              </a:rPr>
            </a:br>
            <a:r>
              <a:rPr lang="nb-NO" sz="2200" dirty="0">
                <a:ea typeface="Calibri" panose="020F0502020204030204" pitchFamily="34" charset="0"/>
              </a:rPr>
              <a:t>Den ene er ansvarlig helse-personell, den andre pasient eller pårørende</a:t>
            </a:r>
            <a:br>
              <a:rPr lang="nb-NO" sz="2200" dirty="0">
                <a:ea typeface="Calibri" panose="020F0502020204030204" pitchFamily="34" charset="0"/>
              </a:rPr>
            </a:br>
            <a:br>
              <a:rPr lang="nb-NO" sz="2200" dirty="0">
                <a:ea typeface="Calibri" panose="020F0502020204030204" pitchFamily="34" charset="0"/>
              </a:rPr>
            </a:br>
            <a:endParaRPr lang="nb-NO" dirty="0">
              <a:ea typeface="Calibri" panose="020F0502020204030204" pitchFamily="34" charset="0"/>
            </a:endParaRPr>
          </a:p>
        </p:txBody>
      </p:sp>
      <p:sp>
        <p:nvSpPr>
          <p:cNvPr id="13" name="TekstSylinder 12">
            <a:extLst>
              <a:ext uri="{FF2B5EF4-FFF2-40B4-BE49-F238E27FC236}">
                <a16:creationId xmlns:a16="http://schemas.microsoft.com/office/drawing/2014/main" id="{39E774A1-0E94-EFC2-E694-55A01F5E6D9B}"/>
              </a:ext>
            </a:extLst>
          </p:cNvPr>
          <p:cNvSpPr txBox="1"/>
          <p:nvPr/>
        </p:nvSpPr>
        <p:spPr>
          <a:xfrm>
            <a:off x="6407942" y="3166168"/>
            <a:ext cx="2124075" cy="2708434"/>
          </a:xfrm>
          <a:prstGeom prst="rect">
            <a:avLst/>
          </a:prstGeom>
          <a:noFill/>
        </p:spPr>
        <p:txBody>
          <a:bodyPr wrap="square" lIns="0" tIns="0" rIns="0" bIns="0" rtlCol="0">
            <a:spAutoFit/>
          </a:bodyPr>
          <a:lstStyle/>
          <a:p>
            <a:r>
              <a:rPr lang="nb-NO" sz="2200" dirty="0">
                <a:effectLst/>
                <a:ea typeface="Calibri" panose="020F0502020204030204" pitchFamily="34" charset="0"/>
              </a:rPr>
              <a:t>Før en </a:t>
            </a:r>
            <a:r>
              <a:rPr lang="nb-NO" sz="2200" b="1" dirty="0">
                <a:effectLst/>
                <a:ea typeface="Calibri" panose="020F0502020204030204" pitchFamily="34" charset="0"/>
              </a:rPr>
              <a:t>samtale </a:t>
            </a:r>
            <a:r>
              <a:rPr lang="nb-NO" sz="2200" dirty="0">
                <a:effectLst/>
                <a:ea typeface="Calibri" panose="020F0502020204030204" pitchFamily="34" charset="0"/>
              </a:rPr>
              <a:t>ut fra </a:t>
            </a:r>
            <a:r>
              <a:rPr lang="nb-NO" sz="2200" dirty="0" err="1">
                <a:effectLst/>
                <a:ea typeface="Calibri" panose="020F0502020204030204" pitchFamily="34" charset="0"/>
              </a:rPr>
              <a:t>case’t</a:t>
            </a:r>
            <a:r>
              <a:rPr lang="nb-NO" sz="2200" dirty="0">
                <a:effectLst/>
                <a:ea typeface="Calibri" panose="020F0502020204030204" pitchFamily="34" charset="0"/>
              </a:rPr>
              <a:t>.</a:t>
            </a:r>
          </a:p>
          <a:p>
            <a:endParaRPr lang="nb-NO" sz="2200" dirty="0">
              <a:ea typeface="Calibri" panose="020F0502020204030204" pitchFamily="34" charset="0"/>
            </a:endParaRPr>
          </a:p>
          <a:p>
            <a:r>
              <a:rPr lang="nb-NO" sz="2200" b="1" dirty="0">
                <a:effectLst/>
                <a:ea typeface="Calibri" panose="020F0502020204030204" pitchFamily="34" charset="0"/>
              </a:rPr>
              <a:t>Svar</a:t>
            </a:r>
            <a:r>
              <a:rPr lang="nb-NO" sz="2200" dirty="0">
                <a:effectLst/>
                <a:ea typeface="Calibri" panose="020F0502020204030204" pitchFamily="34" charset="0"/>
              </a:rPr>
              <a:t> på spørsmålene</a:t>
            </a:r>
            <a:br>
              <a:rPr lang="nb-NO" sz="2200" dirty="0">
                <a:effectLst/>
                <a:ea typeface="Calibri" panose="020F0502020204030204" pitchFamily="34" charset="0"/>
              </a:rPr>
            </a:br>
            <a:br>
              <a:rPr lang="nb-NO" sz="2200" dirty="0">
                <a:effectLst/>
                <a:ea typeface="Calibri" panose="020F0502020204030204" pitchFamily="34" charset="0"/>
              </a:rPr>
            </a:br>
            <a:r>
              <a:rPr lang="nb-NO" sz="2200" b="1" dirty="0">
                <a:effectLst/>
                <a:ea typeface="Calibri" panose="020F0502020204030204" pitchFamily="34" charset="0"/>
              </a:rPr>
              <a:t>Bytt</a:t>
            </a:r>
            <a:r>
              <a:rPr lang="nb-NO" sz="2200" dirty="0">
                <a:effectLst/>
                <a:ea typeface="Calibri" panose="020F0502020204030204" pitchFamily="34" charset="0"/>
              </a:rPr>
              <a:t> case </a:t>
            </a:r>
            <a:br>
              <a:rPr lang="nb-NO" sz="2200" dirty="0">
                <a:effectLst/>
                <a:ea typeface="Calibri" panose="020F0502020204030204" pitchFamily="34" charset="0"/>
              </a:rPr>
            </a:br>
            <a:r>
              <a:rPr lang="nb-NO" sz="2200" dirty="0">
                <a:effectLst/>
                <a:ea typeface="Calibri" panose="020F0502020204030204" pitchFamily="34" charset="0"/>
              </a:rPr>
              <a:t>(og roller)</a:t>
            </a:r>
          </a:p>
        </p:txBody>
      </p:sp>
      <p:sp>
        <p:nvSpPr>
          <p:cNvPr id="15" name="TekstSylinder 14">
            <a:extLst>
              <a:ext uri="{FF2B5EF4-FFF2-40B4-BE49-F238E27FC236}">
                <a16:creationId xmlns:a16="http://schemas.microsoft.com/office/drawing/2014/main" id="{FEC93AEF-6216-7021-E5F3-481CE63028BB}"/>
              </a:ext>
            </a:extLst>
          </p:cNvPr>
          <p:cNvSpPr txBox="1"/>
          <p:nvPr/>
        </p:nvSpPr>
        <p:spPr>
          <a:xfrm>
            <a:off x="9029697" y="3209712"/>
            <a:ext cx="2124075" cy="1692771"/>
          </a:xfrm>
          <a:prstGeom prst="rect">
            <a:avLst/>
          </a:prstGeom>
          <a:noFill/>
        </p:spPr>
        <p:txBody>
          <a:bodyPr wrap="square" lIns="0" tIns="0" rIns="0" bIns="0" rtlCol="0">
            <a:spAutoFit/>
          </a:bodyPr>
          <a:lstStyle/>
          <a:p>
            <a:r>
              <a:rPr lang="nb-NO" sz="2200" b="1" dirty="0">
                <a:ea typeface="Calibri" panose="020F0502020204030204" pitchFamily="34" charset="0"/>
              </a:rPr>
              <a:t>Plenum</a:t>
            </a:r>
          </a:p>
          <a:p>
            <a:endParaRPr lang="nb-NO" sz="2200" b="1" dirty="0">
              <a:effectLst/>
              <a:ea typeface="Calibri" panose="020F0502020204030204" pitchFamily="34" charset="0"/>
            </a:endParaRPr>
          </a:p>
          <a:p>
            <a:r>
              <a:rPr lang="nb-NO" sz="2200" dirty="0">
                <a:effectLst/>
                <a:ea typeface="Calibri" panose="020F0502020204030204" pitchFamily="34" charset="0"/>
              </a:rPr>
              <a:t>Spørsmål og </a:t>
            </a:r>
            <a:r>
              <a:rPr lang="nb-NO" sz="2200" dirty="0">
                <a:ea typeface="Calibri" panose="020F0502020204030204" pitchFamily="34" charset="0"/>
              </a:rPr>
              <a:t>kommentarer</a:t>
            </a:r>
            <a:r>
              <a:rPr lang="nb-NO" sz="2200" dirty="0">
                <a:effectLst/>
                <a:ea typeface="Calibri" panose="020F0502020204030204" pitchFamily="34" charset="0"/>
              </a:rPr>
              <a:t> med </a:t>
            </a:r>
            <a:r>
              <a:rPr lang="nb-NO" sz="2200" dirty="0" err="1">
                <a:effectLst/>
                <a:ea typeface="Calibri" panose="020F0502020204030204" pitchFamily="34" charset="0"/>
              </a:rPr>
              <a:t>Mentimeter</a:t>
            </a:r>
            <a:endParaRPr lang="nb-NO" sz="2200" dirty="0">
              <a:effectLst/>
              <a:ea typeface="Calibri" panose="020F0502020204030204" pitchFamily="34" charset="0"/>
            </a:endParaRPr>
          </a:p>
        </p:txBody>
      </p:sp>
      <p:sp>
        <p:nvSpPr>
          <p:cNvPr id="16" name="Bindepunkt 15">
            <a:extLst>
              <a:ext uri="{FF2B5EF4-FFF2-40B4-BE49-F238E27FC236}">
                <a16:creationId xmlns:a16="http://schemas.microsoft.com/office/drawing/2014/main" id="{87C9CA77-3578-CBBD-4973-E21E0B4E43DA}"/>
              </a:ext>
            </a:extLst>
          </p:cNvPr>
          <p:cNvSpPr/>
          <p:nvPr/>
        </p:nvSpPr>
        <p:spPr>
          <a:xfrm>
            <a:off x="1666875" y="2219325"/>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E0FA0D2B-B69F-04BC-7A13-04E5469FB7F2}"/>
              </a:ext>
            </a:extLst>
          </p:cNvPr>
          <p:cNvSpPr txBox="1"/>
          <p:nvPr/>
        </p:nvSpPr>
        <p:spPr>
          <a:xfrm>
            <a:off x="1876425" y="2324785"/>
            <a:ext cx="314325" cy="492443"/>
          </a:xfrm>
          <a:prstGeom prst="rect">
            <a:avLst/>
          </a:prstGeom>
          <a:noFill/>
          <a:ln>
            <a:noFill/>
          </a:ln>
        </p:spPr>
        <p:txBody>
          <a:bodyPr wrap="square" lIns="0" tIns="0" rIns="0" bIns="0" rtlCol="0">
            <a:spAutoFit/>
          </a:bodyPr>
          <a:lstStyle/>
          <a:p>
            <a:pPr algn="l"/>
            <a:r>
              <a:rPr lang="nb-NO" sz="3200" b="1">
                <a:solidFill>
                  <a:schemeClr val="bg1"/>
                </a:solidFill>
                <a:latin typeface="Roboto" panose="02000000000000000000" pitchFamily="2" charset="0"/>
                <a:ea typeface="Roboto" panose="02000000000000000000" pitchFamily="2" charset="0"/>
                <a:cs typeface="Roboto" panose="02000000000000000000" pitchFamily="2" charset="0"/>
              </a:rPr>
              <a:t>1</a:t>
            </a:r>
          </a:p>
        </p:txBody>
      </p:sp>
      <p:grpSp>
        <p:nvGrpSpPr>
          <p:cNvPr id="20" name="Gruppe 19">
            <a:extLst>
              <a:ext uri="{FF2B5EF4-FFF2-40B4-BE49-F238E27FC236}">
                <a16:creationId xmlns:a16="http://schemas.microsoft.com/office/drawing/2014/main" id="{EE210B58-607A-5F27-24F2-6C84B915C56B}"/>
              </a:ext>
            </a:extLst>
          </p:cNvPr>
          <p:cNvGrpSpPr/>
          <p:nvPr/>
        </p:nvGrpSpPr>
        <p:grpSpPr>
          <a:xfrm>
            <a:off x="4410075" y="2212106"/>
            <a:ext cx="704850" cy="694581"/>
            <a:chOff x="4410075" y="2240681"/>
            <a:chExt cx="704850" cy="694581"/>
          </a:xfrm>
        </p:grpSpPr>
        <p:sp>
          <p:nvSpPr>
            <p:cNvPr id="18" name="Bindepunkt 17">
              <a:extLst>
                <a:ext uri="{FF2B5EF4-FFF2-40B4-BE49-F238E27FC236}">
                  <a16:creationId xmlns:a16="http://schemas.microsoft.com/office/drawing/2014/main" id="{AF4258B9-2F10-CD02-2D1C-90C496FE0698}"/>
                </a:ext>
              </a:extLst>
            </p:cNvPr>
            <p:cNvSpPr/>
            <p:nvPr/>
          </p:nvSpPr>
          <p:spPr>
            <a:xfrm>
              <a:off x="4410075" y="2240681"/>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kstSylinder 18">
              <a:extLst>
                <a:ext uri="{FF2B5EF4-FFF2-40B4-BE49-F238E27FC236}">
                  <a16:creationId xmlns:a16="http://schemas.microsoft.com/office/drawing/2014/main" id="{50495984-9AD1-299B-6DA6-5420A065B504}"/>
                </a:ext>
              </a:extLst>
            </p:cNvPr>
            <p:cNvSpPr txBox="1"/>
            <p:nvPr/>
          </p:nvSpPr>
          <p:spPr>
            <a:xfrm>
              <a:off x="4638675" y="2346141"/>
              <a:ext cx="295275" cy="492443"/>
            </a:xfrm>
            <a:prstGeom prst="rect">
              <a:avLst/>
            </a:prstGeom>
            <a:noFill/>
            <a:ln>
              <a:noFill/>
            </a:ln>
          </p:spPr>
          <p:txBody>
            <a:bodyPr wrap="square" lIns="0" tIns="0" rIns="0" bIns="0" rtlCol="0">
              <a:spAutoFit/>
            </a:bodyPr>
            <a:lstStyle/>
            <a:p>
              <a:pPr algn="l"/>
              <a:r>
                <a:rPr lang="nb-NO" sz="3200" b="1">
                  <a:solidFill>
                    <a:schemeClr val="bg1"/>
                  </a:solidFill>
                  <a:latin typeface="Roboto" panose="02000000000000000000" pitchFamily="2" charset="0"/>
                  <a:ea typeface="Roboto" panose="02000000000000000000" pitchFamily="2" charset="0"/>
                  <a:cs typeface="Roboto" panose="02000000000000000000" pitchFamily="2" charset="0"/>
                </a:rPr>
                <a:t>2</a:t>
              </a:r>
            </a:p>
          </p:txBody>
        </p:sp>
      </p:grpSp>
      <p:grpSp>
        <p:nvGrpSpPr>
          <p:cNvPr id="21" name="Gruppe 20">
            <a:extLst>
              <a:ext uri="{FF2B5EF4-FFF2-40B4-BE49-F238E27FC236}">
                <a16:creationId xmlns:a16="http://schemas.microsoft.com/office/drawing/2014/main" id="{5347D7C7-46F3-59BD-8B42-857A308FC148}"/>
              </a:ext>
            </a:extLst>
          </p:cNvPr>
          <p:cNvGrpSpPr/>
          <p:nvPr/>
        </p:nvGrpSpPr>
        <p:grpSpPr>
          <a:xfrm>
            <a:off x="7117554" y="2219325"/>
            <a:ext cx="704850" cy="694581"/>
            <a:chOff x="4410075" y="2240681"/>
            <a:chExt cx="704850" cy="694581"/>
          </a:xfrm>
        </p:grpSpPr>
        <p:sp>
          <p:nvSpPr>
            <p:cNvPr id="22" name="Bindepunkt 21">
              <a:extLst>
                <a:ext uri="{FF2B5EF4-FFF2-40B4-BE49-F238E27FC236}">
                  <a16:creationId xmlns:a16="http://schemas.microsoft.com/office/drawing/2014/main" id="{DCC0C480-E94A-0823-2235-CF57E130C213}"/>
                </a:ext>
              </a:extLst>
            </p:cNvPr>
            <p:cNvSpPr/>
            <p:nvPr/>
          </p:nvSpPr>
          <p:spPr>
            <a:xfrm>
              <a:off x="4410075" y="2240681"/>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TekstSylinder 22">
              <a:extLst>
                <a:ext uri="{FF2B5EF4-FFF2-40B4-BE49-F238E27FC236}">
                  <a16:creationId xmlns:a16="http://schemas.microsoft.com/office/drawing/2014/main" id="{2E98C4CD-904C-96BB-6C31-A25F07E54622}"/>
                </a:ext>
              </a:extLst>
            </p:cNvPr>
            <p:cNvSpPr txBox="1"/>
            <p:nvPr/>
          </p:nvSpPr>
          <p:spPr>
            <a:xfrm>
              <a:off x="4638675" y="2346141"/>
              <a:ext cx="295275" cy="492443"/>
            </a:xfrm>
            <a:prstGeom prst="rect">
              <a:avLst/>
            </a:prstGeom>
            <a:noFill/>
            <a:ln>
              <a:noFill/>
            </a:ln>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3</a:t>
              </a:r>
            </a:p>
          </p:txBody>
        </p:sp>
      </p:grpSp>
      <p:grpSp>
        <p:nvGrpSpPr>
          <p:cNvPr id="24" name="Gruppe 23">
            <a:extLst>
              <a:ext uri="{FF2B5EF4-FFF2-40B4-BE49-F238E27FC236}">
                <a16:creationId xmlns:a16="http://schemas.microsoft.com/office/drawing/2014/main" id="{DA3F9AE0-39B4-55A4-BF0B-83CDD7A0DF30}"/>
              </a:ext>
            </a:extLst>
          </p:cNvPr>
          <p:cNvGrpSpPr/>
          <p:nvPr/>
        </p:nvGrpSpPr>
        <p:grpSpPr>
          <a:xfrm>
            <a:off x="9763125" y="2222411"/>
            <a:ext cx="704850" cy="694581"/>
            <a:chOff x="4410075" y="2240681"/>
            <a:chExt cx="704850" cy="694581"/>
          </a:xfrm>
        </p:grpSpPr>
        <p:sp>
          <p:nvSpPr>
            <p:cNvPr id="25" name="Bindepunkt 24">
              <a:extLst>
                <a:ext uri="{FF2B5EF4-FFF2-40B4-BE49-F238E27FC236}">
                  <a16:creationId xmlns:a16="http://schemas.microsoft.com/office/drawing/2014/main" id="{9AED57A2-C741-2E2D-B288-7BA37A357BA2}"/>
                </a:ext>
              </a:extLst>
            </p:cNvPr>
            <p:cNvSpPr/>
            <p:nvPr/>
          </p:nvSpPr>
          <p:spPr>
            <a:xfrm>
              <a:off x="4410075" y="2240681"/>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76D5E400-FF4F-A44E-175F-C17700A210C1}"/>
                </a:ext>
              </a:extLst>
            </p:cNvPr>
            <p:cNvSpPr txBox="1"/>
            <p:nvPr/>
          </p:nvSpPr>
          <p:spPr>
            <a:xfrm>
              <a:off x="4638675" y="2346141"/>
              <a:ext cx="295275" cy="492443"/>
            </a:xfrm>
            <a:prstGeom prst="rect">
              <a:avLst/>
            </a:prstGeom>
            <a:noFill/>
            <a:ln>
              <a:noFill/>
            </a:ln>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4</a:t>
              </a:r>
            </a:p>
          </p:txBody>
        </p:sp>
      </p:grpSp>
    </p:spTree>
    <p:extLst>
      <p:ext uri="{BB962C8B-B14F-4D97-AF65-F5344CB8AC3E}">
        <p14:creationId xmlns:p14="http://schemas.microsoft.com/office/powerpoint/2010/main" val="294963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D48ECC55-D532-EEA3-B1D3-980F17146E5F}"/>
              </a:ext>
            </a:extLst>
          </p:cNvPr>
          <p:cNvSpPr>
            <a:spLocks noGrp="1"/>
          </p:cNvSpPr>
          <p:nvPr>
            <p:ph type="sldNum" sz="quarter" idx="12"/>
          </p:nvPr>
        </p:nvSpPr>
        <p:spPr/>
        <p:txBody>
          <a:bodyPr/>
          <a:lstStyle/>
          <a:p>
            <a:fld id="{B34EDD09-BF3E-D547-AB07-D5CB3C7C5447}" type="slidenum">
              <a:rPr lang="nb-NO" smtClean="0"/>
              <a:t>5</a:t>
            </a:fld>
            <a:endParaRPr lang="nb-NO"/>
          </a:p>
        </p:txBody>
      </p:sp>
      <p:sp>
        <p:nvSpPr>
          <p:cNvPr id="3" name="Tittel 2">
            <a:extLst>
              <a:ext uri="{FF2B5EF4-FFF2-40B4-BE49-F238E27FC236}">
                <a16:creationId xmlns:a16="http://schemas.microsoft.com/office/drawing/2014/main" id="{CDB3C641-8531-62CC-7782-5B10A09E552F}"/>
              </a:ext>
            </a:extLst>
          </p:cNvPr>
          <p:cNvSpPr>
            <a:spLocks noGrp="1"/>
          </p:cNvSpPr>
          <p:nvPr>
            <p:ph type="title"/>
          </p:nvPr>
        </p:nvSpPr>
        <p:spPr/>
        <p:txBody>
          <a:bodyPr/>
          <a:lstStyle/>
          <a:p>
            <a:endParaRPr lang="nb-NO"/>
          </a:p>
        </p:txBody>
      </p:sp>
      <p:pic>
        <p:nvPicPr>
          <p:cNvPr id="5" name="Bilde 4">
            <a:extLst>
              <a:ext uri="{FF2B5EF4-FFF2-40B4-BE49-F238E27FC236}">
                <a16:creationId xmlns:a16="http://schemas.microsoft.com/office/drawing/2014/main" id="{F45499A8-6B5A-6026-F1AD-CEA6FE9CA113}"/>
              </a:ext>
            </a:extLst>
          </p:cNvPr>
          <p:cNvPicPr>
            <a:picLocks noChangeAspect="1"/>
          </p:cNvPicPr>
          <p:nvPr/>
        </p:nvPicPr>
        <p:blipFill>
          <a:blip r:embed="rId2"/>
          <a:stretch>
            <a:fillRect/>
          </a:stretch>
        </p:blipFill>
        <p:spPr>
          <a:xfrm>
            <a:off x="1034980" y="89135"/>
            <a:ext cx="4642339" cy="6679729"/>
          </a:xfrm>
          <a:prstGeom prst="rect">
            <a:avLst/>
          </a:prstGeom>
          <a:ln>
            <a:solidFill>
              <a:schemeClr val="tx1"/>
            </a:solidFill>
          </a:ln>
          <a:effectLst>
            <a:outerShdw blurRad="50800" dist="38100" dir="2700000" algn="tl" rotWithShape="0">
              <a:prstClr val="black">
                <a:alpha val="40000"/>
              </a:prstClr>
            </a:outerShdw>
          </a:effectLst>
        </p:spPr>
      </p:pic>
      <p:pic>
        <p:nvPicPr>
          <p:cNvPr id="7" name="Bilde 6">
            <a:extLst>
              <a:ext uri="{FF2B5EF4-FFF2-40B4-BE49-F238E27FC236}">
                <a16:creationId xmlns:a16="http://schemas.microsoft.com/office/drawing/2014/main" id="{4C31F002-B375-ED80-0FCF-0108285ADFB8}"/>
              </a:ext>
            </a:extLst>
          </p:cNvPr>
          <p:cNvPicPr>
            <a:picLocks noChangeAspect="1"/>
          </p:cNvPicPr>
          <p:nvPr/>
        </p:nvPicPr>
        <p:blipFill>
          <a:blip r:embed="rId3"/>
          <a:stretch>
            <a:fillRect/>
          </a:stretch>
        </p:blipFill>
        <p:spPr>
          <a:xfrm>
            <a:off x="6215239" y="89135"/>
            <a:ext cx="4642340" cy="668061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500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akkeboble: rektangel med avrundede hjørner 13">
            <a:extLst>
              <a:ext uri="{FF2B5EF4-FFF2-40B4-BE49-F238E27FC236}">
                <a16:creationId xmlns:a16="http://schemas.microsoft.com/office/drawing/2014/main" id="{2BF2DB2F-2D46-8730-CFBD-12FF0C91DC8A}"/>
              </a:ext>
            </a:extLst>
          </p:cNvPr>
          <p:cNvSpPr/>
          <p:nvPr/>
        </p:nvSpPr>
        <p:spPr>
          <a:xfrm>
            <a:off x="4514127" y="2083443"/>
            <a:ext cx="6852212" cy="1974049"/>
          </a:xfrm>
          <a:prstGeom prst="wedgeRoundRectCallout">
            <a:avLst>
              <a:gd name="adj1" fmla="val -57151"/>
              <a:gd name="adj2" fmla="val -9034"/>
              <a:gd name="adj3" fmla="val 16667"/>
            </a:avLst>
          </a:prstGeom>
          <a:solidFill>
            <a:srgbClr val="EAF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lysbildenummer 1">
            <a:extLst>
              <a:ext uri="{FF2B5EF4-FFF2-40B4-BE49-F238E27FC236}">
                <a16:creationId xmlns:a16="http://schemas.microsoft.com/office/drawing/2014/main" id="{32FC9E5F-3E4A-B458-6F40-1CBF30AB791A}"/>
              </a:ext>
            </a:extLst>
          </p:cNvPr>
          <p:cNvSpPr>
            <a:spLocks noGrp="1"/>
          </p:cNvSpPr>
          <p:nvPr>
            <p:ph type="sldNum" sz="quarter" idx="12"/>
          </p:nvPr>
        </p:nvSpPr>
        <p:spPr/>
        <p:txBody>
          <a:bodyPr/>
          <a:lstStyle/>
          <a:p>
            <a:fld id="{B34EDD09-BF3E-D547-AB07-D5CB3C7C5447}" type="slidenum">
              <a:rPr lang="nb-NO" smtClean="0"/>
              <a:t>6</a:t>
            </a:fld>
            <a:endParaRPr lang="nb-NO"/>
          </a:p>
        </p:txBody>
      </p:sp>
      <p:sp>
        <p:nvSpPr>
          <p:cNvPr id="3" name="Tittel 2">
            <a:extLst>
              <a:ext uri="{FF2B5EF4-FFF2-40B4-BE49-F238E27FC236}">
                <a16:creationId xmlns:a16="http://schemas.microsoft.com/office/drawing/2014/main" id="{DCE66290-D77F-43AE-3F87-3709343004B8}"/>
              </a:ext>
            </a:extLst>
          </p:cNvPr>
          <p:cNvSpPr>
            <a:spLocks noGrp="1"/>
          </p:cNvSpPr>
          <p:nvPr>
            <p:ph type="title"/>
          </p:nvPr>
        </p:nvSpPr>
        <p:spPr/>
        <p:txBody>
          <a:bodyPr/>
          <a:lstStyle/>
          <a:p>
            <a:endParaRPr lang="nb-NO"/>
          </a:p>
        </p:txBody>
      </p:sp>
      <p:grpSp>
        <p:nvGrpSpPr>
          <p:cNvPr id="4" name="Gruppe 3">
            <a:extLst>
              <a:ext uri="{FF2B5EF4-FFF2-40B4-BE49-F238E27FC236}">
                <a16:creationId xmlns:a16="http://schemas.microsoft.com/office/drawing/2014/main" id="{C7D82FCC-C1BC-7710-D3DE-6460EE3ADF4B}"/>
              </a:ext>
            </a:extLst>
          </p:cNvPr>
          <p:cNvGrpSpPr/>
          <p:nvPr/>
        </p:nvGrpSpPr>
        <p:grpSpPr>
          <a:xfrm>
            <a:off x="768479" y="879402"/>
            <a:ext cx="515620" cy="515620"/>
            <a:chOff x="0" y="0"/>
            <a:chExt cx="515970" cy="515828"/>
          </a:xfrm>
        </p:grpSpPr>
        <p:sp>
          <p:nvSpPr>
            <p:cNvPr id="5" name="Bindepunkt 4">
              <a:extLst>
                <a:ext uri="{FF2B5EF4-FFF2-40B4-BE49-F238E27FC236}">
                  <a16:creationId xmlns:a16="http://schemas.microsoft.com/office/drawing/2014/main" id="{E6C8FCA2-0238-839A-7418-F7CA015CB8C1}"/>
                </a:ext>
              </a:extLst>
            </p:cNvPr>
            <p:cNvSpPr/>
            <p:nvPr/>
          </p:nvSpPr>
          <p:spPr>
            <a:xfrm>
              <a:off x="0" y="0"/>
              <a:ext cx="515970" cy="515828"/>
            </a:xfrm>
            <a:prstGeom prst="flowChartConnector">
              <a:avLst/>
            </a:prstGeom>
            <a:solidFill>
              <a:srgbClr val="047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b-NO"/>
            </a:p>
          </p:txBody>
        </p:sp>
        <p:sp>
          <p:nvSpPr>
            <p:cNvPr id="6" name="TekstSylinder 4">
              <a:extLst>
                <a:ext uri="{FF2B5EF4-FFF2-40B4-BE49-F238E27FC236}">
                  <a16:creationId xmlns:a16="http://schemas.microsoft.com/office/drawing/2014/main" id="{9953D89A-85D3-97A2-8110-C3FBE2EB385F}"/>
                </a:ext>
              </a:extLst>
            </p:cNvPr>
            <p:cNvSpPr txBox="1"/>
            <p:nvPr/>
          </p:nvSpPr>
          <p:spPr>
            <a:xfrm>
              <a:off x="167951" y="87086"/>
              <a:ext cx="184785" cy="365760"/>
            </a:xfrm>
            <a:prstGeom prst="rect">
              <a:avLst/>
            </a:prstGeom>
            <a:noFill/>
          </p:spPr>
          <p:txBody>
            <a:bodyPr wrap="square" lIns="0" tIns="0" rIns="0" bIns="0" rtlCol="0">
              <a:noAutofit/>
            </a:bodyPr>
            <a:lstStyle/>
            <a:p>
              <a:pPr>
                <a:lnSpc>
                  <a:spcPct val="107000"/>
                </a:lnSpc>
                <a:spcAft>
                  <a:spcPts val="800"/>
                </a:spcAft>
              </a:pPr>
              <a:r>
                <a:rPr lang="nb-NO" sz="2400" b="1" kern="1200">
                  <a:solidFill>
                    <a:srgbClr val="FFFFFF"/>
                  </a:solidFill>
                  <a:effectLst/>
                  <a:latin typeface="Roboto" panose="02000000000000000000" pitchFamily="2" charset="0"/>
                  <a:ea typeface="Roboto" panose="02000000000000000000" pitchFamily="2" charset="0"/>
                  <a:cs typeface="Roboto" panose="02000000000000000000" pitchFamily="2" charset="0"/>
                </a:rPr>
                <a:t>1</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kstSylinder 6">
            <a:extLst>
              <a:ext uri="{FF2B5EF4-FFF2-40B4-BE49-F238E27FC236}">
                <a16:creationId xmlns:a16="http://schemas.microsoft.com/office/drawing/2014/main" id="{50BBD5DB-672C-4B46-E5B2-056D31A95020}"/>
              </a:ext>
            </a:extLst>
          </p:cNvPr>
          <p:cNvSpPr txBox="1"/>
          <p:nvPr/>
        </p:nvSpPr>
        <p:spPr>
          <a:xfrm>
            <a:off x="1805651" y="1025690"/>
            <a:ext cx="8808334" cy="677108"/>
          </a:xfrm>
          <a:prstGeom prst="rect">
            <a:avLst/>
          </a:prstGeom>
          <a:noFill/>
        </p:spPr>
        <p:txBody>
          <a:bodyPr wrap="square" lIns="0" tIns="0" rIns="0" bIns="0" rtlCol="0">
            <a:spAutoFit/>
          </a:bodyPr>
          <a:lstStyle/>
          <a:p>
            <a:r>
              <a:rPr lang="nb-NO" sz="2200" b="1" kern="100" dirty="0">
                <a:effectLst/>
                <a:latin typeface="Roboto" panose="02000000000000000000" pitchFamily="2" charset="0"/>
                <a:ea typeface="Calibri" panose="020F0502020204030204" pitchFamily="34" charset="0"/>
                <a:cs typeface="Times New Roman" panose="02020603050405020304" pitchFamily="18" charset="0"/>
              </a:rPr>
              <a:t>Hvordan kunne noe slikt skje? Det var jo kun flaks at dette gikk bra. Har dere ikke rutiner for </a:t>
            </a:r>
            <a:r>
              <a:rPr lang="nb-NO" sz="2200" b="1" kern="100" dirty="0" err="1">
                <a:effectLst/>
                <a:latin typeface="Roboto" panose="02000000000000000000" pitchFamily="2" charset="0"/>
                <a:ea typeface="Calibri" panose="020F0502020204030204" pitchFamily="34" charset="0"/>
                <a:cs typeface="Times New Roman" panose="02020603050405020304" pitchFamily="18" charset="0"/>
              </a:rPr>
              <a:t>dobbelkontroll</a:t>
            </a:r>
            <a:r>
              <a:rPr lang="nb-NO" sz="2200" b="1" kern="100" dirty="0">
                <a:effectLst/>
                <a:latin typeface="Roboto" panose="02000000000000000000" pitchFamily="2" charset="0"/>
                <a:ea typeface="Calibri" panose="020F0502020204030204" pitchFamily="34" charset="0"/>
                <a:cs typeface="Times New Roman" panose="02020603050405020304" pitchFamily="18" charset="0"/>
              </a:rPr>
              <a:t>?</a:t>
            </a:r>
            <a:endParaRPr lang="nb-NO" sz="2200" dirty="0">
              <a:latin typeface="Roboto" panose="02000000000000000000" pitchFamily="2" charset="0"/>
              <a:ea typeface="Roboto" panose="02000000000000000000" pitchFamily="2" charset="0"/>
              <a:cs typeface="Roboto" panose="02000000000000000000" pitchFamily="2" charset="0"/>
            </a:endParaRPr>
          </a:p>
        </p:txBody>
      </p:sp>
      <p:sp>
        <p:nvSpPr>
          <p:cNvPr id="9" name="TekstSylinder 8">
            <a:extLst>
              <a:ext uri="{FF2B5EF4-FFF2-40B4-BE49-F238E27FC236}">
                <a16:creationId xmlns:a16="http://schemas.microsoft.com/office/drawing/2014/main" id="{43BEE3F6-A042-F8FE-3E0C-7F493080109A}"/>
              </a:ext>
            </a:extLst>
          </p:cNvPr>
          <p:cNvSpPr txBox="1"/>
          <p:nvPr/>
        </p:nvSpPr>
        <p:spPr>
          <a:xfrm>
            <a:off x="1120975" y="2690336"/>
            <a:ext cx="2883865" cy="1046440"/>
          </a:xfrm>
          <a:prstGeom prst="rect">
            <a:avLst/>
          </a:prstGeom>
          <a:noFill/>
        </p:spPr>
        <p:txBody>
          <a:bodyPr wrap="square" lIns="0" tIns="0" rIns="0" bIns="0" rtlCol="0">
            <a:spAutoFit/>
          </a:bodyPr>
          <a:lstStyle/>
          <a:p>
            <a:pPr algn="l"/>
            <a:r>
              <a:rPr lang="nb-NO" sz="2400" dirty="0">
                <a:latin typeface="Roboto Light" panose="02000000000000000000" pitchFamily="2" charset="0"/>
                <a:ea typeface="Roboto Light" panose="02000000000000000000" pitchFamily="2" charset="0"/>
                <a:cs typeface="Roboto Light" panose="02000000000000000000" pitchFamily="2" charset="0"/>
              </a:rPr>
              <a:t>Forsvar</a:t>
            </a:r>
            <a:br>
              <a:rPr lang="nb-NO" sz="2400" dirty="0">
                <a:latin typeface="Roboto Light" panose="02000000000000000000" pitchFamily="2" charset="0"/>
                <a:ea typeface="Roboto Light" panose="02000000000000000000" pitchFamily="2" charset="0"/>
                <a:cs typeface="Roboto Light" panose="02000000000000000000" pitchFamily="2" charset="0"/>
              </a:rPr>
            </a:br>
            <a:r>
              <a:rPr lang="nb-NO" sz="2400" dirty="0">
                <a:latin typeface="Roboto Light" panose="02000000000000000000" pitchFamily="2" charset="0"/>
                <a:ea typeface="Roboto Light" panose="02000000000000000000" pitchFamily="2" charset="0"/>
                <a:cs typeface="Roboto Light" panose="02000000000000000000" pitchFamily="2" charset="0"/>
              </a:rPr>
              <a:t>Fokus på det positive</a:t>
            </a:r>
            <a:br>
              <a:rPr lang="nb-NO" sz="2400" dirty="0">
                <a:latin typeface="Roboto Light" panose="02000000000000000000" pitchFamily="2" charset="0"/>
                <a:ea typeface="Roboto Light" panose="02000000000000000000" pitchFamily="2" charset="0"/>
                <a:cs typeface="Roboto Light" panose="02000000000000000000" pitchFamily="2" charset="0"/>
              </a:rPr>
            </a:br>
            <a:r>
              <a:rPr lang="nb-NO" sz="2000" dirty="0">
                <a:latin typeface="Roboto Light" panose="02000000000000000000" pitchFamily="2" charset="0"/>
                <a:ea typeface="Roboto Light" panose="02000000000000000000" pitchFamily="2" charset="0"/>
                <a:cs typeface="Roboto Light" panose="02000000000000000000" pitchFamily="2" charset="0"/>
              </a:rPr>
              <a:t> - som kan virke negativt</a:t>
            </a:r>
            <a:endParaRPr lang="nb-NO" sz="2200" dirty="0">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TekstSylinder 9">
            <a:extLst>
              <a:ext uri="{FF2B5EF4-FFF2-40B4-BE49-F238E27FC236}">
                <a16:creationId xmlns:a16="http://schemas.microsoft.com/office/drawing/2014/main" id="{6861C804-201D-FFE7-FEE9-220BC9DAD47E}"/>
              </a:ext>
            </a:extLst>
          </p:cNvPr>
          <p:cNvSpPr txBox="1"/>
          <p:nvPr/>
        </p:nvSpPr>
        <p:spPr>
          <a:xfrm>
            <a:off x="4791919" y="2228831"/>
            <a:ext cx="6574420" cy="1877437"/>
          </a:xfrm>
          <a:prstGeom prst="rect">
            <a:avLst/>
          </a:prstGeom>
          <a:noFill/>
        </p:spPr>
        <p:txBody>
          <a:bodyPr wrap="square" lIns="0" tIns="0" rIns="0" bIns="0" rtlCol="0">
            <a:spAutoFit/>
          </a:bodyPr>
          <a:lstStyle/>
          <a:p>
            <a:r>
              <a:rPr lang="nb-NO" sz="2200" kern="100" dirty="0">
                <a:effectLst/>
                <a:latin typeface="+mj-lt"/>
                <a:ea typeface="Calibri" panose="020F0502020204030204" pitchFamily="34" charset="0"/>
                <a:cs typeface="Times New Roman" panose="02020603050405020304" pitchFamily="18" charset="0"/>
              </a:rPr>
              <a:t>Sykepleier så til pasienten i etterkant akkurat som rutinen sier, og oppdaget hva som hadde skjedd. Rutinen for hva man skal gjøre når overdosering oppdages ble fulgt. Vi fikk gitt motgift, og det hadde  ikke noen konsekvenser for moren din. </a:t>
            </a:r>
          </a:p>
          <a:p>
            <a:pPr algn="l"/>
            <a:endParaRPr lang="nb-NO" sz="1200" dirty="0" err="1">
              <a:latin typeface="Roboto" panose="02000000000000000000" pitchFamily="2" charset="0"/>
              <a:ea typeface="Roboto" panose="02000000000000000000" pitchFamily="2" charset="0"/>
              <a:cs typeface="Roboto" panose="02000000000000000000" pitchFamily="2" charset="0"/>
            </a:endParaRPr>
          </a:p>
        </p:txBody>
      </p:sp>
      <p:sp>
        <p:nvSpPr>
          <p:cNvPr id="11" name="TekstSylinder 10">
            <a:extLst>
              <a:ext uri="{FF2B5EF4-FFF2-40B4-BE49-F238E27FC236}">
                <a16:creationId xmlns:a16="http://schemas.microsoft.com/office/drawing/2014/main" id="{F35E0E43-7941-8FED-B5A4-C4112FF7E005}"/>
              </a:ext>
            </a:extLst>
          </p:cNvPr>
          <p:cNvSpPr txBox="1"/>
          <p:nvPr/>
        </p:nvSpPr>
        <p:spPr>
          <a:xfrm>
            <a:off x="1120975" y="4846110"/>
            <a:ext cx="2883865" cy="369332"/>
          </a:xfrm>
          <a:prstGeom prst="rect">
            <a:avLst/>
          </a:prstGeom>
          <a:noFill/>
        </p:spPr>
        <p:txBody>
          <a:bodyPr wrap="square" lIns="0" tIns="0" rIns="0" bIns="0" rtlCol="0">
            <a:spAutoFit/>
          </a:bodyPr>
          <a:lstStyle/>
          <a:p>
            <a:pPr algn="l"/>
            <a:r>
              <a:rPr lang="nb-NO" sz="2400" dirty="0">
                <a:latin typeface="Roboto Light" panose="02000000000000000000" pitchFamily="2" charset="0"/>
                <a:ea typeface="Roboto Light" panose="02000000000000000000" pitchFamily="2" charset="0"/>
                <a:cs typeface="Roboto Light" panose="02000000000000000000" pitchFamily="2" charset="0"/>
              </a:rPr>
              <a:t>Pseudo-unnskyldning</a:t>
            </a:r>
          </a:p>
        </p:txBody>
      </p:sp>
      <p:sp>
        <p:nvSpPr>
          <p:cNvPr id="15" name="Snakkeboble: rektangel med avrundede hjørner 14">
            <a:extLst>
              <a:ext uri="{FF2B5EF4-FFF2-40B4-BE49-F238E27FC236}">
                <a16:creationId xmlns:a16="http://schemas.microsoft.com/office/drawing/2014/main" id="{2531D6D1-477F-76FF-2716-8A509531369D}"/>
              </a:ext>
            </a:extLst>
          </p:cNvPr>
          <p:cNvSpPr/>
          <p:nvPr/>
        </p:nvSpPr>
        <p:spPr>
          <a:xfrm>
            <a:off x="4514127" y="4361130"/>
            <a:ext cx="6852212" cy="1183144"/>
          </a:xfrm>
          <a:prstGeom prst="wedgeRoundRectCallout">
            <a:avLst>
              <a:gd name="adj1" fmla="val -57151"/>
              <a:gd name="adj2" fmla="val -9034"/>
              <a:gd name="adj3" fmla="val 16667"/>
            </a:avLst>
          </a:prstGeom>
          <a:solidFill>
            <a:srgbClr val="EAF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FF7C5587-71C3-824A-257D-714AF7F7E5B5}"/>
              </a:ext>
            </a:extLst>
          </p:cNvPr>
          <p:cNvSpPr txBox="1"/>
          <p:nvPr/>
        </p:nvSpPr>
        <p:spPr>
          <a:xfrm>
            <a:off x="4791919" y="4506517"/>
            <a:ext cx="6574420" cy="861774"/>
          </a:xfrm>
          <a:prstGeom prst="rect">
            <a:avLst/>
          </a:prstGeom>
          <a:noFill/>
        </p:spPr>
        <p:txBody>
          <a:bodyPr wrap="square" lIns="0" tIns="0" rIns="0" bIns="0" rtlCol="0">
            <a:spAutoFit/>
          </a:bodyPr>
          <a:lstStyle/>
          <a:p>
            <a:r>
              <a:rPr lang="nb-NO" sz="2200" kern="100" dirty="0">
                <a:effectLst/>
                <a:latin typeface="+mj-lt"/>
                <a:ea typeface="Calibri" panose="020F0502020204030204" pitchFamily="34" charset="0"/>
                <a:cs typeface="Times New Roman" panose="02020603050405020304" pitchFamily="18" charset="0"/>
              </a:rPr>
              <a:t>Beklager at du synes det er leit, det som skjedde.</a:t>
            </a:r>
            <a:br>
              <a:rPr lang="nb-NO" sz="2200" kern="100" dirty="0">
                <a:effectLst/>
                <a:latin typeface="+mj-lt"/>
                <a:ea typeface="Calibri" panose="020F0502020204030204" pitchFamily="34" charset="0"/>
                <a:cs typeface="Times New Roman" panose="02020603050405020304" pitchFamily="18" charset="0"/>
              </a:rPr>
            </a:br>
            <a:r>
              <a:rPr lang="nb-NO" sz="2200" kern="100" dirty="0">
                <a:effectLst/>
                <a:latin typeface="+mj-lt"/>
                <a:ea typeface="Calibri" panose="020F0502020204030204" pitchFamily="34" charset="0"/>
                <a:cs typeface="Times New Roman" panose="02020603050405020304" pitchFamily="18" charset="0"/>
              </a:rPr>
              <a:t>Vi fikk rettet opp, så du trenger ikke bekymre deg.</a:t>
            </a:r>
          </a:p>
          <a:p>
            <a:pPr algn="l"/>
            <a:endParaRPr lang="nb-NO" sz="1200" dirty="0" err="1">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2643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akkeboble: rektangel med avrundede hjørner 8">
            <a:extLst>
              <a:ext uri="{FF2B5EF4-FFF2-40B4-BE49-F238E27FC236}">
                <a16:creationId xmlns:a16="http://schemas.microsoft.com/office/drawing/2014/main" id="{33E69DD0-7611-F0EF-1840-2FA992F95992}"/>
              </a:ext>
            </a:extLst>
          </p:cNvPr>
          <p:cNvSpPr/>
          <p:nvPr/>
        </p:nvSpPr>
        <p:spPr>
          <a:xfrm>
            <a:off x="1284099" y="1660928"/>
            <a:ext cx="9515081" cy="4555234"/>
          </a:xfrm>
          <a:prstGeom prst="wedgeRoundRectCallout">
            <a:avLst>
              <a:gd name="adj1" fmla="val -59446"/>
              <a:gd name="adj2" fmla="val 20458"/>
              <a:gd name="adj3" fmla="val 16667"/>
            </a:avLst>
          </a:prstGeom>
          <a:solidFill>
            <a:srgbClr val="F3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lysbildenummer 1">
            <a:extLst>
              <a:ext uri="{FF2B5EF4-FFF2-40B4-BE49-F238E27FC236}">
                <a16:creationId xmlns:a16="http://schemas.microsoft.com/office/drawing/2014/main" id="{32FC9E5F-3E4A-B458-6F40-1CBF30AB791A}"/>
              </a:ext>
            </a:extLst>
          </p:cNvPr>
          <p:cNvSpPr>
            <a:spLocks noGrp="1"/>
          </p:cNvSpPr>
          <p:nvPr>
            <p:ph type="sldNum" sz="quarter" idx="12"/>
          </p:nvPr>
        </p:nvSpPr>
        <p:spPr/>
        <p:txBody>
          <a:bodyPr/>
          <a:lstStyle/>
          <a:p>
            <a:fld id="{B34EDD09-BF3E-D547-AB07-D5CB3C7C5447}" type="slidenum">
              <a:rPr lang="nb-NO" smtClean="0"/>
              <a:t>7</a:t>
            </a:fld>
            <a:endParaRPr lang="nb-NO"/>
          </a:p>
        </p:txBody>
      </p:sp>
      <p:sp>
        <p:nvSpPr>
          <p:cNvPr id="3" name="Tittel 2">
            <a:extLst>
              <a:ext uri="{FF2B5EF4-FFF2-40B4-BE49-F238E27FC236}">
                <a16:creationId xmlns:a16="http://schemas.microsoft.com/office/drawing/2014/main" id="{DCE66290-D77F-43AE-3F87-3709343004B8}"/>
              </a:ext>
            </a:extLst>
          </p:cNvPr>
          <p:cNvSpPr>
            <a:spLocks noGrp="1"/>
          </p:cNvSpPr>
          <p:nvPr>
            <p:ph type="title"/>
          </p:nvPr>
        </p:nvSpPr>
        <p:spPr/>
        <p:txBody>
          <a:bodyPr/>
          <a:lstStyle/>
          <a:p>
            <a:endParaRPr lang="nb-NO"/>
          </a:p>
        </p:txBody>
      </p:sp>
      <p:grpSp>
        <p:nvGrpSpPr>
          <p:cNvPr id="4" name="Gruppe 3">
            <a:extLst>
              <a:ext uri="{FF2B5EF4-FFF2-40B4-BE49-F238E27FC236}">
                <a16:creationId xmlns:a16="http://schemas.microsoft.com/office/drawing/2014/main" id="{C7D82FCC-C1BC-7710-D3DE-6460EE3ADF4B}"/>
              </a:ext>
            </a:extLst>
          </p:cNvPr>
          <p:cNvGrpSpPr/>
          <p:nvPr/>
        </p:nvGrpSpPr>
        <p:grpSpPr>
          <a:xfrm>
            <a:off x="768479" y="879402"/>
            <a:ext cx="515620" cy="515620"/>
            <a:chOff x="0" y="0"/>
            <a:chExt cx="515970" cy="515828"/>
          </a:xfrm>
        </p:grpSpPr>
        <p:sp>
          <p:nvSpPr>
            <p:cNvPr id="5" name="Bindepunkt 4">
              <a:extLst>
                <a:ext uri="{FF2B5EF4-FFF2-40B4-BE49-F238E27FC236}">
                  <a16:creationId xmlns:a16="http://schemas.microsoft.com/office/drawing/2014/main" id="{E6C8FCA2-0238-839A-7418-F7CA015CB8C1}"/>
                </a:ext>
              </a:extLst>
            </p:cNvPr>
            <p:cNvSpPr/>
            <p:nvPr/>
          </p:nvSpPr>
          <p:spPr>
            <a:xfrm>
              <a:off x="0" y="0"/>
              <a:ext cx="515970" cy="515828"/>
            </a:xfrm>
            <a:prstGeom prst="flowChartConnector">
              <a:avLst/>
            </a:prstGeom>
            <a:solidFill>
              <a:srgbClr val="047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nb-NO"/>
            </a:p>
          </p:txBody>
        </p:sp>
        <p:sp>
          <p:nvSpPr>
            <p:cNvPr id="6" name="TekstSylinder 4">
              <a:extLst>
                <a:ext uri="{FF2B5EF4-FFF2-40B4-BE49-F238E27FC236}">
                  <a16:creationId xmlns:a16="http://schemas.microsoft.com/office/drawing/2014/main" id="{9953D89A-85D3-97A2-8110-C3FBE2EB385F}"/>
                </a:ext>
              </a:extLst>
            </p:cNvPr>
            <p:cNvSpPr txBox="1"/>
            <p:nvPr/>
          </p:nvSpPr>
          <p:spPr>
            <a:xfrm>
              <a:off x="167951" y="87086"/>
              <a:ext cx="184785" cy="365760"/>
            </a:xfrm>
            <a:prstGeom prst="rect">
              <a:avLst/>
            </a:prstGeom>
            <a:noFill/>
          </p:spPr>
          <p:txBody>
            <a:bodyPr wrap="square" lIns="0" tIns="0" rIns="0" bIns="0" rtlCol="0">
              <a:noAutofit/>
            </a:bodyPr>
            <a:lstStyle/>
            <a:p>
              <a:pPr>
                <a:lnSpc>
                  <a:spcPct val="107000"/>
                </a:lnSpc>
                <a:spcAft>
                  <a:spcPts val="800"/>
                </a:spcAft>
              </a:pPr>
              <a:r>
                <a:rPr lang="nb-NO" sz="2400" b="1" kern="1200">
                  <a:solidFill>
                    <a:srgbClr val="FFFFFF"/>
                  </a:solidFill>
                  <a:effectLst/>
                  <a:latin typeface="Roboto" panose="02000000000000000000" pitchFamily="2" charset="0"/>
                  <a:ea typeface="Roboto" panose="02000000000000000000" pitchFamily="2" charset="0"/>
                  <a:cs typeface="Roboto" panose="02000000000000000000" pitchFamily="2" charset="0"/>
                </a:rPr>
                <a:t>1</a:t>
              </a:r>
              <a:endParaRPr lang="nb-NO"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TekstSylinder 6">
            <a:extLst>
              <a:ext uri="{FF2B5EF4-FFF2-40B4-BE49-F238E27FC236}">
                <a16:creationId xmlns:a16="http://schemas.microsoft.com/office/drawing/2014/main" id="{50BBD5DB-672C-4B46-E5B2-056D31A95020}"/>
              </a:ext>
            </a:extLst>
          </p:cNvPr>
          <p:cNvSpPr txBox="1"/>
          <p:nvPr/>
        </p:nvSpPr>
        <p:spPr>
          <a:xfrm>
            <a:off x="1805651" y="1025690"/>
            <a:ext cx="8009681" cy="553998"/>
          </a:xfrm>
          <a:prstGeom prst="rect">
            <a:avLst/>
          </a:prstGeom>
          <a:noFill/>
        </p:spPr>
        <p:txBody>
          <a:bodyPr wrap="square" lIns="0" tIns="0" rIns="0" bIns="0" rtlCol="0">
            <a:spAutoFit/>
          </a:bodyPr>
          <a:lstStyle/>
          <a:p>
            <a:r>
              <a:rPr lang="nb-NO" sz="1800" b="1" kern="100" dirty="0">
                <a:effectLst/>
                <a:latin typeface="Roboto" panose="02000000000000000000" pitchFamily="2" charset="0"/>
                <a:ea typeface="Calibri" panose="020F0502020204030204" pitchFamily="34" charset="0"/>
                <a:cs typeface="Times New Roman" panose="02020603050405020304" pitchFamily="18" charset="0"/>
              </a:rPr>
              <a:t>Hvordan kunne noe slikt skje? Det var jo kun flaks at dette gikk bra, har dere ikke rutiner for </a:t>
            </a:r>
            <a:r>
              <a:rPr lang="nb-NO" sz="1800" b="1" kern="100" dirty="0" err="1">
                <a:effectLst/>
                <a:latin typeface="Roboto" panose="02000000000000000000" pitchFamily="2" charset="0"/>
                <a:ea typeface="Calibri" panose="020F0502020204030204" pitchFamily="34" charset="0"/>
                <a:cs typeface="Times New Roman" panose="02020603050405020304" pitchFamily="18" charset="0"/>
              </a:rPr>
              <a:t>dobbelkontroll</a:t>
            </a:r>
            <a:r>
              <a:rPr lang="nb-NO" sz="1800" b="1" kern="100" dirty="0">
                <a:effectLst/>
                <a:latin typeface="Roboto" panose="02000000000000000000" pitchFamily="2" charset="0"/>
                <a:ea typeface="Calibri" panose="020F0502020204030204" pitchFamily="34" charset="0"/>
                <a:cs typeface="Times New Roman" panose="02020603050405020304" pitchFamily="18" charset="0"/>
              </a:rPr>
              <a:t>?</a:t>
            </a:r>
            <a:endParaRPr lang="nb-NO" sz="1200" dirty="0">
              <a:latin typeface="Roboto" panose="02000000000000000000" pitchFamily="2" charset="0"/>
              <a:ea typeface="Roboto" panose="02000000000000000000" pitchFamily="2" charset="0"/>
              <a:cs typeface="Roboto" panose="02000000000000000000" pitchFamily="2" charset="0"/>
            </a:endParaRPr>
          </a:p>
        </p:txBody>
      </p:sp>
      <p:sp>
        <p:nvSpPr>
          <p:cNvPr id="8" name="TekstSylinder 7">
            <a:extLst>
              <a:ext uri="{FF2B5EF4-FFF2-40B4-BE49-F238E27FC236}">
                <a16:creationId xmlns:a16="http://schemas.microsoft.com/office/drawing/2014/main" id="{7DB93C2C-46AF-E1AE-3348-E4BB39CB220E}"/>
              </a:ext>
            </a:extLst>
          </p:cNvPr>
          <p:cNvSpPr txBox="1"/>
          <p:nvPr/>
        </p:nvSpPr>
        <p:spPr>
          <a:xfrm>
            <a:off x="1805652" y="1819574"/>
            <a:ext cx="8715735" cy="4733988"/>
          </a:xfrm>
          <a:prstGeom prst="rect">
            <a:avLst/>
          </a:prstGeom>
          <a:noFill/>
        </p:spPr>
        <p:txBody>
          <a:bodyPr wrap="square" lIns="0" tIns="0" rIns="0" bIns="0" rtlCol="0">
            <a:spAutoFit/>
          </a:bodyPr>
          <a:lstStyle/>
          <a:p>
            <a:pPr>
              <a:lnSpc>
                <a:spcPct val="107000"/>
              </a:lnSpc>
              <a:spcAft>
                <a:spcPts val="800"/>
              </a:spcAft>
            </a:pPr>
            <a:r>
              <a:rPr lang="nb-NO" sz="2200" kern="100" dirty="0">
                <a:effectLst/>
                <a:latin typeface="+mj-lt"/>
                <a:ea typeface="Calibri" panose="020F0502020204030204" pitchFamily="34" charset="0"/>
                <a:cs typeface="Times New Roman" panose="02020603050405020304" pitchFamily="18" charset="0"/>
              </a:rPr>
              <a:t>Vi beklager så veldig mye, unnskyld! Dette skulle ikke skjedd. Dosen som ble gitt var tydelig alt for stor, og det fikk konsekvenser for både pust og blodsirkulasjon. </a:t>
            </a:r>
          </a:p>
          <a:p>
            <a:pPr>
              <a:lnSpc>
                <a:spcPct val="107000"/>
              </a:lnSpc>
              <a:spcAft>
                <a:spcPts val="800"/>
              </a:spcAft>
            </a:pPr>
            <a:r>
              <a:rPr lang="nb-NO" sz="2200" kern="100" dirty="0">
                <a:effectLst/>
                <a:latin typeface="+mj-lt"/>
                <a:ea typeface="Calibri" panose="020F0502020204030204" pitchFamily="34" charset="0"/>
                <a:cs typeface="Times New Roman" panose="02020603050405020304" pitchFamily="18" charset="0"/>
              </a:rPr>
              <a:t>Det skulle blitt gjort en dobbeltkontroll av dosen, vi har rutiner for det, men det ble ikke gjort i dette tilfellet dessverre. Dette skal vi ta lærdom av. Vi skal </a:t>
            </a:r>
            <a:r>
              <a:rPr lang="nb-NO" sz="2200" kern="100" dirty="0">
                <a:latin typeface="+mj-lt"/>
                <a:ea typeface="Calibri" panose="020F0502020204030204" pitchFamily="34" charset="0"/>
                <a:cs typeface="Times New Roman" panose="02020603050405020304" pitchFamily="18" charset="0"/>
              </a:rPr>
              <a:t>innskjerpe</a:t>
            </a:r>
            <a:r>
              <a:rPr lang="nb-NO" sz="2200" kern="100" dirty="0">
                <a:effectLst/>
                <a:latin typeface="+mj-lt"/>
                <a:ea typeface="Calibri" panose="020F0502020204030204" pitchFamily="34" charset="0"/>
                <a:cs typeface="Times New Roman" panose="02020603050405020304" pitchFamily="18" charset="0"/>
              </a:rPr>
              <a:t> dobbeltkontroll/ at det er flere sykepleiere på vakt/lage klar doser på forhånd. </a:t>
            </a:r>
          </a:p>
          <a:p>
            <a:pPr>
              <a:lnSpc>
                <a:spcPct val="107000"/>
              </a:lnSpc>
              <a:spcAft>
                <a:spcPts val="800"/>
              </a:spcAft>
            </a:pPr>
            <a:r>
              <a:rPr lang="nb-NO" sz="2200" kern="100" dirty="0">
                <a:effectLst/>
                <a:latin typeface="+mj-lt"/>
                <a:ea typeface="Calibri" panose="020F0502020204030204" pitchFamily="34" charset="0"/>
                <a:cs typeface="Times New Roman" panose="02020603050405020304" pitchFamily="18" charset="0"/>
              </a:rPr>
              <a:t>Kan vi bruke denne hendelsen, anonymisert, i undervisning, for å hindre at lignende skjer?</a:t>
            </a:r>
          </a:p>
          <a:p>
            <a:pPr>
              <a:lnSpc>
                <a:spcPct val="107000"/>
              </a:lnSpc>
              <a:spcAft>
                <a:spcPts val="800"/>
              </a:spcAft>
            </a:pPr>
            <a:r>
              <a:rPr lang="nb-NO" sz="2200" kern="100" dirty="0">
                <a:effectLst/>
                <a:latin typeface="+mj-lt"/>
                <a:ea typeface="Calibri" panose="020F0502020204030204" pitchFamily="34" charset="0"/>
                <a:cs typeface="Times New Roman" panose="02020603050405020304" pitchFamily="18" charset="0"/>
              </a:rPr>
              <a:t>Har du noen innspill? Er det noe du ser som du tenker vi kan jobbe med i forbedringsarbeid?</a:t>
            </a:r>
          </a:p>
          <a:p>
            <a:pPr algn="l"/>
            <a:endParaRPr lang="nb-NO" sz="2200" dirty="0" err="1">
              <a:latin typeface="+mj-lt"/>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0386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5CBB65-FB11-5B09-5AFD-54D79067931E}"/>
              </a:ext>
            </a:extLst>
          </p:cNvPr>
          <p:cNvSpPr>
            <a:spLocks noGrp="1"/>
          </p:cNvSpPr>
          <p:nvPr>
            <p:ph type="title"/>
          </p:nvPr>
        </p:nvSpPr>
        <p:spPr>
          <a:xfrm>
            <a:off x="695326" y="544513"/>
            <a:ext cx="9721850" cy="1044575"/>
          </a:xfrm>
        </p:spPr>
        <p:txBody>
          <a:bodyPr>
            <a:normAutofit fontScale="90000"/>
          </a:bodyPr>
          <a:lstStyle/>
          <a:p>
            <a:r>
              <a:rPr lang="nb-NO" dirty="0">
                <a:latin typeface="+mn-lt"/>
                <a:ea typeface="Roboto Light" panose="02000000000000000000" pitchFamily="2" charset="0"/>
                <a:cs typeface="Roboto Light" panose="02000000000000000000" pitchFamily="2" charset="0"/>
              </a:rPr>
              <a:t>Hvordan skape et psykologisk trygt læringsmiljø</a:t>
            </a:r>
            <a:br>
              <a:rPr lang="nb-NO" dirty="0">
                <a:latin typeface="Roboto Light" panose="02000000000000000000" pitchFamily="2" charset="0"/>
                <a:ea typeface="Roboto Light" panose="02000000000000000000" pitchFamily="2" charset="0"/>
                <a:cs typeface="Roboto Light" panose="02000000000000000000" pitchFamily="2" charset="0"/>
              </a:rPr>
            </a:br>
            <a:br>
              <a:rPr lang="nb-NO" dirty="0">
                <a:latin typeface="+mn-lt"/>
                <a:ea typeface="Roboto Light" panose="02000000000000000000" pitchFamily="2" charset="0"/>
                <a:cs typeface="Roboto Light" panose="02000000000000000000" pitchFamily="2" charset="0"/>
              </a:rPr>
            </a:br>
            <a:endParaRPr lang="nb-NO" dirty="0">
              <a:latin typeface="+mn-lt"/>
              <a:ea typeface="Roboto Light" panose="02000000000000000000" pitchFamily="2" charset="0"/>
              <a:cs typeface="Roboto Light" panose="02000000000000000000" pitchFamily="2" charset="0"/>
            </a:endParaRPr>
          </a:p>
        </p:txBody>
      </p:sp>
      <p:sp>
        <p:nvSpPr>
          <p:cNvPr id="4" name="Plassholder for lysbildenummer 3">
            <a:extLst>
              <a:ext uri="{FF2B5EF4-FFF2-40B4-BE49-F238E27FC236}">
                <a16:creationId xmlns:a16="http://schemas.microsoft.com/office/drawing/2014/main" id="{C56BE32D-DDAD-FB23-E060-A870121FF561}"/>
              </a:ext>
            </a:extLst>
          </p:cNvPr>
          <p:cNvSpPr>
            <a:spLocks noGrp="1"/>
          </p:cNvSpPr>
          <p:nvPr>
            <p:ph type="sldNum" sz="quarter" idx="12"/>
          </p:nvPr>
        </p:nvSpPr>
        <p:spPr/>
        <p:txBody>
          <a:bodyPr/>
          <a:lstStyle/>
          <a:p>
            <a:fld id="{B34EDD09-BF3E-D547-AB07-D5CB3C7C5447}" type="slidenum">
              <a:rPr lang="nb-NO" smtClean="0"/>
              <a:t>8</a:t>
            </a:fld>
            <a:endParaRPr lang="nb-NO"/>
          </a:p>
        </p:txBody>
      </p:sp>
      <p:grpSp>
        <p:nvGrpSpPr>
          <p:cNvPr id="21" name="Gruppe 20">
            <a:extLst>
              <a:ext uri="{FF2B5EF4-FFF2-40B4-BE49-F238E27FC236}">
                <a16:creationId xmlns:a16="http://schemas.microsoft.com/office/drawing/2014/main" id="{4E43BDF9-5AAB-CD9A-0907-3EB6E033409E}"/>
              </a:ext>
            </a:extLst>
          </p:cNvPr>
          <p:cNvGrpSpPr/>
          <p:nvPr/>
        </p:nvGrpSpPr>
        <p:grpSpPr>
          <a:xfrm>
            <a:off x="693528" y="1458688"/>
            <a:ext cx="3541318" cy="2009383"/>
            <a:chOff x="693528" y="1458688"/>
            <a:chExt cx="3541318" cy="2009383"/>
          </a:xfrm>
        </p:grpSpPr>
        <p:sp>
          <p:nvSpPr>
            <p:cNvPr id="8" name="Rektangel: avrundede hjørner 7">
              <a:extLst>
                <a:ext uri="{FF2B5EF4-FFF2-40B4-BE49-F238E27FC236}">
                  <a16:creationId xmlns:a16="http://schemas.microsoft.com/office/drawing/2014/main" id="{D582A327-E565-F0A3-6DF5-2DBAD34194BA}"/>
                </a:ext>
              </a:extLst>
            </p:cNvPr>
            <p:cNvSpPr/>
            <p:nvPr/>
          </p:nvSpPr>
          <p:spPr>
            <a:xfrm>
              <a:off x="1491646" y="1458688"/>
              <a:ext cx="2743200" cy="1960458"/>
            </a:xfrm>
            <a:prstGeom prst="roundRect">
              <a:avLst/>
            </a:prstGeom>
            <a:solidFill>
              <a:srgbClr val="DD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a:extLst>
                <a:ext uri="{FF2B5EF4-FFF2-40B4-BE49-F238E27FC236}">
                  <a16:creationId xmlns:a16="http://schemas.microsoft.com/office/drawing/2014/main" id="{C465C689-B1B3-9D47-872F-23281F4B8257}"/>
                </a:ext>
              </a:extLst>
            </p:cNvPr>
            <p:cNvSpPr txBox="1"/>
            <p:nvPr/>
          </p:nvSpPr>
          <p:spPr>
            <a:xfrm>
              <a:off x="1666804" y="1559856"/>
              <a:ext cx="2427111" cy="1908215"/>
            </a:xfrm>
            <a:prstGeom prst="rect">
              <a:avLst/>
            </a:prstGeom>
            <a:noFill/>
          </p:spPr>
          <p:txBody>
            <a:bodyPr wrap="square" lIns="0" tIns="0" rIns="0" bIns="0" rtlCol="0">
              <a:spAutoFit/>
            </a:bodyPr>
            <a:lstStyle/>
            <a:p>
              <a:pPr algn="l"/>
              <a:r>
                <a:rPr lang="nb-NO" sz="2000" b="1" dirty="0">
                  <a:latin typeface="Roboto" panose="02000000000000000000" pitchFamily="2" charset="0"/>
                  <a:ea typeface="Roboto" panose="02000000000000000000" pitchFamily="2" charset="0"/>
                  <a:cs typeface="Roboto" panose="02000000000000000000" pitchFamily="2" charset="0"/>
                </a:rPr>
                <a:t>Intro</a:t>
              </a:r>
              <a:br>
                <a:rPr lang="nb-NO" sz="2000" dirty="0">
                  <a:latin typeface="Roboto" panose="02000000000000000000" pitchFamily="2" charset="0"/>
                  <a:ea typeface="Roboto" panose="02000000000000000000" pitchFamily="2" charset="0"/>
                  <a:cs typeface="Roboto" panose="02000000000000000000" pitchFamily="2" charset="0"/>
                </a:rPr>
              </a:br>
              <a:r>
                <a:rPr lang="nb-NO" sz="2000" dirty="0">
                  <a:latin typeface="Roboto" panose="02000000000000000000" pitchFamily="2" charset="0"/>
                  <a:ea typeface="Roboto" panose="02000000000000000000" pitchFamily="2" charset="0"/>
                  <a:cs typeface="Roboto" panose="02000000000000000000" pitchFamily="2" charset="0"/>
                </a:rPr>
                <a:t>innføring i sentrale temaer</a:t>
              </a:r>
              <a:br>
                <a:rPr lang="nb-NO" sz="2000" dirty="0">
                  <a:latin typeface="Roboto" panose="02000000000000000000" pitchFamily="2" charset="0"/>
                  <a:ea typeface="Roboto" panose="02000000000000000000" pitchFamily="2" charset="0"/>
                  <a:cs typeface="Roboto" panose="02000000000000000000" pitchFamily="2" charset="0"/>
                </a:rPr>
              </a:br>
              <a:r>
                <a:rPr lang="nb-NO" sz="2000" dirty="0">
                  <a:latin typeface="Roboto" panose="02000000000000000000" pitchFamily="2" charset="0"/>
                  <a:ea typeface="Roboto" panose="02000000000000000000" pitchFamily="2" charset="0"/>
                  <a:cs typeface="Roboto" panose="02000000000000000000" pitchFamily="2" charset="0"/>
                </a:rPr>
                <a:t>- erkjennelse, beklage</a:t>
              </a:r>
              <a:br>
                <a:rPr lang="nb-NO" sz="2000" dirty="0">
                  <a:latin typeface="Roboto" panose="02000000000000000000" pitchFamily="2" charset="0"/>
                  <a:ea typeface="Roboto" panose="02000000000000000000" pitchFamily="2" charset="0"/>
                  <a:cs typeface="Roboto" panose="02000000000000000000" pitchFamily="2" charset="0"/>
                </a:rPr>
              </a:br>
              <a:r>
                <a:rPr lang="nb-NO" sz="2000" dirty="0">
                  <a:latin typeface="Roboto" panose="02000000000000000000" pitchFamily="2" charset="0"/>
                  <a:ea typeface="Roboto" panose="02000000000000000000" pitchFamily="2" charset="0"/>
                  <a:cs typeface="Roboto" panose="02000000000000000000" pitchFamily="2" charset="0"/>
                </a:rPr>
                <a:t>- si unnskyld v/ svikt</a:t>
              </a:r>
              <a:br>
                <a:rPr lang="nb-NO" sz="1200" dirty="0">
                  <a:latin typeface="Roboto" panose="02000000000000000000" pitchFamily="2" charset="0"/>
                  <a:ea typeface="Roboto" panose="02000000000000000000" pitchFamily="2" charset="0"/>
                  <a:cs typeface="Roboto" panose="02000000000000000000" pitchFamily="2" charset="0"/>
                </a:rPr>
              </a:br>
              <a:br>
                <a:rPr lang="nb-NO" sz="1200" dirty="0">
                  <a:latin typeface="Roboto" panose="02000000000000000000" pitchFamily="2" charset="0"/>
                  <a:ea typeface="Roboto" panose="02000000000000000000" pitchFamily="2" charset="0"/>
                  <a:cs typeface="Roboto" panose="02000000000000000000" pitchFamily="2" charset="0"/>
                </a:rPr>
              </a:br>
              <a:endParaRPr lang="nb-NO" sz="1200" dirty="0">
                <a:latin typeface="Roboto" panose="02000000000000000000" pitchFamily="2" charset="0"/>
                <a:ea typeface="Roboto" panose="02000000000000000000" pitchFamily="2" charset="0"/>
                <a:cs typeface="Roboto" panose="02000000000000000000" pitchFamily="2" charset="0"/>
              </a:endParaRPr>
            </a:p>
          </p:txBody>
        </p:sp>
        <p:sp>
          <p:nvSpPr>
            <p:cNvPr id="38" name="Bindepunkt 37">
              <a:extLst>
                <a:ext uri="{FF2B5EF4-FFF2-40B4-BE49-F238E27FC236}">
                  <a16:creationId xmlns:a16="http://schemas.microsoft.com/office/drawing/2014/main" id="{67E3EEDE-8815-F369-6942-C9D9DD1FEA35}"/>
                </a:ext>
              </a:extLst>
            </p:cNvPr>
            <p:cNvSpPr/>
            <p:nvPr/>
          </p:nvSpPr>
          <p:spPr>
            <a:xfrm>
              <a:off x="693528" y="1487599"/>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TekstSylinder 38">
              <a:extLst>
                <a:ext uri="{FF2B5EF4-FFF2-40B4-BE49-F238E27FC236}">
                  <a16:creationId xmlns:a16="http://schemas.microsoft.com/office/drawing/2014/main" id="{EBC271FE-B7A4-2673-39D9-339B78BC1D2A}"/>
                </a:ext>
              </a:extLst>
            </p:cNvPr>
            <p:cNvSpPr txBox="1"/>
            <p:nvPr/>
          </p:nvSpPr>
          <p:spPr>
            <a:xfrm>
              <a:off x="922128" y="1593059"/>
              <a:ext cx="295275" cy="492443"/>
            </a:xfrm>
            <a:prstGeom prst="rect">
              <a:avLst/>
            </a:prstGeom>
            <a:noFill/>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1</a:t>
              </a:r>
            </a:p>
          </p:txBody>
        </p:sp>
      </p:grpSp>
      <p:grpSp>
        <p:nvGrpSpPr>
          <p:cNvPr id="16" name="Gruppe 15">
            <a:extLst>
              <a:ext uri="{FF2B5EF4-FFF2-40B4-BE49-F238E27FC236}">
                <a16:creationId xmlns:a16="http://schemas.microsoft.com/office/drawing/2014/main" id="{4AD00F00-4C9C-B469-7932-3BF82D6E53E4}"/>
              </a:ext>
            </a:extLst>
          </p:cNvPr>
          <p:cNvGrpSpPr/>
          <p:nvPr/>
        </p:nvGrpSpPr>
        <p:grpSpPr>
          <a:xfrm>
            <a:off x="7833437" y="1442976"/>
            <a:ext cx="3448050" cy="1991883"/>
            <a:chOff x="7833437" y="1442976"/>
            <a:chExt cx="3448050" cy="1991883"/>
          </a:xfrm>
        </p:grpSpPr>
        <p:sp>
          <p:nvSpPr>
            <p:cNvPr id="25" name="Rektangel: avrundede hjørner 24">
              <a:extLst>
                <a:ext uri="{FF2B5EF4-FFF2-40B4-BE49-F238E27FC236}">
                  <a16:creationId xmlns:a16="http://schemas.microsoft.com/office/drawing/2014/main" id="{494F374E-6EA2-7464-38F8-4D9B2BB3B7E0}"/>
                </a:ext>
              </a:extLst>
            </p:cNvPr>
            <p:cNvSpPr/>
            <p:nvPr/>
          </p:nvSpPr>
          <p:spPr>
            <a:xfrm>
              <a:off x="8538287" y="1442976"/>
              <a:ext cx="2743200" cy="1991883"/>
            </a:xfrm>
            <a:prstGeom prst="roundRect">
              <a:avLst/>
            </a:prstGeom>
            <a:solidFill>
              <a:srgbClr val="FFE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a:extLst>
                <a:ext uri="{FF2B5EF4-FFF2-40B4-BE49-F238E27FC236}">
                  <a16:creationId xmlns:a16="http://schemas.microsoft.com/office/drawing/2014/main" id="{D3998A88-2CC9-BEFD-1128-70756487B4B7}"/>
                </a:ext>
              </a:extLst>
            </p:cNvPr>
            <p:cNvSpPr txBox="1"/>
            <p:nvPr/>
          </p:nvSpPr>
          <p:spPr>
            <a:xfrm>
              <a:off x="8685043" y="1521998"/>
              <a:ext cx="2449880" cy="1538883"/>
            </a:xfrm>
            <a:prstGeom prst="rect">
              <a:avLst/>
            </a:prstGeom>
            <a:noFill/>
          </p:spPr>
          <p:txBody>
            <a:bodyPr wrap="square" lIns="0" tIns="0" rIns="0" bIns="0" rtlCol="0">
              <a:spAutoFit/>
            </a:bodyPr>
            <a:lstStyle/>
            <a:p>
              <a:pPr algn="l"/>
              <a:r>
                <a:rPr lang="nb-NO" sz="2000" b="1" dirty="0">
                  <a:latin typeface="Roboto" panose="02000000000000000000" pitchFamily="2" charset="0"/>
                  <a:ea typeface="Roboto" panose="02000000000000000000" pitchFamily="2" charset="0"/>
                  <a:cs typeface="Roboto" panose="02000000000000000000" pitchFamily="2" charset="0"/>
                </a:rPr>
                <a:t>Øvelse</a:t>
              </a:r>
              <a:br>
                <a:rPr lang="nb-NO" sz="2000" b="1" dirty="0">
                  <a:latin typeface="Roboto" panose="02000000000000000000" pitchFamily="2" charset="0"/>
                  <a:ea typeface="Roboto" panose="02000000000000000000" pitchFamily="2" charset="0"/>
                  <a:cs typeface="Roboto" panose="02000000000000000000" pitchFamily="2" charset="0"/>
                </a:rPr>
              </a:br>
              <a:r>
                <a:rPr lang="nb-NO" sz="2000" b="1" dirty="0">
                  <a:latin typeface="Roboto" panose="02000000000000000000" pitchFamily="2" charset="0"/>
                  <a:ea typeface="Roboto" panose="02000000000000000000" pitchFamily="2" charset="0"/>
                  <a:cs typeface="Roboto" panose="02000000000000000000" pitchFamily="2" charset="0"/>
                </a:rPr>
                <a:t>i</a:t>
              </a:r>
              <a:r>
                <a:rPr lang="nb-NO" sz="2000" dirty="0">
                  <a:latin typeface="Roboto" panose="02000000000000000000" pitchFamily="2" charset="0"/>
                  <a:ea typeface="Roboto" panose="02000000000000000000" pitchFamily="2" charset="0"/>
                  <a:cs typeface="Roboto" panose="02000000000000000000" pitchFamily="2" charset="0"/>
                </a:rPr>
                <a:t>kke «</a:t>
              </a:r>
              <a:r>
                <a:rPr lang="nb-NO" sz="2000" dirty="0" err="1">
                  <a:latin typeface="Roboto" panose="02000000000000000000" pitchFamily="2" charset="0"/>
                  <a:ea typeface="Roboto" panose="02000000000000000000" pitchFamily="2" charset="0"/>
                  <a:cs typeface="Roboto" panose="02000000000000000000" pitchFamily="2" charset="0"/>
                </a:rPr>
                <a:t>performance</a:t>
              </a:r>
              <a:r>
                <a:rPr lang="nb-NO" sz="2000" dirty="0">
                  <a:latin typeface="Roboto" panose="02000000000000000000" pitchFamily="2" charset="0"/>
                  <a:ea typeface="Roboto" panose="02000000000000000000" pitchFamily="2" charset="0"/>
                  <a:cs typeface="Roboto" panose="02000000000000000000" pitchFamily="2" charset="0"/>
                </a:rPr>
                <a:t>»</a:t>
              </a:r>
            </a:p>
            <a:p>
              <a:pPr algn="l"/>
              <a:r>
                <a:rPr lang="nb-NO" sz="2000" dirty="0">
                  <a:latin typeface="Roboto" panose="02000000000000000000" pitchFamily="2" charset="0"/>
                  <a:ea typeface="Roboto" panose="02000000000000000000" pitchFamily="2" charset="0"/>
                  <a:cs typeface="Roboto" panose="02000000000000000000" pitchFamily="2" charset="0"/>
                </a:rPr>
                <a:t>Mulighet for flere runder</a:t>
              </a:r>
              <a:br>
                <a:rPr lang="nb-NO" sz="2000" dirty="0">
                  <a:latin typeface="Roboto" panose="02000000000000000000" pitchFamily="2" charset="0"/>
                  <a:ea typeface="Roboto" panose="02000000000000000000" pitchFamily="2" charset="0"/>
                  <a:cs typeface="Roboto" panose="02000000000000000000" pitchFamily="2" charset="0"/>
                </a:rPr>
              </a:br>
              <a:r>
                <a:rPr lang="nb-NO" sz="2000" b="1" dirty="0">
                  <a:latin typeface="Roboto" panose="02000000000000000000" pitchFamily="2" charset="0"/>
                  <a:ea typeface="Roboto" panose="02000000000000000000" pitchFamily="2" charset="0"/>
                  <a:cs typeface="Roboto" panose="02000000000000000000" pitchFamily="2" charset="0"/>
                </a:rPr>
                <a:t> </a:t>
              </a:r>
              <a:endParaRPr lang="nb-NO" sz="1200" dirty="0">
                <a:latin typeface="Roboto" panose="02000000000000000000" pitchFamily="2" charset="0"/>
                <a:ea typeface="Roboto" panose="02000000000000000000" pitchFamily="2" charset="0"/>
                <a:cs typeface="Roboto" panose="02000000000000000000" pitchFamily="2" charset="0"/>
              </a:endParaRPr>
            </a:p>
          </p:txBody>
        </p:sp>
        <p:sp>
          <p:nvSpPr>
            <p:cNvPr id="40" name="Bindepunkt 39">
              <a:extLst>
                <a:ext uri="{FF2B5EF4-FFF2-40B4-BE49-F238E27FC236}">
                  <a16:creationId xmlns:a16="http://schemas.microsoft.com/office/drawing/2014/main" id="{AE674415-1CFB-6756-175F-728EA4E71C7F}"/>
                </a:ext>
              </a:extLst>
            </p:cNvPr>
            <p:cNvSpPr/>
            <p:nvPr/>
          </p:nvSpPr>
          <p:spPr>
            <a:xfrm>
              <a:off x="7833437" y="1442976"/>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1" name="TekstSylinder 40">
              <a:extLst>
                <a:ext uri="{FF2B5EF4-FFF2-40B4-BE49-F238E27FC236}">
                  <a16:creationId xmlns:a16="http://schemas.microsoft.com/office/drawing/2014/main" id="{4D9B0084-D41D-BDFE-38B7-CF599406D4E9}"/>
                </a:ext>
              </a:extLst>
            </p:cNvPr>
            <p:cNvSpPr txBox="1"/>
            <p:nvPr/>
          </p:nvSpPr>
          <p:spPr>
            <a:xfrm>
              <a:off x="8062037" y="1548436"/>
              <a:ext cx="295275" cy="492443"/>
            </a:xfrm>
            <a:prstGeom prst="rect">
              <a:avLst/>
            </a:prstGeom>
            <a:noFill/>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3</a:t>
              </a:r>
            </a:p>
          </p:txBody>
        </p:sp>
      </p:grpSp>
      <p:sp>
        <p:nvSpPr>
          <p:cNvPr id="42" name="Rektangel: avrundede hjørner 41">
            <a:extLst>
              <a:ext uri="{FF2B5EF4-FFF2-40B4-BE49-F238E27FC236}">
                <a16:creationId xmlns:a16="http://schemas.microsoft.com/office/drawing/2014/main" id="{655BE1D5-6CF9-0F07-66C6-D3C561C61E10}"/>
              </a:ext>
            </a:extLst>
          </p:cNvPr>
          <p:cNvSpPr/>
          <p:nvPr/>
        </p:nvSpPr>
        <p:spPr>
          <a:xfrm>
            <a:off x="5040552" y="1461076"/>
            <a:ext cx="2743200" cy="1991883"/>
          </a:xfrm>
          <a:prstGeom prst="roundRect">
            <a:avLst/>
          </a:prstGeom>
          <a:solidFill>
            <a:srgbClr val="FAEE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3" name="TekstSylinder 42">
            <a:extLst>
              <a:ext uri="{FF2B5EF4-FFF2-40B4-BE49-F238E27FC236}">
                <a16:creationId xmlns:a16="http://schemas.microsoft.com/office/drawing/2014/main" id="{374A720B-788F-F4A1-A80D-F5A4F72DA1F5}"/>
              </a:ext>
            </a:extLst>
          </p:cNvPr>
          <p:cNvSpPr txBox="1"/>
          <p:nvPr/>
        </p:nvSpPr>
        <p:spPr>
          <a:xfrm>
            <a:off x="5187308" y="1540098"/>
            <a:ext cx="2427111" cy="2154436"/>
          </a:xfrm>
          <a:prstGeom prst="rect">
            <a:avLst/>
          </a:prstGeom>
          <a:noFill/>
        </p:spPr>
        <p:txBody>
          <a:bodyPr wrap="square" lIns="0" tIns="0" rIns="0" bIns="0" rtlCol="0">
            <a:spAutoFit/>
          </a:bodyPr>
          <a:lstStyle/>
          <a:p>
            <a:pPr algn="l"/>
            <a:r>
              <a:rPr lang="nb-NO" sz="2000" b="1" dirty="0">
                <a:latin typeface="Roboto" panose="02000000000000000000" pitchFamily="2" charset="0"/>
                <a:ea typeface="Roboto" panose="02000000000000000000" pitchFamily="2" charset="0"/>
                <a:cs typeface="Roboto" panose="02000000000000000000" pitchFamily="2" charset="0"/>
              </a:rPr>
              <a:t>Oppsett</a:t>
            </a:r>
            <a:br>
              <a:rPr lang="nb-NO" sz="2000" b="1" dirty="0">
                <a:latin typeface="Roboto" panose="02000000000000000000" pitchFamily="2" charset="0"/>
                <a:ea typeface="Roboto" panose="02000000000000000000" pitchFamily="2" charset="0"/>
                <a:cs typeface="Roboto" panose="02000000000000000000" pitchFamily="2" charset="0"/>
              </a:rPr>
            </a:br>
            <a:r>
              <a:rPr lang="nb-NO" sz="2000" dirty="0">
                <a:latin typeface="Roboto" panose="02000000000000000000" pitchFamily="2" charset="0"/>
                <a:ea typeface="Roboto" panose="02000000000000000000" pitchFamily="2" charset="0"/>
                <a:cs typeface="Roboto" panose="02000000000000000000" pitchFamily="2" charset="0"/>
              </a:rPr>
              <a:t>arbeid to-og-to</a:t>
            </a:r>
            <a:br>
              <a:rPr lang="nb-NO" sz="2000" dirty="0">
                <a:latin typeface="Roboto" panose="02000000000000000000" pitchFamily="2" charset="0"/>
                <a:ea typeface="Roboto" panose="02000000000000000000" pitchFamily="2" charset="0"/>
                <a:cs typeface="Roboto" panose="02000000000000000000" pitchFamily="2" charset="0"/>
              </a:rPr>
            </a:br>
            <a:r>
              <a:rPr lang="nb-NO" sz="2000" dirty="0">
                <a:latin typeface="Roboto" panose="02000000000000000000" pitchFamily="2" charset="0"/>
                <a:ea typeface="Roboto" panose="02000000000000000000" pitchFamily="2" charset="0"/>
                <a:cs typeface="Roboto" panose="02000000000000000000" pitchFamily="2" charset="0"/>
              </a:rPr>
              <a:t>Uten observatør</a:t>
            </a:r>
            <a:br>
              <a:rPr lang="nb-NO" sz="2000" dirty="0">
                <a:latin typeface="Roboto" panose="02000000000000000000" pitchFamily="2" charset="0"/>
                <a:ea typeface="Roboto" panose="02000000000000000000" pitchFamily="2" charset="0"/>
                <a:cs typeface="Roboto" panose="02000000000000000000" pitchFamily="2" charset="0"/>
              </a:rPr>
            </a:br>
            <a:br>
              <a:rPr lang="nb-NO" sz="2000" dirty="0">
                <a:latin typeface="Roboto" panose="02000000000000000000" pitchFamily="2" charset="0"/>
                <a:ea typeface="Roboto" panose="02000000000000000000" pitchFamily="2" charset="0"/>
                <a:cs typeface="Roboto" panose="02000000000000000000" pitchFamily="2" charset="0"/>
              </a:rPr>
            </a:br>
            <a:br>
              <a:rPr lang="nb-NO" sz="2000" dirty="0">
                <a:latin typeface="Roboto" panose="02000000000000000000" pitchFamily="2" charset="0"/>
                <a:ea typeface="Roboto" panose="02000000000000000000" pitchFamily="2" charset="0"/>
                <a:cs typeface="Roboto" panose="02000000000000000000" pitchFamily="2" charset="0"/>
              </a:rPr>
            </a:br>
            <a:br>
              <a:rPr lang="nb-NO" sz="2000" dirty="0">
                <a:latin typeface="Roboto" panose="02000000000000000000" pitchFamily="2" charset="0"/>
                <a:ea typeface="Roboto" panose="02000000000000000000" pitchFamily="2" charset="0"/>
                <a:cs typeface="Roboto" panose="02000000000000000000" pitchFamily="2" charset="0"/>
              </a:rPr>
            </a:br>
            <a:endParaRPr lang="nb-NO" sz="2000" dirty="0">
              <a:latin typeface="Roboto" panose="02000000000000000000" pitchFamily="2" charset="0"/>
              <a:ea typeface="Roboto" panose="02000000000000000000" pitchFamily="2" charset="0"/>
              <a:cs typeface="Roboto" panose="02000000000000000000" pitchFamily="2" charset="0"/>
            </a:endParaRPr>
          </a:p>
        </p:txBody>
      </p:sp>
      <p:sp>
        <p:nvSpPr>
          <p:cNvPr id="44" name="Bindepunkt 43">
            <a:extLst>
              <a:ext uri="{FF2B5EF4-FFF2-40B4-BE49-F238E27FC236}">
                <a16:creationId xmlns:a16="http://schemas.microsoft.com/office/drawing/2014/main" id="{658CBF2C-3496-D413-3002-A2361B836425}"/>
              </a:ext>
            </a:extLst>
          </p:cNvPr>
          <p:cNvSpPr/>
          <p:nvPr/>
        </p:nvSpPr>
        <p:spPr>
          <a:xfrm>
            <a:off x="4368158" y="1461076"/>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kstSylinder 44">
            <a:extLst>
              <a:ext uri="{FF2B5EF4-FFF2-40B4-BE49-F238E27FC236}">
                <a16:creationId xmlns:a16="http://schemas.microsoft.com/office/drawing/2014/main" id="{1AB894D8-757B-CC24-6214-5F32545BC58E}"/>
              </a:ext>
            </a:extLst>
          </p:cNvPr>
          <p:cNvSpPr txBox="1"/>
          <p:nvPr/>
        </p:nvSpPr>
        <p:spPr>
          <a:xfrm>
            <a:off x="4596758" y="1566536"/>
            <a:ext cx="295275" cy="492443"/>
          </a:xfrm>
          <a:prstGeom prst="rect">
            <a:avLst/>
          </a:prstGeom>
          <a:noFill/>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2</a:t>
            </a:r>
          </a:p>
        </p:txBody>
      </p:sp>
      <p:sp>
        <p:nvSpPr>
          <p:cNvPr id="49" name="TekstSylinder 48">
            <a:extLst>
              <a:ext uri="{FF2B5EF4-FFF2-40B4-BE49-F238E27FC236}">
                <a16:creationId xmlns:a16="http://schemas.microsoft.com/office/drawing/2014/main" id="{E27CBEDB-3B25-EE5D-C436-2EB75EBAEA8C}"/>
              </a:ext>
            </a:extLst>
          </p:cNvPr>
          <p:cNvSpPr txBox="1"/>
          <p:nvPr/>
        </p:nvSpPr>
        <p:spPr>
          <a:xfrm>
            <a:off x="1666804" y="3620720"/>
            <a:ext cx="9153596" cy="184666"/>
          </a:xfrm>
          <a:prstGeom prst="rect">
            <a:avLst/>
          </a:prstGeom>
          <a:noFill/>
        </p:spPr>
        <p:txBody>
          <a:bodyPr wrap="square" lIns="0" tIns="0" rIns="0" bIns="0" rtlCol="0">
            <a:spAutoFit/>
          </a:bodyPr>
          <a:lstStyle/>
          <a:p>
            <a:pPr algn="l"/>
            <a:endParaRPr lang="nb-NO" sz="1200" dirty="0" err="1">
              <a:latin typeface="Roboto" panose="02000000000000000000" pitchFamily="2" charset="0"/>
              <a:ea typeface="Roboto" panose="02000000000000000000" pitchFamily="2" charset="0"/>
              <a:cs typeface="Roboto" panose="02000000000000000000" pitchFamily="2" charset="0"/>
            </a:endParaRPr>
          </a:p>
        </p:txBody>
      </p:sp>
      <p:grpSp>
        <p:nvGrpSpPr>
          <p:cNvPr id="19" name="Gruppe 18">
            <a:extLst>
              <a:ext uri="{FF2B5EF4-FFF2-40B4-BE49-F238E27FC236}">
                <a16:creationId xmlns:a16="http://schemas.microsoft.com/office/drawing/2014/main" id="{6384F009-18FE-25AE-F4C1-022C8E9C670F}"/>
              </a:ext>
            </a:extLst>
          </p:cNvPr>
          <p:cNvGrpSpPr/>
          <p:nvPr/>
        </p:nvGrpSpPr>
        <p:grpSpPr>
          <a:xfrm>
            <a:off x="727421" y="3494230"/>
            <a:ext cx="3414157" cy="2031633"/>
            <a:chOff x="727421" y="3494230"/>
            <a:chExt cx="3414157" cy="2031633"/>
          </a:xfrm>
        </p:grpSpPr>
        <p:sp>
          <p:nvSpPr>
            <p:cNvPr id="3" name="Bindepunkt 2">
              <a:extLst>
                <a:ext uri="{FF2B5EF4-FFF2-40B4-BE49-F238E27FC236}">
                  <a16:creationId xmlns:a16="http://schemas.microsoft.com/office/drawing/2014/main" id="{340D8F42-C7EE-C64D-96F7-30254E780883}"/>
                </a:ext>
              </a:extLst>
            </p:cNvPr>
            <p:cNvSpPr/>
            <p:nvPr/>
          </p:nvSpPr>
          <p:spPr>
            <a:xfrm>
              <a:off x="727421" y="3494230"/>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nvGrpSpPr>
            <p:cNvPr id="17" name="Gruppe 16">
              <a:extLst>
                <a:ext uri="{FF2B5EF4-FFF2-40B4-BE49-F238E27FC236}">
                  <a16:creationId xmlns:a16="http://schemas.microsoft.com/office/drawing/2014/main" id="{2EBF7E7E-7D76-3422-213B-869AFD887B7A}"/>
                </a:ext>
              </a:extLst>
            </p:cNvPr>
            <p:cNvGrpSpPr/>
            <p:nvPr/>
          </p:nvGrpSpPr>
          <p:grpSpPr>
            <a:xfrm>
              <a:off x="956021" y="3599690"/>
              <a:ext cx="3185557" cy="1926173"/>
              <a:chOff x="956021" y="3599690"/>
              <a:chExt cx="3185557" cy="1926173"/>
            </a:xfrm>
          </p:grpSpPr>
          <p:grpSp>
            <p:nvGrpSpPr>
              <p:cNvPr id="71" name="Gruppe 70">
                <a:extLst>
                  <a:ext uri="{FF2B5EF4-FFF2-40B4-BE49-F238E27FC236}">
                    <a16:creationId xmlns:a16="http://schemas.microsoft.com/office/drawing/2014/main" id="{7FCEAE63-5217-15B0-C4C8-43D0F181278F}"/>
                  </a:ext>
                </a:extLst>
              </p:cNvPr>
              <p:cNvGrpSpPr/>
              <p:nvPr/>
            </p:nvGrpSpPr>
            <p:grpSpPr>
              <a:xfrm>
                <a:off x="1398378" y="3658523"/>
                <a:ext cx="2743200" cy="1867340"/>
                <a:chOff x="1391500" y="4227504"/>
                <a:chExt cx="2743200" cy="1991883"/>
              </a:xfrm>
            </p:grpSpPr>
            <p:sp>
              <p:nvSpPr>
                <p:cNvPr id="54" name="Rektangel: avrundede hjørner 53">
                  <a:extLst>
                    <a:ext uri="{FF2B5EF4-FFF2-40B4-BE49-F238E27FC236}">
                      <a16:creationId xmlns:a16="http://schemas.microsoft.com/office/drawing/2014/main" id="{8CA62F77-3285-4666-532D-7B47CFF491A3}"/>
                    </a:ext>
                  </a:extLst>
                </p:cNvPr>
                <p:cNvSpPr/>
                <p:nvPr/>
              </p:nvSpPr>
              <p:spPr>
                <a:xfrm>
                  <a:off x="1391500" y="4227504"/>
                  <a:ext cx="2743200" cy="1991883"/>
                </a:xfrm>
                <a:prstGeom prst="roundRect">
                  <a:avLst/>
                </a:prstGeom>
                <a:solidFill>
                  <a:srgbClr val="EAF8F4"/>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5" name="TekstSylinder 54">
                  <a:extLst>
                    <a:ext uri="{FF2B5EF4-FFF2-40B4-BE49-F238E27FC236}">
                      <a16:creationId xmlns:a16="http://schemas.microsoft.com/office/drawing/2014/main" id="{1BACF942-8DA0-6EDF-06F8-D61CFB49EDDC}"/>
                    </a:ext>
                  </a:extLst>
                </p:cNvPr>
                <p:cNvSpPr txBox="1"/>
                <p:nvPr/>
              </p:nvSpPr>
              <p:spPr>
                <a:xfrm>
                  <a:off x="1538256" y="4306526"/>
                  <a:ext cx="2427111" cy="1313215"/>
                </a:xfrm>
                <a:prstGeom prst="rect">
                  <a:avLst/>
                </a:prstGeom>
                <a:noFill/>
                <a:ln>
                  <a:noFill/>
                </a:ln>
              </p:spPr>
              <p:txBody>
                <a:bodyPr wrap="square" lIns="0" tIns="0" rIns="0" bIns="0" rtlCol="0">
                  <a:spAutoFit/>
                </a:bodyPr>
                <a:lstStyle/>
                <a:p>
                  <a:pPr algn="l"/>
                  <a:r>
                    <a:rPr lang="nb-NO" sz="2000" b="1" dirty="0">
                      <a:latin typeface="Roboto" panose="02000000000000000000" pitchFamily="2" charset="0"/>
                      <a:ea typeface="Roboto" panose="02000000000000000000" pitchFamily="2" charset="0"/>
                      <a:cs typeface="Roboto" panose="02000000000000000000" pitchFamily="2" charset="0"/>
                    </a:rPr>
                    <a:t>Realistiske case</a:t>
                  </a:r>
                  <a:br>
                    <a:rPr lang="nb-NO" sz="2000" b="1" dirty="0">
                      <a:latin typeface="Roboto" panose="02000000000000000000" pitchFamily="2" charset="0"/>
                      <a:ea typeface="Roboto" panose="02000000000000000000" pitchFamily="2" charset="0"/>
                      <a:cs typeface="Roboto" panose="02000000000000000000" pitchFamily="2" charset="0"/>
                    </a:rPr>
                  </a:br>
                  <a:r>
                    <a:rPr lang="nb-NO" sz="2000" b="1" dirty="0">
                      <a:latin typeface="Roboto" panose="02000000000000000000" pitchFamily="2" charset="0"/>
                      <a:ea typeface="Roboto" panose="02000000000000000000" pitchFamily="2" charset="0"/>
                      <a:cs typeface="Roboto" panose="02000000000000000000" pitchFamily="2" charset="0"/>
                    </a:rPr>
                    <a:t>f</a:t>
                  </a:r>
                  <a:r>
                    <a:rPr lang="nb-NO" sz="2000" dirty="0">
                      <a:latin typeface="Roboto" panose="02000000000000000000" pitchFamily="2" charset="0"/>
                      <a:ea typeface="Roboto" panose="02000000000000000000" pitchFamily="2" charset="0"/>
                      <a:cs typeface="Roboto" panose="02000000000000000000" pitchFamily="2" charset="0"/>
                    </a:rPr>
                    <a:t>ra egen arbeidshverdag</a:t>
                  </a:r>
                  <a:r>
                    <a:rPr lang="nb-NO" sz="2000" b="1" dirty="0">
                      <a:latin typeface="Roboto" panose="02000000000000000000" pitchFamily="2" charset="0"/>
                      <a:ea typeface="Roboto" panose="02000000000000000000" pitchFamily="2" charset="0"/>
                      <a:cs typeface="Roboto" panose="02000000000000000000" pitchFamily="2" charset="0"/>
                    </a:rPr>
                    <a:t> </a:t>
                  </a:r>
                  <a:br>
                    <a:rPr lang="nb-NO" sz="2000" dirty="0">
                      <a:latin typeface="Roboto" panose="02000000000000000000" pitchFamily="2" charset="0"/>
                      <a:ea typeface="Roboto" panose="02000000000000000000" pitchFamily="2" charset="0"/>
                      <a:cs typeface="Roboto" panose="02000000000000000000" pitchFamily="2" charset="0"/>
                    </a:rPr>
                  </a:br>
                  <a:endParaRPr lang="nb-NO" sz="2000" dirty="0">
                    <a:latin typeface="Roboto" panose="02000000000000000000" pitchFamily="2" charset="0"/>
                    <a:ea typeface="Roboto" panose="02000000000000000000" pitchFamily="2" charset="0"/>
                    <a:cs typeface="Roboto" panose="02000000000000000000" pitchFamily="2" charset="0"/>
                  </a:endParaRPr>
                </a:p>
              </p:txBody>
            </p:sp>
          </p:grpSp>
          <p:sp>
            <p:nvSpPr>
              <p:cNvPr id="7" name="TekstSylinder 6">
                <a:extLst>
                  <a:ext uri="{FF2B5EF4-FFF2-40B4-BE49-F238E27FC236}">
                    <a16:creationId xmlns:a16="http://schemas.microsoft.com/office/drawing/2014/main" id="{A2C8802C-D921-A5B9-71FA-15413301DF60}"/>
                  </a:ext>
                </a:extLst>
              </p:cNvPr>
              <p:cNvSpPr txBox="1"/>
              <p:nvPr/>
            </p:nvSpPr>
            <p:spPr>
              <a:xfrm>
                <a:off x="956021" y="3599690"/>
                <a:ext cx="295275" cy="492443"/>
              </a:xfrm>
              <a:prstGeom prst="rect">
                <a:avLst/>
              </a:prstGeom>
              <a:noFill/>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4</a:t>
                </a:r>
              </a:p>
            </p:txBody>
          </p:sp>
        </p:grpSp>
      </p:grpSp>
      <p:grpSp>
        <p:nvGrpSpPr>
          <p:cNvPr id="20" name="Gruppe 19">
            <a:extLst>
              <a:ext uri="{FF2B5EF4-FFF2-40B4-BE49-F238E27FC236}">
                <a16:creationId xmlns:a16="http://schemas.microsoft.com/office/drawing/2014/main" id="{9B565D45-DD45-23DA-B858-D1FE4B19B968}"/>
              </a:ext>
            </a:extLst>
          </p:cNvPr>
          <p:cNvGrpSpPr/>
          <p:nvPr/>
        </p:nvGrpSpPr>
        <p:grpSpPr>
          <a:xfrm>
            <a:off x="4496168" y="3569239"/>
            <a:ext cx="3295650" cy="1960458"/>
            <a:chOff x="4496168" y="3569239"/>
            <a:chExt cx="3295650" cy="1960458"/>
          </a:xfrm>
        </p:grpSpPr>
        <p:sp>
          <p:nvSpPr>
            <p:cNvPr id="6" name="Rektangel: avrundede hjørner 5">
              <a:extLst>
                <a:ext uri="{FF2B5EF4-FFF2-40B4-BE49-F238E27FC236}">
                  <a16:creationId xmlns:a16="http://schemas.microsoft.com/office/drawing/2014/main" id="{A93BAAF9-F86E-9A49-6F48-A2DB269462A1}"/>
                </a:ext>
              </a:extLst>
            </p:cNvPr>
            <p:cNvSpPr/>
            <p:nvPr/>
          </p:nvSpPr>
          <p:spPr>
            <a:xfrm>
              <a:off x="5048618" y="3569239"/>
              <a:ext cx="2743200" cy="1960458"/>
            </a:xfrm>
            <a:prstGeom prst="roundRect">
              <a:avLst/>
            </a:prstGeom>
            <a:solidFill>
              <a:srgbClr val="DD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ekstSylinder 8">
              <a:extLst>
                <a:ext uri="{FF2B5EF4-FFF2-40B4-BE49-F238E27FC236}">
                  <a16:creationId xmlns:a16="http://schemas.microsoft.com/office/drawing/2014/main" id="{5638FE37-395D-128E-09D8-753FA8F9D85E}"/>
                </a:ext>
              </a:extLst>
            </p:cNvPr>
            <p:cNvSpPr txBox="1"/>
            <p:nvPr/>
          </p:nvSpPr>
          <p:spPr>
            <a:xfrm>
              <a:off x="5331718" y="3732604"/>
              <a:ext cx="2427111" cy="1600438"/>
            </a:xfrm>
            <a:prstGeom prst="rect">
              <a:avLst/>
            </a:prstGeom>
            <a:noFill/>
          </p:spPr>
          <p:txBody>
            <a:bodyPr wrap="square" lIns="0" tIns="0" rIns="0" bIns="0" rtlCol="0">
              <a:spAutoFit/>
            </a:bodyPr>
            <a:lstStyle/>
            <a:p>
              <a:pPr algn="l"/>
              <a:r>
                <a:rPr lang="nb-NO" sz="2000" b="1" dirty="0">
                  <a:latin typeface="Roboto" panose="02000000000000000000" pitchFamily="2" charset="0"/>
                  <a:ea typeface="Roboto" panose="02000000000000000000" pitchFamily="2" charset="0"/>
                  <a:cs typeface="Roboto" panose="02000000000000000000" pitchFamily="2" charset="0"/>
                </a:rPr>
                <a:t>Egen opplevelse</a:t>
              </a:r>
              <a:br>
                <a:rPr lang="nb-NO" sz="2000" dirty="0">
                  <a:latin typeface="Roboto" panose="02000000000000000000" pitchFamily="2" charset="0"/>
                  <a:ea typeface="Roboto" panose="02000000000000000000" pitchFamily="2" charset="0"/>
                  <a:cs typeface="Roboto" panose="02000000000000000000" pitchFamily="2" charset="0"/>
                </a:rPr>
              </a:br>
              <a:r>
                <a:rPr lang="nb-NO" sz="2000" dirty="0">
                  <a:latin typeface="Roboto" panose="02000000000000000000" pitchFamily="2" charset="0"/>
                  <a:ea typeface="Roboto" panose="02000000000000000000" pitchFamily="2" charset="0"/>
                  <a:cs typeface="Roboto" panose="02000000000000000000" pitchFamily="2" charset="0"/>
                </a:rPr>
                <a:t>deles før tilbakemelding fra makker</a:t>
              </a:r>
              <a:br>
                <a:rPr lang="nb-NO" sz="1200" dirty="0">
                  <a:latin typeface="Roboto" panose="02000000000000000000" pitchFamily="2" charset="0"/>
                  <a:ea typeface="Roboto" panose="02000000000000000000" pitchFamily="2" charset="0"/>
                  <a:cs typeface="Roboto" panose="02000000000000000000" pitchFamily="2" charset="0"/>
                </a:rPr>
              </a:br>
              <a:br>
                <a:rPr lang="nb-NO" sz="1200" dirty="0">
                  <a:latin typeface="Roboto" panose="02000000000000000000" pitchFamily="2" charset="0"/>
                  <a:ea typeface="Roboto" panose="02000000000000000000" pitchFamily="2" charset="0"/>
                  <a:cs typeface="Roboto" panose="02000000000000000000" pitchFamily="2" charset="0"/>
                </a:rPr>
              </a:br>
              <a:endParaRPr lang="nb-NO" sz="1200" dirty="0">
                <a:latin typeface="Roboto" panose="02000000000000000000" pitchFamily="2" charset="0"/>
                <a:ea typeface="Roboto" panose="02000000000000000000" pitchFamily="2" charset="0"/>
                <a:cs typeface="Roboto" panose="02000000000000000000" pitchFamily="2" charset="0"/>
              </a:endParaRPr>
            </a:p>
          </p:txBody>
        </p:sp>
        <p:sp>
          <p:nvSpPr>
            <p:cNvPr id="10" name="Bindepunkt 9">
              <a:extLst>
                <a:ext uri="{FF2B5EF4-FFF2-40B4-BE49-F238E27FC236}">
                  <a16:creationId xmlns:a16="http://schemas.microsoft.com/office/drawing/2014/main" id="{75938782-AA90-41FC-8FE4-BF3E3A7922A6}"/>
                </a:ext>
              </a:extLst>
            </p:cNvPr>
            <p:cNvSpPr/>
            <p:nvPr/>
          </p:nvSpPr>
          <p:spPr>
            <a:xfrm>
              <a:off x="4496168" y="3595676"/>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B44F80A5-2282-71C9-4026-CFB8C9E9BC6C}"/>
                </a:ext>
              </a:extLst>
            </p:cNvPr>
            <p:cNvSpPr txBox="1"/>
            <p:nvPr/>
          </p:nvSpPr>
          <p:spPr>
            <a:xfrm>
              <a:off x="4724768" y="3701136"/>
              <a:ext cx="295275" cy="492443"/>
            </a:xfrm>
            <a:prstGeom prst="rect">
              <a:avLst/>
            </a:prstGeom>
            <a:noFill/>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5</a:t>
              </a:r>
            </a:p>
          </p:txBody>
        </p:sp>
      </p:grpSp>
      <p:grpSp>
        <p:nvGrpSpPr>
          <p:cNvPr id="18" name="Gruppe 17">
            <a:extLst>
              <a:ext uri="{FF2B5EF4-FFF2-40B4-BE49-F238E27FC236}">
                <a16:creationId xmlns:a16="http://schemas.microsoft.com/office/drawing/2014/main" id="{86BEF30F-B071-898C-8845-A084B08868F0}"/>
              </a:ext>
            </a:extLst>
          </p:cNvPr>
          <p:cNvGrpSpPr/>
          <p:nvPr/>
        </p:nvGrpSpPr>
        <p:grpSpPr>
          <a:xfrm>
            <a:off x="7925350" y="3496126"/>
            <a:ext cx="3356137" cy="2971258"/>
            <a:chOff x="7925350" y="3496126"/>
            <a:chExt cx="3356137" cy="2971258"/>
          </a:xfrm>
        </p:grpSpPr>
        <p:grpSp>
          <p:nvGrpSpPr>
            <p:cNvPr id="73" name="Gruppe 72">
              <a:extLst>
                <a:ext uri="{FF2B5EF4-FFF2-40B4-BE49-F238E27FC236}">
                  <a16:creationId xmlns:a16="http://schemas.microsoft.com/office/drawing/2014/main" id="{34B0BD57-40F9-E6BF-B29D-D9FB8750A967}"/>
                </a:ext>
              </a:extLst>
            </p:cNvPr>
            <p:cNvGrpSpPr/>
            <p:nvPr/>
          </p:nvGrpSpPr>
          <p:grpSpPr>
            <a:xfrm>
              <a:off x="8538287" y="3618373"/>
              <a:ext cx="2743200" cy="2849011"/>
              <a:chOff x="8538287" y="4187917"/>
              <a:chExt cx="2743200" cy="2849011"/>
            </a:xfrm>
          </p:grpSpPr>
          <p:sp>
            <p:nvSpPr>
              <p:cNvPr id="64" name="Rektangel: avrundede hjørner 63">
                <a:extLst>
                  <a:ext uri="{FF2B5EF4-FFF2-40B4-BE49-F238E27FC236}">
                    <a16:creationId xmlns:a16="http://schemas.microsoft.com/office/drawing/2014/main" id="{541B26FE-E082-5B13-88D4-EC5B5A6DD748}"/>
                  </a:ext>
                </a:extLst>
              </p:cNvPr>
              <p:cNvSpPr/>
              <p:nvPr/>
            </p:nvSpPr>
            <p:spPr>
              <a:xfrm>
                <a:off x="8538287" y="4187917"/>
                <a:ext cx="2743200" cy="1892333"/>
              </a:xfrm>
              <a:prstGeom prst="roundRect">
                <a:avLst/>
              </a:prstGeom>
              <a:solidFill>
                <a:srgbClr val="EAF8F4"/>
              </a:solidFill>
              <a:ln>
                <a:solidFill>
                  <a:srgbClr val="CCE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5" name="TekstSylinder 64">
                <a:extLst>
                  <a:ext uri="{FF2B5EF4-FFF2-40B4-BE49-F238E27FC236}">
                    <a16:creationId xmlns:a16="http://schemas.microsoft.com/office/drawing/2014/main" id="{4F5E3F5A-A7A6-E96D-40AB-FFB4FD099541}"/>
                  </a:ext>
                </a:extLst>
              </p:cNvPr>
              <p:cNvSpPr txBox="1"/>
              <p:nvPr/>
            </p:nvSpPr>
            <p:spPr>
              <a:xfrm>
                <a:off x="8685043" y="4266939"/>
                <a:ext cx="2550936" cy="2769989"/>
              </a:xfrm>
              <a:prstGeom prst="rect">
                <a:avLst/>
              </a:prstGeom>
              <a:noFill/>
              <a:ln>
                <a:noFill/>
              </a:ln>
            </p:spPr>
            <p:txBody>
              <a:bodyPr wrap="square" lIns="0" tIns="0" rIns="0" bIns="0" rtlCol="0">
                <a:spAutoFit/>
              </a:bodyPr>
              <a:lstStyle/>
              <a:p>
                <a:r>
                  <a:rPr lang="nb-NO" sz="2000" b="1" dirty="0">
                    <a:latin typeface="Roboto" panose="02000000000000000000" pitchFamily="2" charset="0"/>
                    <a:ea typeface="Roboto" panose="02000000000000000000" pitchFamily="2" charset="0"/>
                    <a:cs typeface="Roboto" panose="02000000000000000000" pitchFamily="2" charset="0"/>
                  </a:rPr>
                  <a:t>Tilbakemelding</a:t>
                </a:r>
                <a:br>
                  <a:rPr lang="nb-NO" sz="2000" b="1" dirty="0">
                    <a:latin typeface="Roboto" panose="02000000000000000000" pitchFamily="2" charset="0"/>
                    <a:ea typeface="Roboto" panose="02000000000000000000" pitchFamily="2" charset="0"/>
                    <a:cs typeface="Roboto" panose="02000000000000000000" pitchFamily="2" charset="0"/>
                  </a:rPr>
                </a:br>
                <a:r>
                  <a:rPr lang="nb-NO" sz="2000" dirty="0" err="1">
                    <a:latin typeface="Roboto" panose="02000000000000000000" pitchFamily="2" charset="0"/>
                    <a:ea typeface="Roboto" panose="02000000000000000000" pitchFamily="2" charset="0"/>
                    <a:cs typeface="Roboto" panose="02000000000000000000" pitchFamily="2" charset="0"/>
                  </a:rPr>
                  <a:t>t|ilpasset</a:t>
                </a:r>
                <a:r>
                  <a:rPr lang="nb-NO" sz="2000" b="1" dirty="0">
                    <a:latin typeface="Roboto" panose="02000000000000000000" pitchFamily="2" charset="0"/>
                    <a:ea typeface="Roboto" panose="02000000000000000000" pitchFamily="2" charset="0"/>
                    <a:cs typeface="Roboto" panose="02000000000000000000" pitchFamily="2" charset="0"/>
                  </a:rPr>
                  <a:t> </a:t>
                </a:r>
                <a:r>
                  <a:rPr lang="nb-NO" sz="2000" dirty="0">
                    <a:latin typeface="Roboto" panose="02000000000000000000" pitchFamily="2" charset="0"/>
                    <a:ea typeface="Roboto" panose="02000000000000000000" pitchFamily="2" charset="0"/>
                    <a:cs typeface="Roboto" panose="02000000000000000000" pitchFamily="2" charset="0"/>
                  </a:rPr>
                  <a:t>opplevelsen Fokus på det som fungerte</a:t>
                </a:r>
                <a:br>
                  <a:rPr lang="nb-NO" sz="2000" dirty="0">
                    <a:latin typeface="Roboto" panose="02000000000000000000" pitchFamily="2" charset="0"/>
                    <a:ea typeface="Roboto" panose="02000000000000000000" pitchFamily="2" charset="0"/>
                    <a:cs typeface="Roboto" panose="02000000000000000000" pitchFamily="2" charset="0"/>
                  </a:rPr>
                </a:br>
                <a:r>
                  <a:rPr lang="nb-NO" sz="2000" dirty="0">
                    <a:latin typeface="Roboto" panose="02000000000000000000" pitchFamily="2" charset="0"/>
                    <a:ea typeface="Roboto" panose="02000000000000000000" pitchFamily="2" charset="0"/>
                    <a:cs typeface="Roboto" panose="02000000000000000000" pitchFamily="2" charset="0"/>
                  </a:rPr>
                  <a:t>Endringsønsker fra mottakerperspektiv</a:t>
                </a:r>
                <a:br>
                  <a:rPr lang="nb-NO" sz="2000" dirty="0">
                    <a:latin typeface="Roboto" panose="02000000000000000000" pitchFamily="2" charset="0"/>
                    <a:ea typeface="Roboto" panose="02000000000000000000" pitchFamily="2" charset="0"/>
                    <a:cs typeface="Roboto" panose="02000000000000000000" pitchFamily="2" charset="0"/>
                  </a:rPr>
                </a:br>
                <a:br>
                  <a:rPr lang="nb-NO" sz="2000" dirty="0">
                    <a:latin typeface="Roboto" panose="02000000000000000000" pitchFamily="2" charset="0"/>
                    <a:ea typeface="Roboto" panose="02000000000000000000" pitchFamily="2" charset="0"/>
                    <a:cs typeface="Roboto" panose="02000000000000000000" pitchFamily="2" charset="0"/>
                  </a:rPr>
                </a:br>
                <a:br>
                  <a:rPr lang="nb-NO" sz="2000" dirty="0">
                    <a:latin typeface="Roboto" panose="02000000000000000000" pitchFamily="2" charset="0"/>
                    <a:ea typeface="Roboto" panose="02000000000000000000" pitchFamily="2" charset="0"/>
                    <a:cs typeface="Roboto" panose="02000000000000000000" pitchFamily="2" charset="0"/>
                  </a:rPr>
                </a:br>
                <a:endParaRPr lang="nb-NO" sz="2000" dirty="0">
                  <a:latin typeface="Roboto" panose="02000000000000000000" pitchFamily="2" charset="0"/>
                  <a:ea typeface="Roboto" panose="02000000000000000000" pitchFamily="2" charset="0"/>
                  <a:cs typeface="Roboto" panose="02000000000000000000" pitchFamily="2" charset="0"/>
                </a:endParaRPr>
              </a:p>
            </p:txBody>
          </p:sp>
        </p:grpSp>
        <p:sp>
          <p:nvSpPr>
            <p:cNvPr id="12" name="Bindepunkt 11">
              <a:extLst>
                <a:ext uri="{FF2B5EF4-FFF2-40B4-BE49-F238E27FC236}">
                  <a16:creationId xmlns:a16="http://schemas.microsoft.com/office/drawing/2014/main" id="{CCA006B8-3F94-1134-F17A-8D5C5B7046A1}"/>
                </a:ext>
              </a:extLst>
            </p:cNvPr>
            <p:cNvSpPr/>
            <p:nvPr/>
          </p:nvSpPr>
          <p:spPr>
            <a:xfrm>
              <a:off x="7925350" y="3496126"/>
              <a:ext cx="704850" cy="694581"/>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B4FEA49C-8FE7-AFC9-D883-6F9EB1B1EE3D}"/>
                </a:ext>
              </a:extLst>
            </p:cNvPr>
            <p:cNvSpPr txBox="1"/>
            <p:nvPr/>
          </p:nvSpPr>
          <p:spPr>
            <a:xfrm>
              <a:off x="8153950" y="3601586"/>
              <a:ext cx="295275" cy="492443"/>
            </a:xfrm>
            <a:prstGeom prst="rect">
              <a:avLst/>
            </a:prstGeom>
            <a:noFill/>
          </p:spPr>
          <p:txBody>
            <a:bodyPr wrap="square" lIns="0" tIns="0" rIns="0" bIns="0" rtlCol="0">
              <a:spAutoFit/>
            </a:bodyPr>
            <a:lstStyle/>
            <a:p>
              <a:pPr algn="l"/>
              <a:r>
                <a:rPr lang="nb-NO" sz="3200" b="1" dirty="0">
                  <a:solidFill>
                    <a:schemeClr val="bg1"/>
                  </a:solidFill>
                  <a:latin typeface="Roboto" panose="02000000000000000000" pitchFamily="2" charset="0"/>
                  <a:ea typeface="Roboto" panose="02000000000000000000" pitchFamily="2" charset="0"/>
                  <a:cs typeface="Roboto" panose="02000000000000000000" pitchFamily="2" charset="0"/>
                </a:rPr>
                <a:t>6</a:t>
              </a:r>
            </a:p>
          </p:txBody>
        </p:sp>
      </p:grpSp>
      <p:sp>
        <p:nvSpPr>
          <p:cNvPr id="14" name="Rektangel: avrundede hjørner 13">
            <a:extLst>
              <a:ext uri="{FF2B5EF4-FFF2-40B4-BE49-F238E27FC236}">
                <a16:creationId xmlns:a16="http://schemas.microsoft.com/office/drawing/2014/main" id="{742B961C-73CF-1393-F561-0627C9DBC17F}"/>
              </a:ext>
            </a:extLst>
          </p:cNvPr>
          <p:cNvSpPr/>
          <p:nvPr/>
        </p:nvSpPr>
        <p:spPr>
          <a:xfrm>
            <a:off x="2722880" y="5696320"/>
            <a:ext cx="7193280" cy="58742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9E461275-3BCB-576E-B27F-24DEA4C3F321}"/>
              </a:ext>
            </a:extLst>
          </p:cNvPr>
          <p:cNvSpPr txBox="1"/>
          <p:nvPr/>
        </p:nvSpPr>
        <p:spPr>
          <a:xfrm>
            <a:off x="5020043" y="5778456"/>
            <a:ext cx="3170562" cy="353943"/>
          </a:xfrm>
          <a:prstGeom prst="rect">
            <a:avLst/>
          </a:prstGeom>
          <a:noFill/>
        </p:spPr>
        <p:txBody>
          <a:bodyPr wrap="square" lIns="0" tIns="0" rIns="0" bIns="0" rtlCol="0">
            <a:spAutoFit/>
          </a:bodyPr>
          <a:lstStyle/>
          <a:p>
            <a:pPr algn="l"/>
            <a:r>
              <a:rPr lang="nb-NO" sz="2300" b="1" dirty="0">
                <a:solidFill>
                  <a:schemeClr val="bg1"/>
                </a:solidFill>
                <a:latin typeface="Roboto" panose="02000000000000000000" pitchFamily="2" charset="0"/>
                <a:ea typeface="Roboto" panose="02000000000000000000" pitchFamily="2" charset="0"/>
                <a:cs typeface="Roboto" panose="02000000000000000000" pitchFamily="2" charset="0"/>
              </a:rPr>
              <a:t>Skape mestringstro</a:t>
            </a:r>
          </a:p>
        </p:txBody>
      </p:sp>
    </p:spTree>
    <p:extLst>
      <p:ext uri="{BB962C8B-B14F-4D97-AF65-F5344CB8AC3E}">
        <p14:creationId xmlns:p14="http://schemas.microsoft.com/office/powerpoint/2010/main" val="32916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animBg="1"/>
      <p:bldP spid="45"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35586"/>
      </p:ext>
    </p:extLst>
  </p:cSld>
  <p:clrMapOvr>
    <a:masterClrMapping/>
  </p:clrMapOvr>
</p:sld>
</file>

<file path=ppt/theme/theme1.xml><?xml version="1.0" encoding="utf-8"?>
<a:theme xmlns:a="http://schemas.openxmlformats.org/drawingml/2006/main" name="Helsedir 2024">
  <a:themeElements>
    <a:clrScheme name="Hdir-2024">
      <a:dk1>
        <a:srgbClr val="202020"/>
      </a:dk1>
      <a:lt1>
        <a:srgbClr val="FFFFFF"/>
      </a:lt1>
      <a:dk2>
        <a:srgbClr val="504F4F"/>
      </a:dk2>
      <a:lt2>
        <a:srgbClr val="F0F5FF"/>
      </a:lt2>
      <a:accent1>
        <a:srgbClr val="025069"/>
      </a:accent1>
      <a:accent2>
        <a:srgbClr val="037FA2"/>
      </a:accent2>
      <a:accent3>
        <a:srgbClr val="0069E7"/>
      </a:accent3>
      <a:accent4>
        <a:srgbClr val="7C145C"/>
      </a:accent4>
      <a:accent5>
        <a:srgbClr val="366558"/>
      </a:accent5>
      <a:accent6>
        <a:srgbClr val="94DBC9"/>
      </a:accent6>
      <a:hlink>
        <a:srgbClr val="0069E7"/>
      </a:hlink>
      <a:folHlink>
        <a:srgbClr val="0069E7"/>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Hdir-2024_2.potx" id="{45C3554B-038E-C548-89B9-5F0C48FFFC55}" vid="{4FB51B5E-BE27-C443-B1BA-D412AEDCC9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1F0435BE151B40957917E6A073C744" ma:contentTypeVersion="14" ma:contentTypeDescription="Opprett et nytt dokument." ma:contentTypeScope="" ma:versionID="9936cd43101feee34e7d8b1181856990">
  <xsd:schema xmlns:xsd="http://www.w3.org/2001/XMLSchema" xmlns:xs="http://www.w3.org/2001/XMLSchema" xmlns:p="http://schemas.microsoft.com/office/2006/metadata/properties" xmlns:ns2="81094b2f-f66e-4ae7-82d0-5d48241d6db6" xmlns:ns3="8861d29d-412b-45ba-b4b8-0ddb7c324975" targetNamespace="http://schemas.microsoft.com/office/2006/metadata/properties" ma:root="true" ma:fieldsID="663d7fd996ceca76dbdccabd5b740f61" ns2:_="" ns3:_="">
    <xsd:import namespace="81094b2f-f66e-4ae7-82d0-5d48241d6db6"/>
    <xsd:import namespace="8861d29d-412b-45ba-b4b8-0ddb7c3249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94b2f-f66e-4ae7-82d0-5d48241d6d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44bd27e2-62de-4af1-85f7-19d8bf2bfc53"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61d29d-412b-45ba-b4b8-0ddb7c32497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8" nillable="true" ma:displayName="Taxonomy Catch All Column" ma:hidden="true" ma:list="{6d44bb1d-22b8-4287-8920-1ba8b57c711d}" ma:internalName="TaxCatchAll" ma:showField="CatchAllData" ma:web="8861d29d-412b-45ba-b4b8-0ddb7c324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EDDAB7-1EC9-4EFB-8CE6-0816DC5DC64B}">
  <ds:schemaRefs>
    <ds:schemaRef ds:uri="http://schemas.microsoft.com/sharepoint/v3/contenttype/forms"/>
  </ds:schemaRefs>
</ds:datastoreItem>
</file>

<file path=customXml/itemProps2.xml><?xml version="1.0" encoding="utf-8"?>
<ds:datastoreItem xmlns:ds="http://schemas.openxmlformats.org/officeDocument/2006/customXml" ds:itemID="{805F2462-82DD-42CD-BB78-B1CEB226CD1D}">
  <ds:schemaRefs>
    <ds:schemaRef ds:uri="81094b2f-f66e-4ae7-82d0-5d48241d6db6"/>
    <ds:schemaRef ds:uri="8861d29d-412b-45ba-b4b8-0ddb7c324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Helsedir 2024</Template>
  <TotalTime>9361</TotalTime>
  <Words>755</Words>
  <Application>Microsoft Office PowerPoint</Application>
  <PresentationFormat>Widescreen</PresentationFormat>
  <Paragraphs>80</Paragraphs>
  <Slides>9</Slides>
  <Notes>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9</vt:i4>
      </vt:variant>
    </vt:vector>
  </HeadingPairs>
  <TitlesOfParts>
    <vt:vector size="15" baseType="lpstr">
      <vt:lpstr>Arial</vt:lpstr>
      <vt:lpstr>Calibri</vt:lpstr>
      <vt:lpstr>Roboto</vt:lpstr>
      <vt:lpstr>Roboto Light</vt:lpstr>
      <vt:lpstr>Roboto Thin</vt:lpstr>
      <vt:lpstr>Helsedir 2024</vt:lpstr>
      <vt:lpstr>PowerPoint-presentasjon</vt:lpstr>
      <vt:lpstr>Introduksjon</vt:lpstr>
      <vt:lpstr>PowerPoint-presentasjon</vt:lpstr>
      <vt:lpstr>Hva skal vi gjøre? Øve to-og-to</vt:lpstr>
      <vt:lpstr>PowerPoint-presentasjon</vt:lpstr>
      <vt:lpstr>PowerPoint-presentasjon</vt:lpstr>
      <vt:lpstr>PowerPoint-presentasjon</vt:lpstr>
      <vt:lpstr>Hvordan skape et psykologisk trygt læringsmiljø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kort spørsmål</dc:title>
  <dc:creator>Anne Farnes</dc:creator>
  <cp:lastModifiedBy>Joy Buikema Fjærtoft</cp:lastModifiedBy>
  <cp:revision>9</cp:revision>
  <cp:lastPrinted>2024-11-19T17:06:57Z</cp:lastPrinted>
  <dcterms:created xsi:type="dcterms:W3CDTF">2024-06-11T10:32:30Z</dcterms:created>
  <dcterms:modified xsi:type="dcterms:W3CDTF">2025-02-06T15:41:50Z</dcterms:modified>
</cp:coreProperties>
</file>